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1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A8E7-610B-4978-BC20-64D6C6B1505C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C0197-1B2F-4310-AB53-A4454BCA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755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A8E7-610B-4978-BC20-64D6C6B1505C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C0197-1B2F-4310-AB53-A4454BCA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405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A8E7-610B-4978-BC20-64D6C6B1505C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C0197-1B2F-4310-AB53-A4454BCA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150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A8E7-610B-4978-BC20-64D6C6B1505C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C0197-1B2F-4310-AB53-A4454BCA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765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A8E7-610B-4978-BC20-64D6C6B1505C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C0197-1B2F-4310-AB53-A4454BCA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56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A8E7-610B-4978-BC20-64D6C6B1505C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C0197-1B2F-4310-AB53-A4454BCA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43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A8E7-610B-4978-BC20-64D6C6B1505C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C0197-1B2F-4310-AB53-A4454BCA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567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A8E7-610B-4978-BC20-64D6C6B1505C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C0197-1B2F-4310-AB53-A4454BCA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389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A8E7-610B-4978-BC20-64D6C6B1505C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C0197-1B2F-4310-AB53-A4454BCA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980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A8E7-610B-4978-BC20-64D6C6B1505C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C0197-1B2F-4310-AB53-A4454BCA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064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A8E7-610B-4978-BC20-64D6C6B1505C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C0197-1B2F-4310-AB53-A4454BCA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49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CA8E7-610B-4978-BC20-64D6C6B1505C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C0197-1B2F-4310-AB53-A4454BCA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293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라프텔</a:t>
            </a:r>
            <a:r>
              <a:rPr lang="ko-KR" altLang="en-US" dirty="0" smtClean="0"/>
              <a:t> 사이트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168588"/>
            <a:ext cx="9144000" cy="1089212"/>
          </a:xfrm>
        </p:spPr>
        <p:txBody>
          <a:bodyPr/>
          <a:lstStyle/>
          <a:p>
            <a:r>
              <a:rPr lang="ko-KR" altLang="en-US" dirty="0" err="1" smtClean="0"/>
              <a:t>강동욱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5307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3369"/>
          </a:xfrm>
        </p:spPr>
        <p:txBody>
          <a:bodyPr/>
          <a:lstStyle/>
          <a:p>
            <a:r>
              <a:rPr lang="ko-KR" altLang="en-US" dirty="0" smtClean="0"/>
              <a:t>프로젝트 소개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806" y="2667394"/>
            <a:ext cx="2868388" cy="15232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2592" y="4679577"/>
            <a:ext cx="94468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smtClean="0"/>
              <a:t>이 프로젝트는 </a:t>
            </a:r>
            <a:r>
              <a:rPr lang="en-US" altLang="ko-KR" sz="2400" b="1" dirty="0" smtClean="0"/>
              <a:t>'</a:t>
            </a:r>
            <a:r>
              <a:rPr lang="ko-KR" altLang="en-US" sz="2400" b="1" dirty="0" err="1" smtClean="0"/>
              <a:t>라프텔</a:t>
            </a:r>
            <a:r>
              <a:rPr lang="en-US" altLang="ko-KR" sz="2400" b="1" dirty="0" smtClean="0"/>
              <a:t>'</a:t>
            </a:r>
            <a:r>
              <a:rPr lang="ko-KR" altLang="en-US" sz="2400" b="1" dirty="0" smtClean="0"/>
              <a:t>이라는 사이트의 프론트 부분이</a:t>
            </a:r>
            <a:endParaRPr lang="en-US" altLang="ko-KR" sz="2400" b="1" dirty="0" smtClean="0"/>
          </a:p>
          <a:p>
            <a:pPr algn="ctr"/>
            <a:r>
              <a:rPr lang="ko-KR" altLang="en-US" sz="2400" b="1" dirty="0" smtClean="0"/>
              <a:t>어떤 기능을 가지고 있는지 공부하기 위해 코딩한 프로젝트 입니다</a:t>
            </a:r>
            <a:r>
              <a:rPr lang="en-US" altLang="ko-KR" sz="2400" b="1" dirty="0" smtClean="0"/>
              <a:t>.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29702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548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24</Words>
  <Application>Microsoft Office PowerPoint</Application>
  <PresentationFormat>와이드스크린</PresentationFormat>
  <Paragraphs>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라프텔 사이트</vt:lpstr>
      <vt:lpstr>프로젝트 소개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라프텔 사이트</dc:title>
  <dc:creator>DongHun.KANG</dc:creator>
  <cp:lastModifiedBy>DongHun.KANG</cp:lastModifiedBy>
  <cp:revision>3</cp:revision>
  <dcterms:created xsi:type="dcterms:W3CDTF">2023-04-04T07:56:46Z</dcterms:created>
  <dcterms:modified xsi:type="dcterms:W3CDTF">2023-04-04T08:29:26Z</dcterms:modified>
</cp:coreProperties>
</file>