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나눔바른고딕 UltraLight" panose="020B060302010102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7" y="532037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597297" y="1556554"/>
            <a:ext cx="24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42306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7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66666" y="2963059"/>
              <a:ext cx="2417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기획공방 마케팅부문 마케팅</a:t>
              </a:r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</a:t>
              </a:r>
              <a:endPara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60547" y="1128663"/>
            <a:ext cx="419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일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네온사인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0" y="1541032"/>
            <a:ext cx="8618668" cy="4848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7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여덟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84" y="1532067"/>
            <a:ext cx="8654527" cy="48681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김공방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 Gong Bang)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2018. 6. 17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2018. 3 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한국대학교 경영학과 졸업 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41960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60037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254610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계약직 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2016. 1~12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00836" y="4585602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신제품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기획 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미디어 신규 채널 홍보 기획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537604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3737133" y="5494063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836" y="5479289"/>
            <a:ext cx="2821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마케팅 공모전 최우수상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2017. 6 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공모전 은상 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6" r="21689"/>
          <a:stretch/>
        </p:blipFill>
        <p:spPr>
          <a:xfrm>
            <a:off x="595152" y="3120294"/>
            <a:ext cx="2490766" cy="251459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000" y="3185806"/>
            <a:ext cx="2337927" cy="954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여러분의 프로필 사진과</a:t>
            </a:r>
            <a:endParaRPr lang="en-US" altLang="ko-KR" sz="16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좌우명 등을 작성해보세요</a:t>
            </a:r>
            <a:r>
              <a:rPr lang="en-US" altLang="ko-KR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" y="5772400"/>
            <a:ext cx="201795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8100" y="1859920"/>
              <a:ext cx="114987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PPT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제작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103406"/>
            <a:ext cx="1932493" cy="315590"/>
            <a:chOff x="160147" y="1840624"/>
            <a:chExt cx="1485774" cy="3155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6334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공모전 수상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103406"/>
            <a:ext cx="1932493" cy="315590"/>
            <a:chOff x="160147" y="1840624"/>
            <a:chExt cx="1485774" cy="31559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338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#3.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기획서 작성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5904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95904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5904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95904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95904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95904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84997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84997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84997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797221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4997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84997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4997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384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56160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56160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56160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56160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56160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56160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43" y="1515837"/>
            <a:ext cx="8591776" cy="48328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81142" y="1128663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첫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01980" y="3029343"/>
            <a:ext cx="4912503" cy="1414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여러분이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그동안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만들었던</a:t>
            </a:r>
            <a:r>
              <a:rPr lang="en-US" altLang="ko-KR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경험했던 </a:t>
            </a:r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결과물을 첨부하세요</a:t>
            </a:r>
            <a:r>
              <a:rPr lang="en-US" altLang="ko-KR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567926"/>
            <a:ext cx="8537986" cy="4802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61295" y="1128663"/>
            <a:ext cx="339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두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5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세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1549997"/>
            <a:ext cx="8546951" cy="4807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340696" y="1128663"/>
            <a:ext cx="403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네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47" y="1552325"/>
            <a:ext cx="6470725" cy="48530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다섯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과일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21" y="1568822"/>
            <a:ext cx="8577232" cy="48246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9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섯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8" y="1541031"/>
            <a:ext cx="8591774" cy="48328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412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나눔바른고딕</vt:lpstr>
      <vt:lpstr>나눔스퀘어 ExtraBold</vt:lpstr>
      <vt:lpstr>Arial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신 호영</cp:lastModifiedBy>
  <cp:revision>27</cp:revision>
  <dcterms:created xsi:type="dcterms:W3CDTF">2018-06-16T09:30:48Z</dcterms:created>
  <dcterms:modified xsi:type="dcterms:W3CDTF">2018-06-17T05:07:57Z</dcterms:modified>
</cp:coreProperties>
</file>