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9" r:id="rId6"/>
    <p:sldId id="257" r:id="rId7"/>
    <p:sldId id="272" r:id="rId8"/>
    <p:sldId id="258" r:id="rId9"/>
    <p:sldId id="259" r:id="rId10"/>
    <p:sldId id="260" r:id="rId11"/>
    <p:sldId id="270" r:id="rId12"/>
    <p:sldId id="271" r:id="rId13"/>
    <p:sldId id="261" r:id="rId14"/>
    <p:sldId id="268" r:id="rId15"/>
    <p:sldId id="274" r:id="rId16"/>
    <p:sldId id="273" r:id="rId17"/>
    <p:sldId id="262" r:id="rId18"/>
    <p:sldId id="263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5E44-A86B-40ED-B5B4-EEE8D66F9E7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58991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온라인 강의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강동욱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권용범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박수현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양진구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이영인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2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" y="16906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" y="16906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3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" y="16906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4153" y="69191"/>
            <a:ext cx="6729847" cy="7288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강의 상세 페이지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페이지 출력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903531"/>
            <a:ext cx="6407114" cy="3180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1396" y="4613585"/>
            <a:ext cx="1067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페이지나 목록 페이지에서 강의를 클릭 할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강의의 클래스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따라</a:t>
            </a:r>
            <a:endParaRPr lang="en-US" altLang="ko-KR" dirty="0" smtClean="0"/>
          </a:p>
          <a:p>
            <a:r>
              <a:rPr lang="ko-KR" altLang="en-US" dirty="0" smtClean="0"/>
              <a:t>상세 페이지에서 출력되는 데이터가 달라지도록 설정했습니다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2" y="903531"/>
            <a:ext cx="5210196" cy="31805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864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57" y="148996"/>
            <a:ext cx="7476564" cy="806970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커리큘럼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" y="2272578"/>
            <a:ext cx="2913996" cy="3305262"/>
          </a:xfr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67" y="148996"/>
            <a:ext cx="3769209" cy="2737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8" y="2967643"/>
            <a:ext cx="4388958" cy="3610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26953" y="3075709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커리큘럼을 펼쳤을 때 콘텐츠 표시는</a:t>
            </a:r>
            <a:endParaRPr lang="en-US" altLang="ko-KR" dirty="0" smtClean="0"/>
          </a:p>
          <a:p>
            <a:r>
              <a:rPr lang="ko-KR" altLang="en-US" dirty="0" smtClean="0"/>
              <a:t>해당 강의 구매 여부에 따라 표시되도록</a:t>
            </a:r>
            <a:endParaRPr lang="en-US" altLang="ko-KR" dirty="0" smtClean="0"/>
          </a:p>
          <a:p>
            <a:r>
              <a:rPr lang="ko-KR" altLang="en-US" dirty="0" smtClean="0"/>
              <a:t>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9847" y="1517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미구매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89521" y="4897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57" y="148996"/>
            <a:ext cx="9587996" cy="8069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커리큘럼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6" y="1105592"/>
            <a:ext cx="6569141" cy="54032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778339" y="3437896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출력은 </a:t>
            </a:r>
            <a:r>
              <a:rPr lang="en-US" altLang="ko-KR" dirty="0" smtClean="0"/>
              <a:t>Iframe </a:t>
            </a:r>
            <a:r>
              <a:rPr lang="ko-KR" altLang="en-US" dirty="0" smtClean="0"/>
              <a:t>태그를 사용하여 출력했습니다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233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77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9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수강바구니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36082" cy="26781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606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20" y="1825625"/>
            <a:ext cx="8795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770" y="381752"/>
            <a:ext cx="10515600" cy="1039726"/>
          </a:xfrm>
        </p:spPr>
        <p:txBody>
          <a:bodyPr/>
          <a:lstStyle/>
          <a:p>
            <a:r>
              <a:rPr lang="ko-KR" altLang="en-US" dirty="0" smtClean="0"/>
              <a:t>느낀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770" y="1555899"/>
            <a:ext cx="114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시작할 </a:t>
            </a:r>
            <a:r>
              <a:rPr lang="ko-KR" altLang="en-US" dirty="0" smtClean="0"/>
              <a:t>적에는 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7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24" y="13138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선정 이유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개발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페이지 구성도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목표</a:t>
            </a:r>
            <a:r>
              <a:rPr lang="en-US" altLang="ko-KR" dirty="0"/>
              <a:t>,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0147"/>
            <a:ext cx="89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1 : React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SpringBoot</a:t>
            </a:r>
            <a:r>
              <a:rPr lang="ko-KR" altLang="en-US" dirty="0" smtClean="0"/>
              <a:t>를 사용하여 수강신청 사이트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5946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강의 목록 페이지 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검색기능 포함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69012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수강 신청사이트에 로그인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기능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66080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수강 신청 사이트에서 강의 클릭 시 해당 강의의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따른 데이터를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서버에 요청한 뒤 강의 상세 페이지로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42782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이유</a:t>
            </a:r>
            <a:r>
              <a:rPr lang="en-US" altLang="ko-KR" dirty="0" smtClean="0"/>
              <a:t> : ……..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83626"/>
            <a:ext cx="101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로그인 상태에서 장바구니 기능 활성화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상세페이지에서 장바구니 담기 기능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82598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장바구니에 담긴 강의 결제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결제 내역은 서버에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77376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1316" y="1125475"/>
            <a:ext cx="11945389" cy="5616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6704" y="1479212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기간 </a:t>
            </a:r>
            <a:r>
              <a:rPr lang="en-US" altLang="ko-KR" dirty="0" smtClean="0"/>
              <a:t>: 2022.12. ~ 2022.02 (3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3" y="192098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Windows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6703" y="2361756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인원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프로젝트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19" y="1452736"/>
            <a:ext cx="1371539" cy="71495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6" name="TextBox 35"/>
          <p:cNvSpPr txBox="1"/>
          <p:nvPr/>
        </p:nvSpPr>
        <p:spPr>
          <a:xfrm>
            <a:off x="6336645" y="1624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 </a:t>
            </a:r>
            <a:r>
              <a:rPr lang="ko-KR" altLang="en-US" dirty="0" smtClean="0"/>
              <a:t>온라인 교육 사이트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6704" y="38028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6704" y="4239491"/>
            <a:ext cx="467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 </a:t>
            </a:r>
            <a:r>
              <a:rPr lang="en-US" altLang="ko-KR" dirty="0" smtClean="0"/>
              <a:t>: Java (JDK 11), HTML/CSS, </a:t>
            </a:r>
            <a:r>
              <a:rPr lang="en-US" altLang="ko-KR" dirty="0" err="1" smtClean="0"/>
              <a:t>TypeScript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6704" y="4676092"/>
            <a:ext cx="35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 워크 </a:t>
            </a:r>
            <a:r>
              <a:rPr lang="en-US" altLang="ko-KR" dirty="0" smtClean="0"/>
              <a:t>: Spring Boot, React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6703" y="511145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(DB) : MySQL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6703" y="5544118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 : Eclipse 2022-12, Visual Studio Code, POSTMAN,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703" y="5985895"/>
            <a:ext cx="19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: RESTful API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6703" y="2806127"/>
            <a:ext cx="990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담당 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교육 상세 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100%), </a:t>
            </a:r>
            <a:r>
              <a:rPr lang="ko-KR" altLang="en-US" dirty="0" smtClean="0"/>
              <a:t>상세페이지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커리큘럼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상세페이지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강의 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장바구니 페이지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5%) – </a:t>
            </a:r>
            <a:r>
              <a:rPr lang="ko-KR" altLang="en-US" dirty="0" smtClean="0"/>
              <a:t>전체 선택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5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64875" y="3755272"/>
            <a:ext cx="4167956" cy="2273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8755" y="3755273"/>
            <a:ext cx="6043206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8754" y="2584967"/>
            <a:ext cx="6043207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8755" y="4925579"/>
            <a:ext cx="6043206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99963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755" y="1390193"/>
            <a:ext cx="10274075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656" y="1813447"/>
            <a:ext cx="5309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656" y="3008221"/>
            <a:ext cx="6463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6656" y="4175622"/>
            <a:ext cx="11897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빌드 도구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65" y="1540103"/>
            <a:ext cx="1500262" cy="8434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94" y="1628548"/>
            <a:ext cx="2848863" cy="666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50" y="2855072"/>
            <a:ext cx="1442072" cy="59541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235" y="2860730"/>
            <a:ext cx="1264320" cy="589757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4" y="5054788"/>
            <a:ext cx="1939518" cy="9035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11" y="3993730"/>
            <a:ext cx="2723841" cy="7331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11" y="5123962"/>
            <a:ext cx="1925117" cy="8164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82" y="4523391"/>
            <a:ext cx="3093404" cy="1375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3" name="TextBox 22"/>
          <p:cNvSpPr txBox="1"/>
          <p:nvPr/>
        </p:nvSpPr>
        <p:spPr>
          <a:xfrm>
            <a:off x="396656" y="5348833"/>
            <a:ext cx="14205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 워크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271119" y="3913319"/>
            <a:ext cx="6463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45" y="1540103"/>
            <a:ext cx="1096025" cy="84348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9" name="직사각형 28"/>
          <p:cNvSpPr/>
          <p:nvPr/>
        </p:nvSpPr>
        <p:spPr>
          <a:xfrm>
            <a:off x="6464875" y="2584966"/>
            <a:ext cx="4167955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1602" y="3001881"/>
            <a:ext cx="19330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: RESTful API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8" y="1483967"/>
            <a:ext cx="899616" cy="8996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99" y="1480383"/>
            <a:ext cx="629102" cy="887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26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" y="1100485"/>
            <a:ext cx="11140439" cy="5396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51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6681" y="1200236"/>
            <a:ext cx="5240848" cy="53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55433" y="357448"/>
            <a:ext cx="6658495" cy="623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004" y="191190"/>
            <a:ext cx="4330202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5" y="1487977"/>
            <a:ext cx="4953817" cy="3065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77" y="556952"/>
            <a:ext cx="6046907" cy="3065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0992" y="4829695"/>
            <a:ext cx="50610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스크롤 기능을 통해 각 과정당 </a:t>
            </a:r>
            <a:r>
              <a:rPr lang="ko-KR" altLang="en-US" dirty="0" err="1" smtClean="0"/>
              <a:t>미리보기</a:t>
            </a:r>
            <a:r>
              <a:rPr lang="ko-KR" altLang="en-US" dirty="0" smtClean="0"/>
              <a:t> 강의를</a:t>
            </a:r>
            <a:endParaRPr lang="en-US" altLang="ko-KR" dirty="0" smtClean="0"/>
          </a:p>
          <a:p>
            <a:r>
              <a:rPr lang="ko-KR" altLang="en-US" dirty="0" smtClean="0"/>
              <a:t>더 찾아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4577" y="3823854"/>
            <a:ext cx="614783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기능을 통해 특정 키워드가 포함된 강의를 전부 찾을</a:t>
            </a:r>
            <a:endParaRPr lang="en-US" altLang="ko-KR" dirty="0" smtClean="0"/>
          </a:p>
          <a:p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77" y="5274829"/>
            <a:ext cx="2800515" cy="700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744" y="4910963"/>
            <a:ext cx="2874670" cy="1427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8521866" y="5394961"/>
            <a:ext cx="373621" cy="43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8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502" y="1837113"/>
            <a:ext cx="3690851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57354" y="1837112"/>
            <a:ext cx="2535382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92735" y="1837111"/>
            <a:ext cx="5835534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1" y="2131262"/>
            <a:ext cx="3458546" cy="31805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77" y="2621591"/>
            <a:ext cx="5370070" cy="3657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76" y="4249054"/>
            <a:ext cx="5370070" cy="848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7376" y="213126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성공 시 </a:t>
            </a:r>
            <a:r>
              <a:rPr lang="ko-KR" altLang="en-US" dirty="0" err="1" smtClean="0"/>
              <a:t>상단바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7240" y="369434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로그아웃 기능 포함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46" y="2131262"/>
            <a:ext cx="2308152" cy="34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00727" cy="4351338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2733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364</Words>
  <Application>Microsoft Office PowerPoint</Application>
  <PresentationFormat>와이드스크린</PresentationFormat>
  <Paragraphs>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1조 project 포트폴리오</vt:lpstr>
      <vt:lpstr>목차</vt:lpstr>
      <vt:lpstr>1. 프로젝트 목표, 선정 이유</vt:lpstr>
      <vt:lpstr>2. 개발 환경</vt:lpstr>
      <vt:lpstr>2. 개발 환경</vt:lpstr>
      <vt:lpstr>메인홈페이지</vt:lpstr>
      <vt:lpstr>메인홈페이지-2</vt:lpstr>
      <vt:lpstr>로그인 페이지</vt:lpstr>
      <vt:lpstr>회원가입 페이지</vt:lpstr>
      <vt:lpstr>강의 목록 페이지</vt:lpstr>
      <vt:lpstr>강의 목록 페이지</vt:lpstr>
      <vt:lpstr>강의 목록 페이지</vt:lpstr>
      <vt:lpstr>강의 상세 페이지 – 페이지 출력</vt:lpstr>
      <vt:lpstr>강의 상세 페이지 - 커리큘럼</vt:lpstr>
      <vt:lpstr>강의 상세 페이지 – 커리큘럼2</vt:lpstr>
      <vt:lpstr>강의 상세 페이지 - 2</vt:lpstr>
      <vt:lpstr>수강바구니 페이지</vt:lpstr>
      <vt:lpstr>마이페이지</vt:lpstr>
      <vt:lpstr>느낀 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project 포트폴리오</dc:title>
  <dc:creator>ITPS</dc:creator>
  <cp:lastModifiedBy>ITPS</cp:lastModifiedBy>
  <cp:revision>29</cp:revision>
  <dcterms:created xsi:type="dcterms:W3CDTF">2023-02-14T02:36:48Z</dcterms:created>
  <dcterms:modified xsi:type="dcterms:W3CDTF">2023-03-03T08:06:30Z</dcterms:modified>
</cp:coreProperties>
</file>