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png" ContentType="image/png"/>
  <Default Extension="rels" ContentType="application/vnd.openxmlformats-package.relationships+xml"/>
  <Override PartName="/ppt/webextensions/taskpanes.xml" ContentType="application/vnd.ms-office.webextensiontaskpan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notesslides/notesslide12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charts/colors1.xml" ContentType="application/vnd.ms-office.chartcolorstyl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868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3-4AA2-8A0F-A660CBFE083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3-4AA2-8A0F-A660CBFE083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E3-4AA2-8A0F-A660CBFE083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E3-4AA2-8A0F-A660CBFE0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220656"/>
        <c:axId val="30219216"/>
        <c:axId val="0"/>
      </c:bar3DChart>
      <c:catAx>
        <c:axId val="3022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19216"/>
        <c:crosses val="autoZero"/>
        <c:auto val="1"/>
        <c:lblAlgn val="ctr"/>
        <c:lblOffset val="100"/>
        <c:noMultiLvlLbl val="0"/>
      </c:catAx>
      <c:valAx>
        <c:axId val="302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20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31/08/2024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EA1CA2-0C2F-4B78-ACFB-DF9F6523D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8AD9B8-5C9F-4615-9F65-9C26EBB4C4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006CBFF-C1CC-4C35-A3F6-CD05553242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782D888-0106-4DEF-8C0A-44FD372EE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A060EC-9BF8-455B-99F0-604FF0484A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30FF97-207A-4650-B2CD-4D55BE407C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52F1B5-788A-4A84-B4AE-4A15272A5C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5DB9328-C9C5-483F-9486-1E243C6FE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FE9EE0-002F-4543-A400-FD33A4EED1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21D55B-27F9-45A6-B586-384EDB388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5BCAB6C-0858-4A05-B58E-BB378CCF9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27EDFBD-F100-4A00-B5F5-467B952F5E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>
            <a:spLocks noGrp="1" noEditPoints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itchFamily="2" charset="0" panose="020F0502020204030204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3245074"/>
            <a:ext cx="8610600" cy="155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S.SANDHYA</a:t>
            </a:r>
          </a:p>
          <a:p>
            <a:r>
              <a:rPr lang="en-US" sz="2400"/>
              <a:t>REGISTER </a:t>
            </a:r>
            <a:r>
              <a:rPr lang="en-US" sz="2400" dirty="0"/>
              <a:t>NO</a:t>
            </a:r>
            <a:r>
              <a:rPr lang="en-US" sz="2400"/>
              <a:t>: 312208579</a:t>
            </a:r>
          </a:p>
          <a:p>
            <a:r>
              <a:rPr lang="en-US" sz="2400"/>
              <a:t>DEPARTMENT</a:t>
            </a:r>
            <a:r>
              <a:rPr lang="en-US" sz="2400" dirty="0"/>
              <a:t>: B.COM(COMMERCE)</a:t>
            </a:r>
          </a:p>
          <a:p>
            <a:r>
              <a:rPr lang="en-US" sz="2400" dirty="0"/>
              <a:t>COLLEGE:CHELLAMAL WOMENS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itchFamily="2" charset="2" panose="05000000000000000000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itchFamily="2" charset="2" panose="05000000000000000000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itchFamily="2" charset="2" panose="05000000000000000000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itchFamily="2" charset="2" panose="05000000000000000000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itchFamily="2" charset="2" panose="05000000000000000000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 panose="02020603050405020304"/>
                <a:cs typeface="Times New Roman" pitchFamily="18" charset="0" panose="02020603050405020304"/>
              </a:rPr>
              <a:t>conclusion</a:t>
            </a:r>
            <a:endParaRPr lang="en-IN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 panose="05000000000000000000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marL="342900" indent="-342900">
              <a:buFont typeface="Wingdings" pitchFamily="2" charset="2" panose="05000000000000000000"/>
              <a:buChar char="ü"/>
            </a:pPr>
            <a:endParaRPr lang="en-US" sz="2400" dirty="0"/>
          </a:p>
          <a:p>
            <a:pPr marL="342900" indent="-342900">
              <a:buFont typeface="Wingdings" pitchFamily="2" charset="2" panose="05000000000000000000"/>
              <a:buChar char="ü"/>
            </a:pPr>
            <a:r>
              <a:rPr lang="en-US" sz="2400" dirty="0"/>
              <a:t>The LOW performance category, with 398 employees, highlights areas for potential improvement and support. </a:t>
            </a:r>
          </a:p>
          <a:p>
            <a:pPr marL="342900" indent="-342900">
              <a:buFont typeface="Wingdings" pitchFamily="2" charset="2" panose="05000000000000000000"/>
              <a:buChar char="ü"/>
            </a:pPr>
            <a:endParaRPr lang="en-US" sz="2400" dirty="0"/>
          </a:p>
          <a:p>
            <a:pPr marL="342900" indent="-342900">
              <a:buFont typeface="Wingdings" pitchFamily="2" charset="2" panose="05000000000000000000"/>
              <a:buChar char="ü"/>
            </a:pPr>
            <a:r>
              <a:rPr lang="en-US" sz="2400" dirty="0"/>
              <a:t>Conversely, the HIGH (220 employees) and VERY HIGH (137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>
            <a:spLocks noGrp="1" noEditPoints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cs typeface="Times New Roman" pitchFamily="18" charset="0" panose="02020603050405020304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>
            <a:spLocks noGrp="1" noEditPoints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Conclusion</a:t>
            </a:r>
          </a:p>
          <a:p>
            <a:endParaRPr lang="en-IN" sz="28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 panose="05000000000000000000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itchFamily="2" charset="2" panose="05000000000000000000"/>
              <a:buChar char="q"/>
            </a:pPr>
            <a:endParaRPr lang="en-US" sz="2400" dirty="0"/>
          </a:p>
          <a:p>
            <a:pPr marL="342900" indent="-342900">
              <a:buFont typeface="Wingdings" pitchFamily="2" charset="2" panose="05000000000000000000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itchFamily="2" charset="2" panose="05000000000000000000"/>
              <a:buChar char="q"/>
            </a:pPr>
            <a:endParaRPr lang="en-US" sz="2400" dirty="0"/>
          </a:p>
          <a:p>
            <a:pPr marL="342900" indent="-342900">
              <a:buFont typeface="Wingdings" pitchFamily="2" charset="2" panose="05000000000000000000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itchFamily="2" charset="2" panose="05000000000000000000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778 employees.</a:t>
            </a:r>
          </a:p>
          <a:p>
            <a:pPr marL="742950" lvl="1" indent="-285750">
              <a:buFont typeface="Wingdings" pitchFamily="2" charset="2" panose="05000000000000000000"/>
              <a:buChar char="Ø"/>
            </a:pPr>
            <a:r>
              <a:rPr lang="en-US" b="1" dirty="0"/>
              <a:t>LOW:</a:t>
            </a:r>
            <a:r>
              <a:rPr lang="en-US" dirty="0"/>
              <a:t> Significant at 398 employees, indicating potential areas for improvement.</a:t>
            </a:r>
          </a:p>
          <a:p>
            <a:pPr marL="742950" lvl="1" indent="-285750">
              <a:buFont typeface="Wingdings" pitchFamily="2" charset="2" panose="05000000000000000000"/>
              <a:buChar char="Ø"/>
            </a:pPr>
            <a:r>
              <a:rPr lang="en-US" b="1" dirty="0"/>
              <a:t>HIGH:</a:t>
            </a:r>
            <a:r>
              <a:rPr lang="en-US" dirty="0"/>
              <a:t> 220 employees show strong performance.</a:t>
            </a:r>
          </a:p>
          <a:p>
            <a:pPr marL="742950" lvl="1" indent="-285750">
              <a:buFont typeface="Wingdings" pitchFamily="2" charset="2" panose="05000000000000000000"/>
              <a:buChar char="Ø"/>
            </a:pPr>
            <a:r>
              <a:rPr lang="en-US" b="1" dirty="0"/>
              <a:t>VERY HIGH:</a:t>
            </a:r>
            <a:r>
              <a:rPr lang="en-US" dirty="0"/>
              <a:t> 137 employees excel exceptionally.</a:t>
            </a:r>
          </a:p>
          <a:p>
            <a:pPr marL="742950" lvl="1" indent="-285750">
              <a:buFont typeface="Arial" pitchFamily="34" charset="0" panose="020B0604020202020204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itchFamily="2" charset="2" panose="05000000000000000000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167 employees and balanced performance levels.</a:t>
            </a:r>
          </a:p>
          <a:p>
            <a:pPr marL="742950" lvl="1" indent="-285750">
              <a:buFont typeface="Wingdings" pitchFamily="2" charset="2" panose="05000000000000000000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143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>
            <a:spLocks noGrp="1" noEditPoints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5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 panose="05000000000000000000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itchFamily="2" charset="2" panose="05000000000000000000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itchFamily="2" charset="2" panose="05000000000000000000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itchFamily="2" charset="2" panose="05000000000000000000"/>
              <a:buChar char="q"/>
            </a:pPr>
            <a:endParaRPr lang="en-US" dirty="0"/>
          </a:p>
          <a:p>
            <a:pPr marL="342900" indent="-342900">
              <a:buFont typeface="Wingdings" pitchFamily="2" charset="2" panose="05000000000000000000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itchFamily="2" charset="2" panose="05000000000000000000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itchFamily="2" charset="2" panose="05000000000000000000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itchFamily="2" charset="2" panose="05000000000000000000"/>
              <a:buChar char="q"/>
            </a:pPr>
            <a:endParaRPr lang="en-US" dirty="0"/>
          </a:p>
          <a:p>
            <a:pPr marL="342900" indent="-342900">
              <a:buFont typeface="Wingdings" pitchFamily="2" charset="2" panose="05000000000000000000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itchFamily="2" charset="2" panose="05000000000000000000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itchFamily="2" charset="2" panose="05000000000000000000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itchFamily="2" charset="2" panose="05000000000000000000"/>
              <a:buChar char="q"/>
            </a:pP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>
            <a:spLocks noGrp="1" noEditPoints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>
            <a:spLocks noGrp="1" noEditPoints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itchFamily="2" charset="2" panose="05000000000000000000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itchFamily="2" charset="2" panose="05000000000000000000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itchFamily="2" charset="2" panose="05000000000000000000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itchFamily="2" charset="2" panose="05000000000000000000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itchFamily="2" charset="2" panose="05000000000000000000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itchFamily="2" charset="2" panose="05000000000000000000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>
            <a:spLocks noGrp="1" noEditPoints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itchFamily="18" charset="0" panose="02020603050405020304"/>
                <a:cs typeface="Times New Roman" pitchFamily="18" charset="0" panose="02020603050405020304"/>
              </a:rPr>
              <a:t>=IFS(Z9&gt;=5,"VERY HIGH",Z9&gt;=4,"HIGH",Z9&gt;=3,"MED","TRUE", "LOW")</a:t>
            </a:r>
            <a:endParaRPr lang="en-IN" sz="2800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727</Words>
  <Application>Microsoft Office PowerPoint</Application>
  <PresentationFormat>Widescreen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MANOJ SELVAM V</cp:lastModifiedBy>
  <cp:revision>18</cp:revision>
  <dcterms:created xsi:type="dcterms:W3CDTF">2024-03-29T15:07:22Z</dcterms:created>
  <dcterms:modified xsi:type="dcterms:W3CDTF">2024-08-31T05:23:43Z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