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5" r:id="rId16"/>
    <p:sldId id="270" r:id="rId17"/>
    <p:sldId id="271" r:id="rId18"/>
    <p:sldId id="272" r:id="rId19"/>
    <p:sldId id="286" r:id="rId20"/>
    <p:sldId id="287" r:id="rId21"/>
    <p:sldId id="275" r:id="rId22"/>
    <p:sldId id="276" r:id="rId23"/>
    <p:sldId id="291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90" r:id="rId33"/>
    <p:sldId id="288" r:id="rId34"/>
    <p:sldId id="289" r:id="rId35"/>
    <p:sldId id="273" r:id="rId3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E12B7-8F8B-F312-A700-E9A42AA7D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95AB4A-C817-4F53-F68A-790DC5E12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365DBE-0CDC-90A8-A047-AE108DA6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16/5/2023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8191C-9B5E-E4FA-357C-A3B0C073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2F7B9-6C35-8B2E-7644-E2D581A0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125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B1B56-EAD2-054F-0D76-9F9164A6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A96BD6-36AD-203D-CF3A-87E082F4C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2A2FC1-0473-EEDB-3A02-F44FD154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16/5/2023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A96BC-8F77-1808-20CE-70EB17B6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B5006D-0074-E5DB-D516-0756FDD4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084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C7CE6D-B6F8-0CF5-C930-592287158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B49090-8E52-A3DB-98C3-465E87453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899FD-AFED-6D4C-3CC5-225D458B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16/5/2023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07062-9B33-8281-8B2E-51F50553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353AEE-AB7E-20D4-BC2C-18CF9ACD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922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8029B-9493-4760-E0C3-0EDE9573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984DC-FAD9-3772-B82C-224AE06E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579A6-961E-1AE2-EB41-5B1666AE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16/5/2023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49B3C-8491-F788-A624-CDEFD035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D735C-14D0-0409-3F25-FBC0FCAD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575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78C39-75AA-982A-28A8-0B723703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51E011-509C-CA29-C70B-59B0A6DF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36763C-78C3-CA89-3DB5-E4810965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16/5/2023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71EC11-B790-3745-2893-8F50BC74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99939F-3820-C294-08DE-993794DC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813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0DFD2-0ED0-2AB2-85F0-D0979F87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4B696-EFC2-7C81-E528-7BF3C81AF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50BCAD-274B-AA25-3E5D-E337EEC2D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37D47F-2D0E-2161-CD01-4DDD1D8C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16/5/2023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222D61-7D36-9BE2-4674-1525D1E3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90CE99-D040-A8BD-2B7F-57303DC1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309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D56C0-63E0-3561-AD35-92B83207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B831E5-7895-10E0-9190-40C9999D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F97556-1A98-37FC-99DC-CE324AAB4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ED89CC-B69B-A833-44EB-6DCE3F432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7BA13B-AE46-243D-5730-F9B37B6C6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C29483-C193-E491-07B6-D62EB414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16/5/2023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E5BD13-9F2F-9509-2D04-F5E3965D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51C4D0-43D7-03A0-03CD-76F3BEFD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433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7FCB0-EA2F-4938-30E3-B92F9216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7566C1-AF65-1B19-CE8A-AE5581CF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16/5/2023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DB7336-38E8-4823-4E07-BCFAC869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0E13E-0A01-7E36-4DB5-28CD2E11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167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470A55-6FC6-6B65-B8C9-E0ABCCD1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16/5/2023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7CF2AF-DE4D-0810-8791-F467C6DB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AD3ADE-9473-97BD-9AE9-33B1C469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52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D0EF9-35E6-9B12-B57B-4CEF16C1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F3589-D150-CD27-69C0-FEC31D6D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53B65E-F17D-62C6-555C-C28016DB9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5E3EC4-71C7-D306-02B1-761AEFC1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16/5/2023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908500-B58E-C8CF-8A68-E087FF55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5451A0-51B4-6A68-E600-7D5C752C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852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1E510-94DD-7F6D-DD3D-6C7CFD96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7BD771-D41A-50A7-8A73-24B3F82EB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FCAD46-0E0F-CD23-CBC9-100712A5D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EE5695-49C1-9672-8649-9125607B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16/5/2023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B9F3DD-769B-E94B-56B3-1159A970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B2D1AE-3037-8D21-36C6-4F3E96B0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407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93E3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74B1C4-5CE4-A93B-E3EF-472F676C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099D9C-5C1D-2C6C-123B-CDC31B3C1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8B422-7C24-5182-2C4B-DC2E9B38D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5DE2E-585D-4311-9CD4-04AA4D45D079}" type="datetimeFigureOut">
              <a:rPr lang="es-AR" smtClean="0"/>
              <a:t>16/5/2023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5B293-14C3-E3C3-48EE-DFD068736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3A3BF9-A3B4-77C5-1676-624A3E88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12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F5DC9-2EF4-83FF-6AF4-D0FFF8551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7530" y="0"/>
            <a:ext cx="14087060" cy="2964853"/>
          </a:xfrm>
        </p:spPr>
        <p:txBody>
          <a:bodyPr>
            <a:normAutofit/>
          </a:bodyPr>
          <a:lstStyle/>
          <a:p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 3  – Introducción a los </a:t>
            </a:r>
            <a:r>
              <a:rPr lang="es-E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</a:t>
            </a:r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Hooks</a:t>
            </a:r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b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uso de </a:t>
            </a:r>
            <a:r>
              <a:rPr lang="es-E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uso de </a:t>
            </a:r>
            <a:r>
              <a:rPr lang="es-E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().</a:t>
            </a:r>
            <a:b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C. 10</a:t>
            </a:r>
            <a:br>
              <a:rPr lang="es-E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20AD38-7046-FA93-516D-2AC00670F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35" y="2964853"/>
            <a:ext cx="2905530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9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BA9C28B-26C0-6ED0-FA11-1668F1FB4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94" y="2028629"/>
            <a:ext cx="8507012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7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FECEBD1-9A12-8BE9-5BF5-7A8A6A1B5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599" y="1871445"/>
            <a:ext cx="8430802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3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37D8EEA-7529-8F53-0B4D-2A9B96A8C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621" y="1911324"/>
            <a:ext cx="8702758" cy="303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80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27E9052-3CB6-9E2B-B498-4A23B0947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223" y="439601"/>
            <a:ext cx="8383189" cy="3036818"/>
          </a:xfrm>
          <a:prstGeom prst="rect">
            <a:avLst/>
          </a:prstGeom>
        </p:spPr>
      </p:pic>
      <p:pic>
        <p:nvPicPr>
          <p:cNvPr id="2050" name="Picture 2" descr="What is hooks in React JS? - DEV Community">
            <a:extLst>
              <a:ext uri="{FF2B5EF4-FFF2-40B4-BE49-F238E27FC236}">
                <a16:creationId xmlns:a16="http://schemas.microsoft.com/office/drawing/2014/main" id="{03BA2A3F-AFF6-E999-E7D5-88652A2C8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903" y="3967371"/>
            <a:ext cx="4702036" cy="2633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82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779450D-A832-D2D4-A5C9-303ABBC4D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047" y="1566602"/>
            <a:ext cx="7925906" cy="3724795"/>
          </a:xfrm>
        </p:spPr>
      </p:pic>
    </p:spTree>
    <p:extLst>
      <p:ext uri="{BB962C8B-B14F-4D97-AF65-F5344CB8AC3E}">
        <p14:creationId xmlns:p14="http://schemas.microsoft.com/office/powerpoint/2010/main" val="2427122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6BB5925-2878-F75E-5CFF-3D0F1D275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13" y="2001077"/>
            <a:ext cx="10056373" cy="242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723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45EB797-440A-5647-A0C3-FC1D79E06A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178" y="1819050"/>
            <a:ext cx="8735644" cy="3219899"/>
          </a:xfrm>
        </p:spPr>
      </p:pic>
    </p:spTree>
    <p:extLst>
      <p:ext uri="{BB962C8B-B14F-4D97-AF65-F5344CB8AC3E}">
        <p14:creationId xmlns:p14="http://schemas.microsoft.com/office/powerpoint/2010/main" val="974719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E328E34-5BC6-00FE-2C62-C33157766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7740" y="80765"/>
            <a:ext cx="7736520" cy="334823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68994F4-288B-0339-EB2E-B8E7B64AD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657" y="3572315"/>
            <a:ext cx="7918685" cy="320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999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F748E40-D608-A289-2782-67D8ACE36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1609471"/>
            <a:ext cx="7621064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16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37C57-9927-0740-4CA1-617A925D4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u="sng" dirty="0"/>
              <a:t>Ejemplo</a:t>
            </a:r>
            <a:endParaRPr lang="es-AR" u="sng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46A494-4566-80CB-510B-4DB6F837F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359" y="2023776"/>
            <a:ext cx="7845383" cy="4296821"/>
          </a:xfrm>
        </p:spPr>
      </p:pic>
    </p:spTree>
    <p:extLst>
      <p:ext uri="{BB962C8B-B14F-4D97-AF65-F5344CB8AC3E}">
        <p14:creationId xmlns:p14="http://schemas.microsoft.com/office/powerpoint/2010/main" val="21976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4840104-D67E-D09A-1042-F5EAC6CF9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385" y="1776309"/>
            <a:ext cx="8715229" cy="3305382"/>
          </a:xfrm>
        </p:spPr>
      </p:pic>
    </p:spTree>
    <p:extLst>
      <p:ext uri="{BB962C8B-B14F-4D97-AF65-F5344CB8AC3E}">
        <p14:creationId xmlns:p14="http://schemas.microsoft.com/office/powerpoint/2010/main" val="2282389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D221B-7427-F21B-B8AD-BDD92611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5EA8D86-BDA0-0F2B-D2C8-25CF42DFA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747" y="780619"/>
            <a:ext cx="8996505" cy="4941741"/>
          </a:xfrm>
        </p:spPr>
      </p:pic>
    </p:spTree>
    <p:extLst>
      <p:ext uri="{BB962C8B-B14F-4D97-AF65-F5344CB8AC3E}">
        <p14:creationId xmlns:p14="http://schemas.microsoft.com/office/powerpoint/2010/main" val="1881099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B7D47C-86C9-59B2-0A77-4BFEF8677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1847629"/>
            <a:ext cx="7478169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094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8443090-4500-9D2C-9C04-FE9A23682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361522"/>
            <a:ext cx="8783276" cy="30674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8A5BD6B-2B82-266F-2925-460EF2CF3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697" y="4028989"/>
            <a:ext cx="8932606" cy="174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93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E3FE1E-5C3B-F91B-4995-A720B6FF8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36A1983-E78B-C4F5-9B4D-D407DBF560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584" y="1524001"/>
            <a:ext cx="10356216" cy="2967751"/>
          </a:xfrm>
        </p:spPr>
      </p:pic>
    </p:spTree>
    <p:extLst>
      <p:ext uri="{BB962C8B-B14F-4D97-AF65-F5344CB8AC3E}">
        <p14:creationId xmlns:p14="http://schemas.microsoft.com/office/powerpoint/2010/main" val="1613113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9827C66-BB54-0CAF-247F-65AA5CCBF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19" y="1825625"/>
            <a:ext cx="9196162" cy="339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29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00AAD8D-7875-546D-4093-F4E5208E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83" y="1552313"/>
            <a:ext cx="9202434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90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DA425C-BAE6-87AE-9FF4-6466D26BA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52" y="1814287"/>
            <a:ext cx="8211696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14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50E924-F455-9EBC-8BE2-2970E8363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1799997"/>
            <a:ext cx="786874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75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1FCBC44-5225-5751-A1A2-F3284E1D7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1761892"/>
            <a:ext cx="7630590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25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D3BE585-321F-C82B-AF4A-567DF2561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78" y="1895261"/>
            <a:ext cx="8916644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7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2A5C22E-A5DE-A91F-E920-983641D3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533" y="1690688"/>
            <a:ext cx="9312933" cy="341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98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BA26A6F-DBFD-B9DE-EB9B-D0B9E4605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986" y="1166566"/>
            <a:ext cx="8670028" cy="452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72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A1ED9B7-871D-51A0-EF6D-028742F26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1661866"/>
            <a:ext cx="8030696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8760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666CE6A-BEA8-6D81-9CBC-9A2D1CEF8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914" y="323416"/>
            <a:ext cx="8926171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247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925BE3-ED5F-07DB-C232-831F82C46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BB3A776-1702-388B-9FDF-6D50B963F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7897" y="1571449"/>
            <a:ext cx="9596206" cy="3715102"/>
          </a:xfrm>
        </p:spPr>
      </p:pic>
    </p:spTree>
    <p:extLst>
      <p:ext uri="{BB962C8B-B14F-4D97-AF65-F5344CB8AC3E}">
        <p14:creationId xmlns:p14="http://schemas.microsoft.com/office/powerpoint/2010/main" val="4207193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73FF7-5B77-31D5-97EE-F23473A0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9A35DE-4877-FC91-90C6-09B8472E7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773" y="797718"/>
            <a:ext cx="7106453" cy="5262563"/>
          </a:xfrm>
        </p:spPr>
      </p:pic>
    </p:spTree>
    <p:extLst>
      <p:ext uri="{BB962C8B-B14F-4D97-AF65-F5344CB8AC3E}">
        <p14:creationId xmlns:p14="http://schemas.microsoft.com/office/powerpoint/2010/main" val="3003425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95C9810-7D2A-ACC0-A7E8-125E52153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1705" y="1795234"/>
            <a:ext cx="7268589" cy="3267531"/>
          </a:xfrm>
        </p:spPr>
      </p:pic>
    </p:spTree>
    <p:extLst>
      <p:ext uri="{BB962C8B-B14F-4D97-AF65-F5344CB8AC3E}">
        <p14:creationId xmlns:p14="http://schemas.microsoft.com/office/powerpoint/2010/main" val="1046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47D78BE-2553-F71C-586F-7854CC9DF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503" y="1652176"/>
            <a:ext cx="9018993" cy="355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0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EB25A61-22F6-0731-F29D-ADAC8EA80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3625" y="1536420"/>
            <a:ext cx="9244749" cy="3785159"/>
          </a:xfrm>
        </p:spPr>
      </p:pic>
    </p:spTree>
    <p:extLst>
      <p:ext uri="{BB962C8B-B14F-4D97-AF65-F5344CB8AC3E}">
        <p14:creationId xmlns:p14="http://schemas.microsoft.com/office/powerpoint/2010/main" val="1402780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38E11C9-4ACE-F096-0BBD-D05717C4F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514" y="1604015"/>
            <a:ext cx="9022971" cy="364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01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862C7CC-DA16-9479-3858-BC573437D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2323946"/>
            <a:ext cx="8154538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7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819DFF9-97ED-7135-06BA-21FC4AF3E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008" y="0"/>
            <a:ext cx="6629984" cy="2425971"/>
          </a:xfrm>
          <a:prstGeom prst="rect">
            <a:avLst/>
          </a:prstGeom>
        </p:spPr>
      </p:pic>
      <p:pic>
        <p:nvPicPr>
          <p:cNvPr id="1026" name="Picture 2" descr="Ciclo de vida de los Componente en React - ReactJS-GeekBook">
            <a:extLst>
              <a:ext uri="{FF2B5EF4-FFF2-40B4-BE49-F238E27FC236}">
                <a16:creationId xmlns:a16="http://schemas.microsoft.com/office/drawing/2014/main" id="{0411DAB7-920A-1DE6-9B3D-D5DF0D58F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50730"/>
            <a:ext cx="12192000" cy="439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42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1BC1DBB-7881-689C-EB72-042EFE20F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2" y="1354758"/>
            <a:ext cx="8421275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15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24</Words>
  <Application>Microsoft Office PowerPoint</Application>
  <PresentationFormat>Panorámica</PresentationFormat>
  <Paragraphs>2</Paragraphs>
  <Slides>35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Tema de Office</vt:lpstr>
      <vt:lpstr>Unidad 3  – Introducción a los React Hooks,  uso de useState(), uso de useEffect(). C. 10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III</dc:title>
  <dc:creator>Fran</dc:creator>
  <cp:lastModifiedBy>Fran</cp:lastModifiedBy>
  <cp:revision>17</cp:revision>
  <dcterms:created xsi:type="dcterms:W3CDTF">2023-04-11T06:11:23Z</dcterms:created>
  <dcterms:modified xsi:type="dcterms:W3CDTF">2023-05-17T05:48:47Z</dcterms:modified>
</cp:coreProperties>
</file>