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21/5/2023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6800" y="-532916"/>
            <a:ext cx="14087060" cy="2964853"/>
          </a:xfrm>
        </p:spPr>
        <p:txBody>
          <a:bodyPr>
            <a:normAutofit/>
          </a:bodyPr>
          <a:lstStyle/>
          <a:p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3  – Funciones Flechas , eventos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11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D38-7046-FA93-516D-2AC00670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2964853"/>
            <a:ext cx="290553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5A58D-99C3-144A-200B-6BB7CC5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Eventos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14CD3-B8AC-FFE2-2EED-E6657F45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147"/>
            <a:ext cx="10515600" cy="4351338"/>
          </a:xfrm>
        </p:spPr>
        <p:txBody>
          <a:bodyPr/>
          <a:lstStyle/>
          <a:p>
            <a:r>
              <a:rPr lang="es-AR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AR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AR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el manejo de eventos es muy similar al manejo de eventos en JavaScript tradicional. </a:t>
            </a:r>
          </a:p>
          <a:p>
            <a:r>
              <a:rPr lang="es-AR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diferencia es que en </a:t>
            </a:r>
            <a:r>
              <a:rPr lang="es-AR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AR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los eventos se definen como atributos en los elementos JSX en lugar de asignar un manejador de eventos mediante el método </a:t>
            </a:r>
            <a:r>
              <a:rPr lang="es-AR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addEventListener</a:t>
            </a:r>
            <a:r>
              <a:rPr lang="es-AR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485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99F-278D-8883-F024-DC9DED60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Manejando Eventos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AA0E36-B732-BBB0-CFD8-C4C80825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561" y="1690687"/>
            <a:ext cx="8628396" cy="4242771"/>
          </a:xfrm>
        </p:spPr>
      </p:pic>
    </p:spTree>
    <p:extLst>
      <p:ext uri="{BB962C8B-B14F-4D97-AF65-F5344CB8AC3E}">
        <p14:creationId xmlns:p14="http://schemas.microsoft.com/office/powerpoint/2010/main" val="207456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AE06E-C7A9-8F20-E19B-8C2A1C9C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AE724-309A-4411-2AAD-09025DED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212A21-E440-7BE1-7BB9-A4CBC6EA4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66" y="1163571"/>
            <a:ext cx="6751867" cy="45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4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8DCC-6EC5-EBDC-9FBB-1E421DC0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6FBBA-C12C-F4B1-25E5-CE6271BC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8D3D5A-D9BF-A0F6-A86D-E467FFD2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1" y="1266273"/>
            <a:ext cx="945011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3F42D-FB5D-4458-A26E-07B0A459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C9E5D7-9D38-3900-E6BF-D9BF605B3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46" y="1796478"/>
            <a:ext cx="11931707" cy="3265044"/>
          </a:xfrm>
        </p:spPr>
      </p:pic>
    </p:spTree>
    <p:extLst>
      <p:ext uri="{BB962C8B-B14F-4D97-AF65-F5344CB8AC3E}">
        <p14:creationId xmlns:p14="http://schemas.microsoft.com/office/powerpoint/2010/main" val="322224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6C6E0-5A8B-20B1-B93F-B8CC3067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1B1D2C-2E9B-882B-87C5-567CB407A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40" y="1206072"/>
            <a:ext cx="11099920" cy="4445856"/>
          </a:xfrm>
        </p:spPr>
      </p:pic>
    </p:spTree>
    <p:extLst>
      <p:ext uri="{BB962C8B-B14F-4D97-AF65-F5344CB8AC3E}">
        <p14:creationId xmlns:p14="http://schemas.microsoft.com/office/powerpoint/2010/main" val="155837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021D5-637B-C5A5-271C-F8D7A2E4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BBA7-93EC-0BD3-94B9-278C2FF5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3C4220-032B-8562-14C5-A9E12AA8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5" y="2317526"/>
            <a:ext cx="11390790" cy="22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65744-0E74-D8B6-7B67-10037F33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44CA5-01F3-8DC9-FFE7-4C554EA0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BF06A-A8CC-5B6D-3EF8-1C8FAEE6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15" y="611827"/>
            <a:ext cx="9577170" cy="56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91E06-9D8D-4AE5-C28B-2F035FE6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Funciones Flecha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C7758-2B9E-B720-D8E8-ABF2E73D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690688"/>
            <a:ext cx="10515600" cy="4351338"/>
          </a:xfrm>
        </p:spPr>
        <p:txBody>
          <a:bodyPr/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Las </a:t>
            </a:r>
            <a:r>
              <a:rPr lang="es-E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funciones flecha</a:t>
            </a:r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permiten definir de manera compacta una </a:t>
            </a:r>
            <a:r>
              <a:rPr lang="es-E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función convencional</a:t>
            </a:r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Si la función tiene solamente una sentencia que devuelve un valor, el uso de </a:t>
            </a:r>
            <a:r>
              <a:rPr lang="es-E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funciones flecha</a:t>
            </a:r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nos permite </a:t>
            </a:r>
            <a:r>
              <a:rPr lang="es-E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eliminar las llaves y la palabra </a:t>
            </a:r>
            <a:r>
              <a:rPr lang="es-ES" b="1" i="1" u="none" strike="noStrike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return</a:t>
            </a:r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 Incluso utilizando parámetros también podemos ver mucho más reducido el código.</a:t>
            </a: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La sintaxis básica de las</a:t>
            </a:r>
            <a:r>
              <a:rPr lang="es-E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funciones flecha </a:t>
            </a:r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 </a:t>
            </a:r>
            <a:r>
              <a:rPr lang="es-ES" b="1" i="1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arrow</a:t>
            </a:r>
            <a:r>
              <a:rPr lang="es-ES" b="1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b="1" i="1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functions</a:t>
            </a:r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s-E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sin parámetros </a:t>
            </a:r>
            <a:r>
              <a:rPr lang="es-E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es la siguiente: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1E8818-AABE-C64A-2FCC-49E4C71D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76" y="5338731"/>
            <a:ext cx="3755998" cy="9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64557-6D7E-EAEA-11AA-E476C2C6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0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Comparación de funciones tradicionales con funciones flechas</a:t>
            </a:r>
            <a:endParaRPr lang="es-AR" b="1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2E2B17-3785-64EF-481A-103DAEC6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20" y="1280357"/>
            <a:ext cx="7631223" cy="6359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DFD004-0B7C-F9A3-9EEF-FA523167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20" y="1871087"/>
            <a:ext cx="7680621" cy="48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5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87A6C-359B-6F4A-E13D-009FE7EB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r>
              <a:rPr lang="es-ES" b="0" i="0" dirty="0">
                <a:solidFill>
                  <a:srgbClr val="1B1B1B"/>
                </a:solidFill>
                <a:effectLst/>
                <a:latin typeface="Inter"/>
              </a:rPr>
              <a:t>si tienes </a:t>
            </a:r>
            <a:r>
              <a:rPr lang="es-ES" b="1" i="0" dirty="0">
                <a:solidFill>
                  <a:srgbClr val="1B1B1B"/>
                </a:solidFill>
                <a:effectLst/>
                <a:latin typeface="Inter"/>
              </a:rPr>
              <a:t>varios argumentos</a:t>
            </a:r>
            <a:r>
              <a:rPr lang="es-ES" b="0" i="0" dirty="0">
                <a:solidFill>
                  <a:srgbClr val="1B1B1B"/>
                </a:solidFill>
                <a:effectLst/>
                <a:latin typeface="Inter"/>
              </a:rPr>
              <a:t> o </a:t>
            </a:r>
            <a:r>
              <a:rPr lang="es-ES" b="1" i="0" dirty="0">
                <a:solidFill>
                  <a:srgbClr val="1B1B1B"/>
                </a:solidFill>
                <a:effectLst/>
                <a:latin typeface="Inter"/>
              </a:rPr>
              <a:t>ningún argumento</a:t>
            </a:r>
            <a:r>
              <a:rPr lang="es-ES" b="0" i="0" dirty="0">
                <a:solidFill>
                  <a:srgbClr val="1B1B1B"/>
                </a:solidFill>
                <a:effectLst/>
                <a:latin typeface="Inter"/>
              </a:rPr>
              <a:t>, deberás volver a introducir paréntesis alrededor de los argumentos:</a:t>
            </a:r>
            <a:endParaRPr lang="es-A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1855991-1D65-A318-1F97-8619BCEC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825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Comparación de funciones tradicionales con funciones flechas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E615E6-82E7-CDAF-7C0C-297E0B8A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6" y="2031538"/>
            <a:ext cx="6197536" cy="467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7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4A969-C0DB-9945-7F53-82AFAB69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27DA4-93A5-B158-0567-CEFF750C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8EC250-5DD9-3707-424D-1F71BD97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23" y="437322"/>
            <a:ext cx="10185953" cy="59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7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3C876-8284-AB39-BFCA-7865EF1B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99A0C-279C-C2D7-476F-73BB3AA7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C27E78-A52A-80F9-5CC0-F31CB2D8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02" y="1342925"/>
            <a:ext cx="10241996" cy="41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1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3B9AD-CDEE-2721-6345-1FE5FDDE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Sintaxis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A283371-FD5E-2656-008D-F237A64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06" y="1934817"/>
            <a:ext cx="8295987" cy="3800459"/>
          </a:xfrm>
        </p:spPr>
      </p:pic>
    </p:spTree>
    <p:extLst>
      <p:ext uri="{BB962C8B-B14F-4D97-AF65-F5344CB8AC3E}">
        <p14:creationId xmlns:p14="http://schemas.microsoft.com/office/powerpoint/2010/main" val="36554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271E7-0192-5628-A486-28E09B76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486CB7-9BAD-DFE2-2ECA-8580B62D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0" y="1563521"/>
            <a:ext cx="8097079" cy="487554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0138261-B70A-8F8F-BDA5-0ECD4169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-2414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Sintaxis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380368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F0516-1103-41DE-0038-6A1C7EBF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React</a:t>
            </a:r>
            <a:r>
              <a:rPr lang="es-E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se construyen interfaces de usuario para la web y por supuesto, una de las partes fundamentales de éstas es la interacción con el visitante. Para poder responder a acciones realizadas sobre los componentes por parte de nuestros usuarios usamos los eventos.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D88439-AA88-205E-3001-2587788E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Eventos</a:t>
            </a:r>
            <a:endParaRPr lang="es-AR" b="1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23218C-4D62-F1AF-2667-008B7381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31" y="4001294"/>
            <a:ext cx="672558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59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213</Words>
  <Application>Microsoft Office PowerPoint</Application>
  <PresentationFormat>Panorámica</PresentationFormat>
  <Paragraphs>16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Inter</vt:lpstr>
      <vt:lpstr>Roboto</vt:lpstr>
      <vt:lpstr>Source Sans Pro</vt:lpstr>
      <vt:lpstr>Tema de Office</vt:lpstr>
      <vt:lpstr>Unidad 3  – Funciones Flechas , eventos C. 11 </vt:lpstr>
      <vt:lpstr>Funciones Flecha</vt:lpstr>
      <vt:lpstr>Comparación de funciones tradicionales con funciones flechas</vt:lpstr>
      <vt:lpstr>Comparación de funciones tradicionales con funciones flechas</vt:lpstr>
      <vt:lpstr>Presentación de PowerPoint</vt:lpstr>
      <vt:lpstr>Presentación de PowerPoint</vt:lpstr>
      <vt:lpstr>Sintaxis</vt:lpstr>
      <vt:lpstr>Sintaxis</vt:lpstr>
      <vt:lpstr>Eventos</vt:lpstr>
      <vt:lpstr>Eventos</vt:lpstr>
      <vt:lpstr>Manejando Eventos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20</cp:revision>
  <dcterms:created xsi:type="dcterms:W3CDTF">2023-04-11T06:11:23Z</dcterms:created>
  <dcterms:modified xsi:type="dcterms:W3CDTF">2023-05-24T20:37:36Z</dcterms:modified>
</cp:coreProperties>
</file>