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3" r:id="rId11"/>
    <p:sldId id="272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30/5/2023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7443" y="9618"/>
            <a:ext cx="12821478" cy="2964853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3  – Formularios Controlados y no controlados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12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37528-9C34-F1C8-CE8A-3858273F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156045"/>
            <a:ext cx="10515600" cy="1325563"/>
          </a:xfrm>
        </p:spPr>
        <p:txBody>
          <a:bodyPr/>
          <a:lstStyle/>
          <a:p>
            <a:pPr algn="ctr"/>
            <a:br>
              <a:rPr lang="es-ES" b="1" u="sng" dirty="0"/>
            </a:br>
            <a:r>
              <a:rPr lang="es-ES" b="1" u="sng" dirty="0"/>
              <a:t>Utilizando </a:t>
            </a:r>
            <a:r>
              <a:rPr lang="es-ES" b="1" u="sng" dirty="0" err="1"/>
              <a:t>Prevent</a:t>
            </a:r>
            <a:r>
              <a:rPr lang="es-ES" b="1" u="sng" dirty="0"/>
              <a:t> Default()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9378D26-9814-BE31-8F93-E3FA6E42C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479" y="3861676"/>
            <a:ext cx="10515600" cy="284027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6F6D3D-7231-4D0F-CAC6-3E5ABB2F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707" y="1449425"/>
            <a:ext cx="8326012" cy="232442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BAF8F36-50B6-14F4-0CDA-457DE8A6321E}"/>
              </a:ext>
            </a:extLst>
          </p:cNvPr>
          <p:cNvSpPr txBox="1">
            <a:spLocks/>
          </p:cNvSpPr>
          <p:nvPr/>
        </p:nvSpPr>
        <p:spPr>
          <a:xfrm>
            <a:off x="612913" y="-27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Pasos para obtener un Input Controlado: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0588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2196-996F-502F-485E-693DBC6B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29" y="850108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Almacenar el valor del input dentro de un estado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BEB197-73A3-6CA8-4BF0-F8C329A5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F5DFA5-BA7A-E910-869E-BBB3BBB9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5" y="2525718"/>
            <a:ext cx="11545188" cy="3786182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43B356A-0E0A-5246-3762-E20F291F6318}"/>
              </a:ext>
            </a:extLst>
          </p:cNvPr>
          <p:cNvSpPr txBox="1">
            <a:spLocks/>
          </p:cNvSpPr>
          <p:nvPr/>
        </p:nvSpPr>
        <p:spPr>
          <a:xfrm>
            <a:off x="989329" y="-1342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Pasos para obtener un Input Controlado: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0544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6585D-CE36-CC89-546D-44B9D5DC2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50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u="sng" dirty="0"/>
              <a:t>Utilizando </a:t>
            </a:r>
            <a:r>
              <a:rPr lang="es-ES" b="1" u="sng" dirty="0" err="1"/>
              <a:t>onChange</a:t>
            </a:r>
            <a:r>
              <a:rPr lang="es-ES" b="1" u="sng" dirty="0"/>
              <a:t>, para darle un acceso mas </a:t>
            </a:r>
            <a:r>
              <a:rPr lang="es-ES" b="1" u="sng" dirty="0" err="1"/>
              <a:t>dinamico</a:t>
            </a:r>
            <a:r>
              <a:rPr lang="es-ES" b="1" u="sng" dirty="0"/>
              <a:t> a la variación de nuestro input cada vez que se efectué un cambio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E074EA1-5F33-6061-7F45-C1D9C340F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892" y="2925849"/>
            <a:ext cx="11496686" cy="3713491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5974FB3-6F4C-8AD1-1BF7-E8FCB519D179}"/>
              </a:ext>
            </a:extLst>
          </p:cNvPr>
          <p:cNvSpPr txBox="1">
            <a:spLocks/>
          </p:cNvSpPr>
          <p:nvPr/>
        </p:nvSpPr>
        <p:spPr>
          <a:xfrm>
            <a:off x="65266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Pasos para obtener un Input Controlado: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299936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6E296-8047-0082-9DA7-045218783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796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No hay una relación bilateral entre el input y el estado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B2CCD-0D73-8CD0-6ECC-FC074738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2EAC3A-8E4B-9ACC-FC3F-01F8665E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34" y="2583094"/>
            <a:ext cx="11171583" cy="402909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D9CFDEE-0CCE-46C9-CB12-DBE32EA3225F}"/>
              </a:ext>
            </a:extLst>
          </p:cNvPr>
          <p:cNvSpPr txBox="1">
            <a:spLocks/>
          </p:cNvSpPr>
          <p:nvPr/>
        </p:nvSpPr>
        <p:spPr>
          <a:xfrm>
            <a:off x="612913" y="-27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Pasos para obtener un Input Controlado: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40075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F42B-50A8-E58C-4143-13D62C96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Tenemos el Input Controlado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565A46-B1BA-AD4C-554F-7E0C9C4A0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A15A73-299C-B0EF-793B-9E4CFF438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43" y="1690688"/>
            <a:ext cx="11358914" cy="4351338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AF5BDC6-18B8-11E5-9BD2-CE727F6FB439}"/>
              </a:ext>
            </a:extLst>
          </p:cNvPr>
          <p:cNvSpPr txBox="1">
            <a:spLocks/>
          </p:cNvSpPr>
          <p:nvPr/>
        </p:nvSpPr>
        <p:spPr>
          <a:xfrm>
            <a:off x="612913" y="-2737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Pasos para obtener un Input Controlado: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250954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D05CA-6888-7AE2-C700-7A22158F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079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Formulario No controlado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CBE79-D552-60A0-34C4-78DBE8F3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8ED588-A84C-C5A4-A022-2652D04B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41" y="1319660"/>
            <a:ext cx="9197834" cy="5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7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20BC5-3B6D-4EF7-F9F0-D04F6D8A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93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Formulario Controlado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346CA3-6DD3-E552-E0EF-FA854D3C8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538" y="1348546"/>
            <a:ext cx="5800218" cy="5389661"/>
          </a:xfrm>
        </p:spPr>
      </p:pic>
    </p:spTree>
    <p:extLst>
      <p:ext uri="{BB962C8B-B14F-4D97-AF65-F5344CB8AC3E}">
        <p14:creationId xmlns:p14="http://schemas.microsoft.com/office/powerpoint/2010/main" val="7633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0C4EB-06D5-C60F-DE78-B7BE7F3A0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234" y="1653346"/>
            <a:ext cx="10515600" cy="4351338"/>
          </a:xfrm>
        </p:spPr>
        <p:txBody>
          <a:bodyPr/>
          <a:lstStyle/>
          <a:p>
            <a:r>
              <a:rPr lang="es-ES" dirty="0"/>
              <a:t>Existen dos maneras de manejar formularios en esta librería de JavaScript (REACT), estas son los formularios No Controlados y los formularios controlados.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05D69D0-9CB7-9B31-5725-36ED13A1BD9B}"/>
              </a:ext>
            </a:extLst>
          </p:cNvPr>
          <p:cNvSpPr txBox="1">
            <a:spLocks/>
          </p:cNvSpPr>
          <p:nvPr/>
        </p:nvSpPr>
        <p:spPr>
          <a:xfrm>
            <a:off x="937591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b="1" u="sng" dirty="0"/>
              <a:t>Formularios Controlados y No Controlados</a:t>
            </a:r>
            <a:endParaRPr lang="es-AR" b="1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81C9F7-70CA-A8F4-49E8-0CE5E8CC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170" y="3119542"/>
            <a:ext cx="3280247" cy="27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AFBF8-FF9F-2C8D-8635-72AC8E54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Formularios No Controlados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04343-9CB4-0AC0-F865-86D3E34C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los formularios no controlados la manera de manejar el formulario es similar a cómo se manejan en otros programas, pues consiste en dejar la responsabilidad de procesamiento al DOM.</a:t>
            </a:r>
          </a:p>
          <a:p>
            <a:r>
              <a:rPr lang="es-ES" dirty="0"/>
              <a:t> Esto quiere decir que los inputs de los formularios se trabajan solos y, luego, cuando necesitemos ejecutar un </a:t>
            </a:r>
            <a:r>
              <a:rPr lang="es-ES" dirty="0" err="1"/>
              <a:t>submit</a:t>
            </a:r>
            <a:r>
              <a:rPr lang="es-ES" dirty="0"/>
              <a:t>, se capturan sus valores para mandarlos a la API. A esta práctica se le conoce como formularios no controlados.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4061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DA52D-7938-3B03-FBF2-DB6A44DD4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Formularios Controlados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65D3CC-02D1-44FF-761C-285D1301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segunda manera es pensar en los formularios como componentes controlados en </a:t>
            </a:r>
            <a:r>
              <a:rPr lang="es-ES" dirty="0" err="1"/>
              <a:t>React</a:t>
            </a:r>
            <a:r>
              <a:rPr lang="es-ES" dirty="0"/>
              <a:t>. De este modo, hacemos que los valores que queremos mandar a la API se guarden en un estado. Es decir, mantenemos el valor del elemento input en el estado en </a:t>
            </a:r>
            <a:r>
              <a:rPr lang="es-ES" dirty="0" err="1"/>
              <a:t>React</a:t>
            </a:r>
            <a:r>
              <a:rPr lang="es-ES" dirty="0"/>
              <a:t>, en lugar de mantenerlo en el elemento DOM.</a:t>
            </a:r>
          </a:p>
          <a:p>
            <a:r>
              <a:rPr lang="es-ES" dirty="0"/>
              <a:t>Este es el nombre que reciben aquellos componentes cuyo estado es manejado directamente por </a:t>
            </a:r>
            <a:r>
              <a:rPr lang="es-ES" dirty="0" err="1"/>
              <a:t>React</a:t>
            </a:r>
            <a:r>
              <a:rPr lang="es-ES" dirty="0"/>
              <a:t>, es decir, </a:t>
            </a:r>
            <a:r>
              <a:rPr lang="es-ES" dirty="0" err="1"/>
              <a:t>React</a:t>
            </a:r>
            <a:r>
              <a:rPr lang="es-ES" dirty="0"/>
              <a:t> le quita el control de estado a la implementación nativa del navegador y expone dicho control a ti, el desarrollador por medio de algunas simples API.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44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101B4-C2B5-117C-E52A-1D2AD32B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6673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Formularios Controlados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2DB36-E83C-4D9A-5B90-4CDDFC0F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2952060"/>
            <a:ext cx="10515600" cy="4351338"/>
          </a:xfrm>
        </p:spPr>
        <p:txBody>
          <a:bodyPr/>
          <a:lstStyle/>
          <a:p>
            <a:r>
              <a:rPr lang="es-ES" dirty="0"/>
              <a:t>Ya sea que tengamos un componente de tipo función o uno de tipo clase, la idea detrás de los formularios como componentes controlados en </a:t>
            </a:r>
            <a:r>
              <a:rPr lang="es-ES" dirty="0" err="1"/>
              <a:t>React</a:t>
            </a:r>
            <a:r>
              <a:rPr lang="es-ES" dirty="0"/>
              <a:t> es que la fuente de la verdad para nuestros inputs sea el estado. En este sentido, los input son solo un reflejo de nuestro estado.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48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C02F1-40A5-B5ED-52C5-B13E3804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lógica detrás de los formularios como componentes controlados en </a:t>
            </a:r>
            <a:r>
              <a:rPr lang="es-ES" dirty="0" err="1"/>
              <a:t>React</a:t>
            </a:r>
            <a:r>
              <a:rPr lang="es-ES" dirty="0"/>
              <a:t> se relaciona al concepto de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data </a:t>
            </a:r>
            <a:r>
              <a:rPr lang="es-ES" dirty="0" err="1"/>
              <a:t>binding</a:t>
            </a:r>
            <a:r>
              <a:rPr lang="es-ES" dirty="0"/>
              <a:t>. Este concepto dice que hay solo una vía de comunicación entre el estado y la vista. </a:t>
            </a:r>
          </a:p>
          <a:p>
            <a:r>
              <a:rPr lang="es-ES" dirty="0"/>
              <a:t>Es decir, cuando modificamos el estado, se provoca un render, que hace que la vista se actualice. Sin embargo, la vista no puede modificar el estado. Por esto se habla de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way</a:t>
            </a:r>
            <a:r>
              <a:rPr lang="es-ES" dirty="0"/>
              <a:t> data </a:t>
            </a:r>
            <a:r>
              <a:rPr lang="es-ES" dirty="0" err="1"/>
              <a:t>binding</a:t>
            </a:r>
            <a:r>
              <a:rPr lang="es-ES" dirty="0"/>
              <a:t>, porque los datos entre vista y estado están ligados solamente en un sentido.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95C7203-8523-94F7-3C45-AEE2B888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Formularios Controlados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64608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531396-129F-92C8-1C0B-97F55C01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63AEF2-66F4-61A9-7AF4-BBC13B260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739237"/>
            <a:ext cx="7449590" cy="475363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1378D5E8-976D-9766-38E7-A7F5B083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Formularios Controlados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32230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97D6-4CFA-7D78-D52C-7ACDE689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Input Controlado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12FE69C-1E2B-7CAA-A6E5-B72294544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745" y="1364855"/>
            <a:ext cx="7781934" cy="5318451"/>
          </a:xfrm>
        </p:spPr>
      </p:pic>
    </p:spTree>
    <p:extLst>
      <p:ext uri="{BB962C8B-B14F-4D97-AF65-F5344CB8AC3E}">
        <p14:creationId xmlns:p14="http://schemas.microsoft.com/office/powerpoint/2010/main" val="23029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13D49-A172-04A7-20B2-186BC937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Detalles del ejemplo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DF5F73-FDA9-AF1C-C58E-459E4F219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73" y="2091265"/>
            <a:ext cx="7725853" cy="3820058"/>
          </a:xfrm>
        </p:spPr>
      </p:pic>
    </p:spTree>
    <p:extLst>
      <p:ext uri="{BB962C8B-B14F-4D97-AF65-F5344CB8AC3E}">
        <p14:creationId xmlns:p14="http://schemas.microsoft.com/office/powerpoint/2010/main" val="369133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480</Words>
  <Application>Microsoft Office PowerPoint</Application>
  <PresentationFormat>Panorámica</PresentationFormat>
  <Paragraphs>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Unidad 3  – Formularios Controlados y no controlados C. 12 </vt:lpstr>
      <vt:lpstr>Presentación de PowerPoint</vt:lpstr>
      <vt:lpstr>Formularios No Controlados</vt:lpstr>
      <vt:lpstr>Formularios Controlados</vt:lpstr>
      <vt:lpstr>Formularios Controlados</vt:lpstr>
      <vt:lpstr>Formularios Controlados</vt:lpstr>
      <vt:lpstr>Formularios Controlados</vt:lpstr>
      <vt:lpstr>Input Controlado</vt:lpstr>
      <vt:lpstr>Detalles del ejemplo</vt:lpstr>
      <vt:lpstr> Utilizando Prevent Default()</vt:lpstr>
      <vt:lpstr>Almacenar el valor del input dentro de un estado</vt:lpstr>
      <vt:lpstr>Utilizando onChange, para darle un acceso mas dinamico a la variación de nuestro input cada vez que se efectué un cambio</vt:lpstr>
      <vt:lpstr>No hay una relación bilateral entre el input y el estado</vt:lpstr>
      <vt:lpstr>Tenemos el Input Controlado</vt:lpstr>
      <vt:lpstr>Formulario No controlado</vt:lpstr>
      <vt:lpstr>Formulario Controlado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17</cp:revision>
  <dcterms:created xsi:type="dcterms:W3CDTF">2023-04-11T06:11:23Z</dcterms:created>
  <dcterms:modified xsi:type="dcterms:W3CDTF">2023-05-31T06:25:05Z</dcterms:modified>
</cp:coreProperties>
</file>