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4" r:id="rId11"/>
    <p:sldId id="275" r:id="rId12"/>
    <p:sldId id="276" r:id="rId13"/>
    <p:sldId id="277" r:id="rId14"/>
    <p:sldId id="278" r:id="rId15"/>
    <p:sldId id="282" r:id="rId16"/>
    <p:sldId id="279" r:id="rId17"/>
    <p:sldId id="280" r:id="rId1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E12B7-8F8B-F312-A700-E9A42AA7D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95AB4A-C817-4F53-F68A-790DC5E12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365DBE-0CDC-90A8-A047-AE108DA6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6/6/2023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58191C-9B5E-E4FA-357C-A3B0C0734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92F7B9-6C35-8B2E-7644-E2D581A0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125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B1B56-EAD2-054F-0D76-9F9164A6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A96BD6-36AD-203D-CF3A-87E082F4C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2A2FC1-0473-EEDB-3A02-F44FD154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6/6/2023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CA96BC-8F77-1808-20CE-70EB17B6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B5006D-0074-E5DB-D516-0756FDD4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084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C7CE6D-B6F8-0CF5-C930-592287158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B49090-8E52-A3DB-98C3-465E87453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0899FD-AFED-6D4C-3CC5-225D458B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6/6/2023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C07062-9B33-8281-8B2E-51F50553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353AEE-AB7E-20D4-BC2C-18CF9ACD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922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8029B-9493-4760-E0C3-0EDE9573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2984DC-FAD9-3772-B82C-224AE06EC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0579A6-961E-1AE2-EB41-5B1666AE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6/6/2023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49B3C-8491-F788-A624-CDEFD0355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0D735C-14D0-0409-3F25-FBC0FCAD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575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78C39-75AA-982A-28A8-0B7237036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51E011-509C-CA29-C70B-59B0A6DF9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36763C-78C3-CA89-3DB5-E4810965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6/6/2023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71EC11-B790-3745-2893-8F50BC74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99939F-3820-C294-08DE-993794DC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813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0DFD2-0ED0-2AB2-85F0-D0979F87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94B696-EFC2-7C81-E528-7BF3C81AF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50BCAD-274B-AA25-3E5D-E337EEC2D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37D47F-2D0E-2161-CD01-4DDD1D8C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6/6/2023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222D61-7D36-9BE2-4674-1525D1E3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90CE99-D040-A8BD-2B7F-57303DC1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309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D56C0-63E0-3561-AD35-92B832079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B831E5-7895-10E0-9190-40C9999DE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F97556-1A98-37FC-99DC-CE324AAB4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ED89CC-B69B-A833-44EB-6DCE3F432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7BA13B-AE46-243D-5730-F9B37B6C6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8C29483-C193-E491-07B6-D62EB414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6/6/2023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BE5BD13-9F2F-9509-2D04-F5E3965D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C51C4D0-43D7-03A0-03CD-76F3BEFDA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433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7FCB0-EA2F-4938-30E3-B92F9216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7566C1-AF65-1B19-CE8A-AE5581CF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6/6/2023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DB7336-38E8-4823-4E07-BCFAC8691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A0E13E-0A01-7E36-4DB5-28CD2E11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167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470A55-6FC6-6B65-B8C9-E0ABCCD1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6/6/2023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7CF2AF-DE4D-0810-8791-F467C6DB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AD3ADE-9473-97BD-9AE9-33B1C469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352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D0EF9-35E6-9B12-B57B-4CEF16C11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BF3589-D150-CD27-69C0-FEC31D6DD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53B65E-F17D-62C6-555C-C28016DB9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5E3EC4-71C7-D306-02B1-761AEFC15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6/6/2023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908500-B58E-C8CF-8A68-E087FF55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5451A0-51B4-6A68-E600-7D5C752C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852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1E510-94DD-7F6D-DD3D-6C7CFD96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87BD771-D41A-50A7-8A73-24B3F82EB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FCAD46-0E0F-CD23-CBC9-100712A5D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EE5695-49C1-9672-8649-9125607B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6/6/2023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B9F3DD-769B-E94B-56B3-1159A970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B2D1AE-3037-8D21-36C6-4F3E96B0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407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93E3F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74B1C4-5CE4-A93B-E3EF-472F676C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099D9C-5C1D-2C6C-123B-CDC31B3C1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C8B422-7C24-5182-2C4B-DC2E9B38D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5DE2E-585D-4311-9CD4-04AA4D45D079}" type="datetimeFigureOut">
              <a:rPr lang="es-AR" smtClean="0"/>
              <a:t>6/6/2023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E5B293-14C3-E3C3-48EE-DFD068736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3A3BF9-A3B4-77C5-1676-624A3E883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512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F5DC9-2EF4-83FF-6AF4-D0FFF8551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149" y="145774"/>
            <a:ext cx="10886660" cy="2531166"/>
          </a:xfrm>
        </p:spPr>
        <p:txBody>
          <a:bodyPr>
            <a:normAutofit/>
          </a:bodyPr>
          <a:lstStyle/>
          <a:p>
            <a:r>
              <a:rPr lang="es-E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Unidad 3  – Biblioteca de enrutamiento(</a:t>
            </a:r>
            <a:r>
              <a:rPr lang="es-ES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r>
              <a:rPr lang="es-E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Router</a:t>
            </a:r>
            <a:r>
              <a:rPr lang="es-E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 </a:t>
            </a:r>
            <a:br>
              <a:rPr lang="es-E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 13</a:t>
            </a:r>
            <a:endParaRPr lang="es-A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20AD38-7046-FA93-516D-2AC00670F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235" y="2964853"/>
            <a:ext cx="2905530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90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2E115-5FEE-1CCB-A1D7-9308280E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D61089-94E2-09EB-BD48-46879D40B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0ABE6F-F1FB-5B9D-37B2-D52BD6448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335" y="423364"/>
            <a:ext cx="8616512" cy="601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13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AAF87-86D6-E3A3-68B5-328018049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A3921C-25A5-998D-A286-B757898A8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Ahora como habrás notado agregamos el componente </a:t>
            </a:r>
            <a:r>
              <a:rPr lang="es-ES" dirty="0" err="1"/>
              <a:t>Routes</a:t>
            </a:r>
            <a:r>
              <a:rPr lang="es-ES" dirty="0"/>
              <a:t> antes de nuestra primera ruta, esto se debe a que </a:t>
            </a:r>
            <a:r>
              <a:rPr lang="es-ES" dirty="0" err="1"/>
              <a:t>Routes</a:t>
            </a:r>
            <a:r>
              <a:rPr lang="es-ES" dirty="0"/>
              <a:t> genera un árbol de rutas a partir de su </a:t>
            </a:r>
            <a:r>
              <a:rPr lang="es-ES" dirty="0" err="1"/>
              <a:t>props.children</a:t>
            </a:r>
            <a:r>
              <a:rPr lang="es-ES" dirty="0"/>
              <a:t> es decir que cada </a:t>
            </a:r>
            <a:r>
              <a:rPr lang="es-ES" dirty="0" err="1"/>
              <a:t>Route</a:t>
            </a:r>
            <a:r>
              <a:rPr lang="es-ES" dirty="0"/>
              <a:t> es un elemento hijo de </a:t>
            </a:r>
            <a:r>
              <a:rPr lang="es-ES" dirty="0" err="1"/>
              <a:t>Routes</a:t>
            </a:r>
            <a:r>
              <a:rPr lang="es-ES" dirty="0"/>
              <a:t> y esto es así, ya que en el momento en que cambiamos la URL en nuestra aplicación, </a:t>
            </a:r>
            <a:r>
              <a:rPr lang="es-ES" dirty="0" err="1"/>
              <a:t>Routes</a:t>
            </a:r>
            <a:r>
              <a:rPr lang="es-ES" dirty="0"/>
              <a:t> busca en todos sus </a:t>
            </a:r>
            <a:r>
              <a:rPr lang="es-ES" dirty="0" err="1"/>
              <a:t>children</a:t>
            </a:r>
            <a:r>
              <a:rPr lang="es-ES" dirty="0"/>
              <a:t> </a:t>
            </a:r>
            <a:r>
              <a:rPr lang="es-ES" dirty="0" err="1"/>
              <a:t>Routes</a:t>
            </a:r>
            <a:r>
              <a:rPr lang="es-ES" dirty="0"/>
              <a:t> para encontrar la mejor coincidencia y renderizar esa rama en la interfaz del usuario. </a:t>
            </a:r>
          </a:p>
          <a:p>
            <a:r>
              <a:rPr lang="es-ES" dirty="0"/>
              <a:t>Hasta este momento solo tenemos una rama en nuestro árbol de rutas la cual renderiza el , agreguemos más rutas a nuestra aplicación: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45472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538E5-7AA2-B4E0-6B8A-03C877C4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8812CE-192E-4DD1-BFA9-47FA14A87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B980A4-43D7-40CB-7C24-2B2813E11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391" y="696515"/>
            <a:ext cx="6581217" cy="546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0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E71AC-D83B-B4A9-3924-C5C23A46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CD1982-919A-3275-CB54-F83920693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Dentro de nuestro </a:t>
            </a:r>
            <a:r>
              <a:rPr lang="es-ES" dirty="0" err="1"/>
              <a:t>Router</a:t>
            </a:r>
            <a:r>
              <a:rPr lang="es-ES" dirty="0"/>
              <a:t> podemos generar todas las rutas que queramos solo necesitamos hacer uso del componente </a:t>
            </a:r>
            <a:r>
              <a:rPr lang="es-ES" dirty="0" err="1"/>
              <a:t>Route</a:t>
            </a:r>
            <a:r>
              <a:rPr lang="es-ES" dirty="0"/>
              <a:t> agregarle al menos dos propiedades </a:t>
            </a:r>
            <a:r>
              <a:rPr lang="es-ES" dirty="0" err="1"/>
              <a:t>path</a:t>
            </a:r>
            <a:r>
              <a:rPr lang="es-ES" dirty="0"/>
              <a:t> y </a:t>
            </a:r>
            <a:r>
              <a:rPr lang="es-ES" dirty="0" err="1"/>
              <a:t>element</a:t>
            </a:r>
            <a:r>
              <a:rPr lang="es-ES" dirty="0"/>
              <a:t>, de esta manera si el </a:t>
            </a:r>
            <a:r>
              <a:rPr lang="es-ES" dirty="0" err="1"/>
              <a:t>path</a:t>
            </a:r>
            <a:r>
              <a:rPr lang="es-ES" dirty="0"/>
              <a:t> coincide con la URL del navegador renderizara el valor de </a:t>
            </a:r>
            <a:r>
              <a:rPr lang="es-ES" dirty="0" err="1"/>
              <a:t>element</a:t>
            </a:r>
            <a:r>
              <a:rPr lang="es-ES" dirty="0"/>
              <a:t>.</a:t>
            </a:r>
          </a:p>
          <a:p>
            <a:r>
              <a:rPr lang="es-ES" dirty="0"/>
              <a:t>Perfecto hasta este punto ya tenemos nuestro </a:t>
            </a:r>
            <a:r>
              <a:rPr lang="es-ES" dirty="0" err="1"/>
              <a:t>Router</a:t>
            </a:r>
            <a:r>
              <a:rPr lang="es-ES" dirty="0"/>
              <a:t> con una configuración básica, podemos dirigirnos a cada una de las rutas que configuramos y obtendremos una vista especifica. Continuemos con el desarrollo de nuestro componente </a:t>
            </a:r>
            <a:r>
              <a:rPr lang="es-ES" dirty="0" err="1"/>
              <a:t>Layout</a:t>
            </a:r>
            <a:r>
              <a:rPr lang="es-ES" dirty="0"/>
              <a:t>, tener una </a:t>
            </a:r>
            <a:r>
              <a:rPr lang="es-ES" dirty="0" err="1"/>
              <a:t>navbar</a:t>
            </a:r>
            <a:r>
              <a:rPr lang="es-ES" dirty="0"/>
              <a:t> no solo nos facilitará el desarrollo también provee a nuestros usuarios de los enlaces disponibles dentro de nuestra aplicación, para ello </a:t>
            </a:r>
            <a:r>
              <a:rPr lang="es-ES" dirty="0" err="1"/>
              <a:t>React</a:t>
            </a:r>
            <a:r>
              <a:rPr lang="es-ES" dirty="0"/>
              <a:t> </a:t>
            </a:r>
            <a:r>
              <a:rPr lang="es-ES" dirty="0" err="1"/>
              <a:t>Router</a:t>
            </a:r>
            <a:r>
              <a:rPr lang="es-ES" dirty="0"/>
              <a:t> nos proporciona el siguiente componente: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04084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059D1-C6E5-7987-DF35-0F31042A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LINK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CBC57D-0F35-ECFE-F7EE-67214CF39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C33FEC-CC12-9892-DAD2-2E44E50C0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15" y="1634447"/>
            <a:ext cx="7573432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68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C2962-7B97-A48A-5ADD-A8893AF60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s-ES" b="1" u="sng" dirty="0"/>
              <a:t>Rutas Anidadas</a:t>
            </a:r>
            <a:endParaRPr lang="es-AR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767DDF-E22E-7DC8-C67D-8A7A01AAB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494"/>
            <a:ext cx="10515600" cy="4351338"/>
          </a:xfrm>
        </p:spPr>
        <p:txBody>
          <a:bodyPr/>
          <a:lstStyle/>
          <a:p>
            <a:r>
              <a:rPr lang="es-ES" dirty="0"/>
              <a:t>Las rutas anidadas nos permite tener persistencia de componentes es decir nosotros necesitamos que la </a:t>
            </a:r>
            <a:r>
              <a:rPr lang="es-ES" dirty="0" err="1"/>
              <a:t>navbar</a:t>
            </a:r>
            <a:r>
              <a:rPr lang="es-ES" dirty="0"/>
              <a:t> persista en todas nuestras vistas para lograr esto, la ruta que renderiza el componente </a:t>
            </a:r>
            <a:r>
              <a:rPr lang="es-ES" dirty="0" err="1"/>
              <a:t>Layout</a:t>
            </a:r>
            <a:r>
              <a:rPr lang="es-ES" dirty="0"/>
              <a:t> debe envolver a todas las rutas restantes de la siguiente manera:</a:t>
            </a:r>
            <a:endParaRPr lang="es-AR" dirty="0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10746818-59DA-B74F-D880-703845AA4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182" y="2692716"/>
            <a:ext cx="5003635" cy="416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11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7C174E-C23C-F046-83A3-BD3D9A1A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 esta forma </a:t>
            </a:r>
            <a:r>
              <a:rPr lang="es-ES" dirty="0" err="1"/>
              <a:t>Route</a:t>
            </a:r>
            <a:r>
              <a:rPr lang="es-ES" dirty="0"/>
              <a:t> </a:t>
            </a:r>
            <a:r>
              <a:rPr lang="es-ES" dirty="0" err="1"/>
              <a:t>Layout</a:t>
            </a:r>
            <a:r>
              <a:rPr lang="es-ES" dirty="0"/>
              <a:t> paso a ser el componente padre de todas las rutas restantes, puedes imaginas esto como bloques de lego, paso a ser la base de las demás rutas, y podemos ir agregando bloques a esta base tanto como queramos, es decir que nuestras rutas hijas podrían seguir anidando y persistiendo en la interfaz del usuario.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50422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2743B-3136-FFEE-2A38-23634DEB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8E7F63E-1C85-ABC0-8C99-614C5C165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309" y="0"/>
            <a:ext cx="7373379" cy="2467319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F7A29BD-0CD0-A67A-7804-8D76666C8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166" y="2269434"/>
            <a:ext cx="6741663" cy="458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5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78AFD-05D2-81C7-9F8A-A7C1940D0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464"/>
            <a:ext cx="10515600" cy="1325563"/>
          </a:xfrm>
        </p:spPr>
        <p:txBody>
          <a:bodyPr/>
          <a:lstStyle/>
          <a:p>
            <a:pPr algn="ctr"/>
            <a:r>
              <a:rPr lang="es-ES" b="1" u="sng" dirty="0"/>
              <a:t>¿Que es </a:t>
            </a:r>
            <a:r>
              <a:rPr lang="es-ES" b="1" u="sng" dirty="0" err="1"/>
              <a:t>React</a:t>
            </a:r>
            <a:r>
              <a:rPr lang="es-ES" b="1" u="sng" dirty="0"/>
              <a:t> </a:t>
            </a:r>
            <a:r>
              <a:rPr lang="es-ES" b="1" u="sng" dirty="0" err="1"/>
              <a:t>Router</a:t>
            </a:r>
            <a:r>
              <a:rPr lang="es-ES" b="1" u="sng" dirty="0"/>
              <a:t>?</a:t>
            </a:r>
            <a:endParaRPr lang="es-AR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FE7510-7BDB-949E-49C6-6C0079E75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2" y="2859295"/>
            <a:ext cx="10515600" cy="4351338"/>
          </a:xfrm>
        </p:spPr>
        <p:txBody>
          <a:bodyPr/>
          <a:lstStyle/>
          <a:p>
            <a:r>
              <a:rPr lang="es-ES" dirty="0" err="1"/>
              <a:t>React</a:t>
            </a:r>
            <a:r>
              <a:rPr lang="es-ES" dirty="0"/>
              <a:t> </a:t>
            </a:r>
            <a:r>
              <a:rPr lang="es-ES" dirty="0" err="1"/>
              <a:t>Router</a:t>
            </a:r>
            <a:r>
              <a:rPr lang="es-ES" dirty="0"/>
              <a:t> es la biblioteca de enrutamiento estándar de </a:t>
            </a:r>
            <a:r>
              <a:rPr lang="es-ES" dirty="0" err="1"/>
              <a:t>React</a:t>
            </a:r>
            <a:r>
              <a:rPr lang="es-ES" dirty="0"/>
              <a:t>. Cuando necesite navegar a través de una aplicación </a:t>
            </a:r>
            <a:r>
              <a:rPr lang="es-ES" dirty="0" err="1"/>
              <a:t>React</a:t>
            </a:r>
            <a:r>
              <a:rPr lang="es-ES" dirty="0"/>
              <a:t> con múltiples vistas, necesitará un enrutador para administrar las URL. </a:t>
            </a:r>
            <a:r>
              <a:rPr lang="es-ES" dirty="0" err="1"/>
              <a:t>React</a:t>
            </a:r>
            <a:r>
              <a:rPr lang="es-ES" dirty="0"/>
              <a:t> </a:t>
            </a:r>
            <a:r>
              <a:rPr lang="es-ES" dirty="0" err="1"/>
              <a:t>Router</a:t>
            </a:r>
            <a:r>
              <a:rPr lang="es-ES" dirty="0"/>
              <a:t> se encarga de eso, manteniendo la interfaz de usuario de la aplicación y la URL sincronizadas.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0502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4A1FC-9906-25C9-5C99-60C02477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C7A1CC-7435-B3F0-4A17-EDB70C1D8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React</a:t>
            </a:r>
            <a:r>
              <a:rPr lang="es-ES" dirty="0"/>
              <a:t> es una biblioteca popular para crear Single Page </a:t>
            </a:r>
            <a:r>
              <a:rPr lang="es-ES" dirty="0" err="1"/>
              <a:t>Application</a:t>
            </a:r>
            <a:r>
              <a:rPr lang="es-ES" dirty="0"/>
              <a:t> (SPA) que se representan en el lado del cliente. </a:t>
            </a:r>
          </a:p>
          <a:p>
            <a:r>
              <a:rPr lang="es-ES" dirty="0"/>
              <a:t>Un SPA puede tener varias vistas (también conocidas como páginas) y, a diferencia de las aplicaciones convencionales de varias páginas, navegar a través de estas vistas no debería provocar que se vuelva a cargar la página completa. En su lugar, queremos que las vistas se representen en línea dentro de la página actual.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64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12A53-EED6-E47A-96EE-D2497405A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u="sng" dirty="0"/>
              <a:t>El usuario final (que esta acostumbrado a las aplicaciones de varias paginas ) espera que las siguientes funciones estén presentes en una SPA:</a:t>
            </a:r>
            <a:endParaRPr lang="es-AR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A713D5-2CA0-C4CF-8AC2-2B1B3AB29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8" y="2506662"/>
            <a:ext cx="10515600" cy="4351338"/>
          </a:xfrm>
        </p:spPr>
        <p:txBody>
          <a:bodyPr/>
          <a:lstStyle/>
          <a:p>
            <a:r>
              <a:rPr lang="es-ES" dirty="0"/>
              <a:t>Cada vista debe tener una URL que especifique de manera única esa vista. Esto es para que el usuario pueda marcar la URL como referencia en un momento posterior. </a:t>
            </a:r>
          </a:p>
          <a:p>
            <a:r>
              <a:rPr lang="es-ES" dirty="0"/>
              <a:t> El botón de avance y retroceso del navegador debería funcionar como se esperaba. </a:t>
            </a:r>
          </a:p>
          <a:p>
            <a:r>
              <a:rPr lang="es-ES" dirty="0"/>
              <a:t>Las vistas anidadas generadas dinámicamente también deben tener preferiblemente una URL propia.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91803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DFC5E-95A2-0FC5-F8CA-466E4F3E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7ED02C-8EB1-08D8-9BCF-DCA74EE8A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4C3523-A4A4-895E-9A2A-BA9EE0C9B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074" y="669580"/>
            <a:ext cx="9895851" cy="551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25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2D612-06C4-9EC3-0C20-95AEB479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AR" b="1" u="sng" dirty="0"/>
              <a:t>La biblioteca </a:t>
            </a:r>
            <a:r>
              <a:rPr lang="es-AR" b="1" u="sng" dirty="0" err="1"/>
              <a:t>React</a:t>
            </a:r>
            <a:r>
              <a:rPr lang="es-AR" b="1" u="sng" dirty="0"/>
              <a:t> </a:t>
            </a:r>
            <a:r>
              <a:rPr lang="es-AR" b="1" u="sng" dirty="0" err="1"/>
              <a:t>Router</a:t>
            </a:r>
            <a:r>
              <a:rPr lang="es-AR" b="1" u="sng" dirty="0"/>
              <a:t> comprende tres paquetes: </a:t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5DD11A-4485-DE56-2554-C8972EF00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0252" y="1027906"/>
            <a:ext cx="12874486" cy="5239544"/>
          </a:xfrm>
        </p:spPr>
        <p:txBody>
          <a:bodyPr/>
          <a:lstStyle/>
          <a:p>
            <a:pPr marL="0" indent="0">
              <a:buNone/>
            </a:pPr>
            <a:endParaRPr lang="es-AR" dirty="0"/>
          </a:p>
          <a:p>
            <a:r>
              <a:rPr lang="es-AR" dirty="0"/>
              <a:t> </a:t>
            </a:r>
            <a:r>
              <a:rPr lang="es-AR" dirty="0" err="1"/>
              <a:t>react-router</a:t>
            </a:r>
            <a:endParaRPr lang="es-AR" dirty="0"/>
          </a:p>
          <a:p>
            <a:r>
              <a:rPr lang="es-AR" dirty="0"/>
              <a:t> </a:t>
            </a:r>
            <a:r>
              <a:rPr lang="es-AR" dirty="0" err="1"/>
              <a:t>react</a:t>
            </a:r>
            <a:r>
              <a:rPr lang="es-AR" dirty="0"/>
              <a:t>-</a:t>
            </a:r>
            <a:r>
              <a:rPr lang="es-AR" dirty="0" err="1"/>
              <a:t>router</a:t>
            </a:r>
            <a:r>
              <a:rPr lang="es-AR" dirty="0"/>
              <a:t>-dom </a:t>
            </a:r>
          </a:p>
          <a:p>
            <a:r>
              <a:rPr lang="es-AR" dirty="0"/>
              <a:t> </a:t>
            </a:r>
            <a:r>
              <a:rPr lang="es-AR" dirty="0" err="1"/>
              <a:t>react</a:t>
            </a:r>
            <a:r>
              <a:rPr lang="es-AR" dirty="0"/>
              <a:t>-</a:t>
            </a:r>
            <a:r>
              <a:rPr lang="es-AR" dirty="0" err="1"/>
              <a:t>router</a:t>
            </a:r>
            <a:r>
              <a:rPr lang="es-AR" dirty="0"/>
              <a:t>-native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62A9F7A-9726-E894-8F46-EE8AAF4691DD}"/>
              </a:ext>
            </a:extLst>
          </p:cNvPr>
          <p:cNvSpPr txBox="1">
            <a:spLocks/>
          </p:cNvSpPr>
          <p:nvPr/>
        </p:nvSpPr>
        <p:spPr>
          <a:xfrm>
            <a:off x="232012" y="2196677"/>
            <a:ext cx="11641540" cy="5239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AR" dirty="0"/>
          </a:p>
          <a:p>
            <a:endParaRPr lang="es-AR" dirty="0"/>
          </a:p>
          <a:p>
            <a:r>
              <a:rPr lang="es-ES" dirty="0"/>
              <a:t>El paquete principal del enrutador es </a:t>
            </a:r>
            <a:r>
              <a:rPr lang="es-ES" dirty="0" err="1"/>
              <a:t>react-router</a:t>
            </a:r>
            <a:r>
              <a:rPr lang="es-ES" dirty="0"/>
              <a:t>, mientras que los otros dos son específicos del entorno.</a:t>
            </a:r>
          </a:p>
          <a:p>
            <a:r>
              <a:rPr lang="es-ES" dirty="0"/>
              <a:t>Debe usar </a:t>
            </a:r>
            <a:r>
              <a:rPr lang="es-ES" dirty="0" err="1"/>
              <a:t>react</a:t>
            </a:r>
            <a:r>
              <a:rPr lang="es-ES" dirty="0"/>
              <a:t>-</a:t>
            </a:r>
            <a:r>
              <a:rPr lang="es-ES" dirty="0" err="1"/>
              <a:t>router</a:t>
            </a:r>
            <a:r>
              <a:rPr lang="es-ES" dirty="0"/>
              <a:t>-dom si está creando un sitio web, y </a:t>
            </a:r>
            <a:r>
              <a:rPr lang="es-ES" dirty="0" err="1"/>
              <a:t>react</a:t>
            </a:r>
            <a:r>
              <a:rPr lang="es-ES" dirty="0"/>
              <a:t>-</a:t>
            </a:r>
            <a:r>
              <a:rPr lang="es-ES" dirty="0" err="1"/>
              <a:t>router</a:t>
            </a:r>
            <a:r>
              <a:rPr lang="es-ES" dirty="0"/>
              <a:t>-native si se encuentra en un entorno de desarrollo de aplicaciones móviles con </a:t>
            </a:r>
            <a:r>
              <a:rPr lang="es-ES" dirty="0" err="1"/>
              <a:t>React</a:t>
            </a:r>
            <a:r>
              <a:rPr lang="es-ES" dirty="0"/>
              <a:t> Native</a:t>
            </a:r>
            <a:endParaRPr lang="es-AR" dirty="0"/>
          </a:p>
          <a:p>
            <a:pPr marL="0" indent="0">
              <a:buFont typeface="Arial" panose="020B0604020202020204" pitchFamily="34" charset="0"/>
              <a:buNone/>
            </a:pPr>
            <a:endParaRPr lang="es-AR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8FEF7E3-6E51-FEDA-A326-50450A35E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301" y="5610133"/>
            <a:ext cx="4172532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37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910FC-6B42-1ABE-2A12-35FE1B87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/>
              <a:t>El componente </a:t>
            </a:r>
            <a:r>
              <a:rPr lang="es-ES" b="1" u="sng" dirty="0" err="1"/>
              <a:t>Router</a:t>
            </a:r>
            <a:endParaRPr lang="es-AR" b="1" u="sng" dirty="0"/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B0E84511-9E0B-4352-2654-0FAAE7EBA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08416"/>
            <a:ext cx="10515600" cy="4351338"/>
          </a:xfrm>
        </p:spPr>
        <p:txBody>
          <a:bodyPr/>
          <a:lstStyle/>
          <a:p>
            <a:endParaRPr lang="es-AR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66499D8-5665-A2FB-06DB-D64FC316C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301" y="1624233"/>
            <a:ext cx="7620192" cy="43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92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F1F9C-79D7-9086-6B84-B6FA9B157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456A42-CB70-8984-BAFF-9A3450E52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98B7D04-2BEF-F000-B893-4B7BFEFF9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69" y="1040296"/>
            <a:ext cx="10206861" cy="356483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D8A50C1-ABB0-F8B7-2AB1-DB77AF6DD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320" y="5003655"/>
            <a:ext cx="7177195" cy="81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64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42968-D176-D7B1-6098-EBA19E0B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E88864-2176-7B3B-6D7F-E52D1542C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DBA4B22-CC74-5195-2EA3-D005DD6FC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054" y="1023602"/>
            <a:ext cx="8501742" cy="546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3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2955</TotalTime>
  <Words>635</Words>
  <Application>Microsoft Office PowerPoint</Application>
  <PresentationFormat>Panorámica</PresentationFormat>
  <Paragraphs>27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Unidad 3  – Biblioteca de enrutamiento(React Router )  C. 13</vt:lpstr>
      <vt:lpstr>¿Que es React Router?</vt:lpstr>
      <vt:lpstr>Presentación de PowerPoint</vt:lpstr>
      <vt:lpstr>El usuario final (que esta acostumbrado a las aplicaciones de varias paginas ) espera que las siguientes funciones estén presentes en una SPA:</vt:lpstr>
      <vt:lpstr>Presentación de PowerPoint</vt:lpstr>
      <vt:lpstr>La biblioteca React Router comprende tres paquetes:  </vt:lpstr>
      <vt:lpstr>El componente Router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LINK</vt:lpstr>
      <vt:lpstr>Rutas Anidadas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III</dc:title>
  <dc:creator>Fran</dc:creator>
  <cp:lastModifiedBy>Fran</cp:lastModifiedBy>
  <cp:revision>18</cp:revision>
  <dcterms:created xsi:type="dcterms:W3CDTF">2023-04-11T06:11:23Z</dcterms:created>
  <dcterms:modified xsi:type="dcterms:W3CDTF">2023-06-06T13:29:27Z</dcterms:modified>
</cp:coreProperties>
</file>