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E12B7-8F8B-F312-A700-E9A42AA7D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95AB4A-C817-4F53-F68A-790DC5E12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365DBE-0CDC-90A8-A047-AE108DA6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6/6/2023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8191C-9B5E-E4FA-357C-A3B0C073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92F7B9-6C35-8B2E-7644-E2D581A0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125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B1B56-EAD2-054F-0D76-9F9164A6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A96BD6-36AD-203D-CF3A-87E082F4C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2A2FC1-0473-EEDB-3A02-F44FD154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6/6/2023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CA96BC-8F77-1808-20CE-70EB17B6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B5006D-0074-E5DB-D516-0756FDD4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084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C7CE6D-B6F8-0CF5-C930-592287158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B49090-8E52-A3DB-98C3-465E87453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0899FD-AFED-6D4C-3CC5-225D458B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6/6/2023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07062-9B33-8281-8B2E-51F50553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353AEE-AB7E-20D4-BC2C-18CF9ACD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922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8029B-9493-4760-E0C3-0EDE9573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2984DC-FAD9-3772-B82C-224AE06E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579A6-961E-1AE2-EB41-5B1666AE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6/6/2023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49B3C-8491-F788-A624-CDEFD035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D735C-14D0-0409-3F25-FBC0FCAD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575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78C39-75AA-982A-28A8-0B723703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51E011-509C-CA29-C70B-59B0A6DF9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36763C-78C3-CA89-3DB5-E4810965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6/6/2023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71EC11-B790-3745-2893-8F50BC74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99939F-3820-C294-08DE-993794DC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813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0DFD2-0ED0-2AB2-85F0-D0979F87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4B696-EFC2-7C81-E528-7BF3C81AF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50BCAD-274B-AA25-3E5D-E337EEC2D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37D47F-2D0E-2161-CD01-4DDD1D8C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6/6/2023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222D61-7D36-9BE2-4674-1525D1E3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90CE99-D040-A8BD-2B7F-57303DC1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309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D56C0-63E0-3561-AD35-92B83207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B831E5-7895-10E0-9190-40C9999DE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F97556-1A98-37FC-99DC-CE324AAB4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ED89CC-B69B-A833-44EB-6DCE3F432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7BA13B-AE46-243D-5730-F9B37B6C6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C29483-C193-E491-07B6-D62EB414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6/6/2023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E5BD13-9F2F-9509-2D04-F5E3965D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51C4D0-43D7-03A0-03CD-76F3BEFD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433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7FCB0-EA2F-4938-30E3-B92F9216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7566C1-AF65-1B19-CE8A-AE5581CF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6/6/2023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DB7336-38E8-4823-4E07-BCFAC869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A0E13E-0A01-7E36-4DB5-28CD2E11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167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470A55-6FC6-6B65-B8C9-E0ABCCD1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6/6/2023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7CF2AF-DE4D-0810-8791-F467C6DB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AD3ADE-9473-97BD-9AE9-33B1C469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52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D0EF9-35E6-9B12-B57B-4CEF16C1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F3589-D150-CD27-69C0-FEC31D6DD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53B65E-F17D-62C6-555C-C28016DB9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5E3EC4-71C7-D306-02B1-761AEFC1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6/6/2023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908500-B58E-C8CF-8A68-E087FF55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5451A0-51B4-6A68-E600-7D5C752C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852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1E510-94DD-7F6D-DD3D-6C7CFD96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7BD771-D41A-50A7-8A73-24B3F82EB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FCAD46-0E0F-CD23-CBC9-100712A5D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EE5695-49C1-9672-8649-9125607B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6/6/2023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B9F3DD-769B-E94B-56B3-1159A970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B2D1AE-3037-8D21-36C6-4F3E96B0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407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93E3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74B1C4-5CE4-A93B-E3EF-472F676C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099D9C-5C1D-2C6C-123B-CDC31B3C1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8B422-7C24-5182-2C4B-DC2E9B38D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5DE2E-585D-4311-9CD4-04AA4D45D079}" type="datetimeFigureOut">
              <a:rPr lang="es-AR" smtClean="0"/>
              <a:t>6/6/2023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5B293-14C3-E3C3-48EE-DFD068736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3A3BF9-A3B4-77C5-1676-624A3E88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512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F5DC9-2EF4-83FF-6AF4-D0FFF8551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7530" y="0"/>
            <a:ext cx="14087060" cy="2964853"/>
          </a:xfrm>
        </p:spPr>
        <p:txBody>
          <a:bodyPr>
            <a:normAutofit/>
          </a:bodyPr>
          <a:lstStyle/>
          <a:p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Unidad 4  –Axios</a:t>
            </a:r>
            <a:b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14</a:t>
            </a:r>
            <a:b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A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20AD38-7046-FA93-516D-2AC00670F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35" y="2964853"/>
            <a:ext cx="2905530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9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7529C-5EDA-051A-7EB3-041E417F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9C9446-F3AA-E1E5-93F3-4168D31CF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A8982E-DD0E-3B3A-F143-43A96341B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61" y="365125"/>
            <a:ext cx="5753478" cy="620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4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EF5C2-D9D6-3138-90D8-ADFF6E0F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06E6D-76FA-6549-D99D-0CEDE6575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944B7B-912B-3FE2-1E35-1237BA8BE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444" y="785191"/>
            <a:ext cx="8309111" cy="52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6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09781-6AFF-D42B-8D48-6589D0E0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2AE942-F319-90AA-AEC6-3FA98FF5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0B455B-F66F-2A0C-A36E-055463EAD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63" y="1369789"/>
            <a:ext cx="9612074" cy="386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0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66EB5-BA85-E8AB-7327-3F3BB1AE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E0F297-4C5A-4F02-9830-BB6CCC44D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727FA9-AD45-E8D9-EB60-77F831D34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409153"/>
            <a:ext cx="5620534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0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A62D4-590A-61FB-F487-51902CD8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95293F-54CC-F27C-46B0-B04CD493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0AFB53-A62F-A21C-FB7C-7688C9C2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410" y="2109725"/>
            <a:ext cx="8083179" cy="2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9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550B9-A4EB-54FF-ACB1-BEE88BB7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AA0FB9-120D-78C6-C7EB-E4BF2640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2407A2-5092-07FA-68D9-F7A036FA1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781" y="1975092"/>
            <a:ext cx="6646437" cy="290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88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EE2B0-F290-79FC-2F99-23FE7165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852235-B96A-9608-6DA2-12511BB6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2FD315-0A52-D2A7-6E8F-5F2596E79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547285"/>
            <a:ext cx="5620534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87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E0F56-DEDD-7D84-129F-94B67E99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056D27-6098-88C5-2495-92EE2ADB0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5DC3C2-73BD-88ED-811E-754B2623A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1733313"/>
            <a:ext cx="5973009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67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96E81-69D3-C501-758B-8EB712D7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52FBFC6-EC26-F359-8A52-1D2895F9E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156" y="1291750"/>
            <a:ext cx="7701687" cy="4274499"/>
          </a:xfrm>
        </p:spPr>
      </p:pic>
    </p:spTree>
    <p:extLst>
      <p:ext uri="{BB962C8B-B14F-4D97-AF65-F5344CB8AC3E}">
        <p14:creationId xmlns:p14="http://schemas.microsoft.com/office/powerpoint/2010/main" val="2095844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56A04-0B9B-9BB4-64EE-5DFEB5DF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0F7DFF-6ADF-6E21-9B2C-0E4CC415A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45F049-DCCC-9E6F-D00C-CF22CE5D0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586" y="579263"/>
            <a:ext cx="6502827" cy="569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2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69887-7255-AADD-715D-A2B842CE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¿Qué es Axios?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44186B-6FEC-9851-7DB0-852B438E4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Axios es una biblioteca de cliente HTTP que le permite realizar solicitudes a un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endpoint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determinado:</a:t>
            </a:r>
          </a:p>
          <a:p>
            <a:pPr algn="l" fontAlgn="base"/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Esto podría ser una API externa o su propio servidor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backend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Node.js, por ejemplo.</a:t>
            </a:r>
          </a:p>
          <a:p>
            <a:pPr algn="l" fontAlgn="base"/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Al realizar una solicitud, se espera que su API realice una operación de acuerdo con la solicitud que realizaste.</a:t>
            </a:r>
          </a:p>
          <a:p>
            <a:pPr algn="l" fontAlgn="base"/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Por ejemplo, si realizas una solicitud GET, esperas obtener datos para mostrar en su aplicación.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163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DBDE8-6519-2F3D-38FC-5ACCA107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0" u="sng" dirty="0">
                <a:effectLst/>
                <a:latin typeface="inherit"/>
              </a:rPr>
              <a:t>Por qué usar Axios en </a:t>
            </a:r>
            <a:r>
              <a:rPr lang="es-ES" b="1" i="0" u="sng" dirty="0" err="1">
                <a:effectLst/>
                <a:latin typeface="inherit"/>
              </a:rPr>
              <a:t>React</a:t>
            </a:r>
            <a:br>
              <a:rPr lang="es-ES" b="1" i="0" u="sng" dirty="0">
                <a:effectLst/>
                <a:latin typeface="-apple-system"/>
              </a:rPr>
            </a:br>
            <a:endParaRPr lang="es-AR" b="1" u="sng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61AC68D-123B-3977-15EA-BDDB878FF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B765643-9371-757D-B124-98C5D840B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912" y="1180308"/>
            <a:ext cx="5687219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2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A71D9-B30B-2A8D-1749-F0C6DD66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61ADEA9-0EC1-4085-6BDA-07A3EACD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218" y="973351"/>
            <a:ext cx="7373564" cy="491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8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876B4-1A51-E5A9-E256-C530942F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1CE47-6AF2-1223-2E97-860D090B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CE7CB0-0B2E-CC32-5692-64568E231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12" y="880707"/>
            <a:ext cx="5382376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D9E6C-7F29-DB47-E579-A0F17319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8683F7-22CA-602B-C0F7-5DEF2173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6" name="Picture 2" descr="axios-react">
            <a:extLst>
              <a:ext uri="{FF2B5EF4-FFF2-40B4-BE49-F238E27FC236}">
                <a16:creationId xmlns:a16="http://schemas.microsoft.com/office/drawing/2014/main" id="{70FECEC2-4B18-38EC-9A89-50747AC74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46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7C3E0-899B-D7C1-BBAF-598920D7D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018"/>
            <a:ext cx="10515600" cy="1325563"/>
          </a:xfrm>
        </p:spPr>
        <p:txBody>
          <a:bodyPr/>
          <a:lstStyle/>
          <a:p>
            <a:pPr algn="ctr"/>
            <a:r>
              <a:rPr lang="es-ES" b="1" i="0" u="sng" dirty="0">
                <a:effectLst/>
                <a:latin typeface="inherit"/>
              </a:rPr>
              <a:t>Cómo hacer una solicitud GET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C80169-0F30-E2BA-91CD-46CD1CE24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868677-5202-F174-2BEB-4253885BE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575" y="1219606"/>
            <a:ext cx="5734850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2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4D709-9BEC-9372-AAE7-35B68EAD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03029B-95BF-41F8-28A0-A1B114550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8DBAC4-98FD-B8BE-16BF-75ECAB207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006" y="1805942"/>
            <a:ext cx="8101988" cy="324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6943D-06C7-4C6A-D9F9-A98DD93E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913D2-6CFD-3D3D-4E05-CA00D9D71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F5FA86-D2BB-5D89-6955-1023961C7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33" y="1690688"/>
            <a:ext cx="6488572" cy="250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21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10011</TotalTime>
  <Words>100</Words>
  <Application>Microsoft Office PowerPoint</Application>
  <PresentationFormat>Panorámica</PresentationFormat>
  <Paragraphs>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inherit</vt:lpstr>
      <vt:lpstr>Lato</vt:lpstr>
      <vt:lpstr>Tema de Office</vt:lpstr>
      <vt:lpstr>Unidad 4  –Axios C. 14 </vt:lpstr>
      <vt:lpstr>¿Qué es Axios?</vt:lpstr>
      <vt:lpstr>Por qué usar Axios en React </vt:lpstr>
      <vt:lpstr>Presentación de PowerPoint</vt:lpstr>
      <vt:lpstr>Presentación de PowerPoint</vt:lpstr>
      <vt:lpstr>Presentación de PowerPoint</vt:lpstr>
      <vt:lpstr>Cómo hacer una solicitud GET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III</dc:title>
  <dc:creator>Fran</dc:creator>
  <cp:lastModifiedBy>Fran</cp:lastModifiedBy>
  <cp:revision>17</cp:revision>
  <dcterms:created xsi:type="dcterms:W3CDTF">2023-04-11T06:11:23Z</dcterms:created>
  <dcterms:modified xsi:type="dcterms:W3CDTF">2023-06-13T00:45:51Z</dcterms:modified>
</cp:coreProperties>
</file>