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75" r:id="rId4"/>
    <p:sldId id="281" r:id="rId5"/>
    <p:sldId id="270" r:id="rId6"/>
    <p:sldId id="271" r:id="rId7"/>
    <p:sldId id="272" r:id="rId8"/>
    <p:sldId id="273" r:id="rId9"/>
    <p:sldId id="274" r:id="rId10"/>
    <p:sldId id="267" r:id="rId11"/>
    <p:sldId id="280" r:id="rId12"/>
    <p:sldId id="278" r:id="rId13"/>
    <p:sldId id="269" r:id="rId14"/>
    <p:sldId id="282" r:id="rId15"/>
    <p:sldId id="279" r:id="rId16"/>
    <p:sldId id="284" r:id="rId1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3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E12B7-8F8B-F312-A700-E9A42AA7D8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95AB4A-C817-4F53-F68A-790DC5E12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365DBE-0CDC-90A8-A047-AE108DA64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19/4/2023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58191C-9B5E-E4FA-357C-A3B0C0734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92F7B9-6C35-8B2E-7644-E2D581A08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31250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4B1B56-EAD2-054F-0D76-9F9164A69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FA96BD6-36AD-203D-CF3A-87E082F4C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2A2FC1-0473-EEDB-3A02-F44FD154D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19/4/2023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CA96BC-8F77-1808-20CE-70EB17B68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B5006D-0074-E5DB-D516-0756FDD4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40844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C7CE6D-B6F8-0CF5-C930-5922871584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B49090-8E52-A3DB-98C3-465E87453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0899FD-AFED-6D4C-3CC5-225D458B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19/4/2023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C07062-9B33-8281-8B2E-51F50553D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353AEE-AB7E-20D4-BC2C-18CF9ACD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9922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8029B-9493-4760-E0C3-0EDE9573C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2984DC-FAD9-3772-B82C-224AE06EC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0579A6-961E-1AE2-EB41-5B1666AEA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19/4/2023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49B3C-8491-F788-A624-CDEFD0355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0D735C-14D0-0409-3F25-FBC0FCAD3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2575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378C39-75AA-982A-28A8-0B7237036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51E011-509C-CA29-C70B-59B0A6DF98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36763C-78C3-CA89-3DB5-E48109651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19/4/2023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71EC11-B790-3745-2893-8F50BC74E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99939F-3820-C294-08DE-993794DC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8132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0DFD2-0ED0-2AB2-85F0-D0979F876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94B696-EFC2-7C81-E528-7BF3C81AF8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50BCAD-274B-AA25-3E5D-E337EEC2DB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437D47F-2D0E-2161-CD01-4DDD1D8CE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19/4/2023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222D61-7D36-9BE2-4674-1525D1E37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90CE99-D040-A8BD-2B7F-57303DC1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3097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0D56C0-63E0-3561-AD35-92B832079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DB831E5-7895-10E0-9190-40C9999DE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4F97556-1A98-37FC-99DC-CE324AAB4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1ED89CC-B69B-A833-44EB-6DCE3F432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7BA13B-AE46-243D-5730-F9B37B6C69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8C29483-C193-E491-07B6-D62EB4147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19/4/2023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BE5BD13-9F2F-9509-2D04-F5E3965DA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C51C4D0-43D7-03A0-03CD-76F3BEFDA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1433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7FCB0-EA2F-4938-30E3-B92F92168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17566C1-AF65-1B19-CE8A-AE5581CF9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19/4/2023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3DB7336-38E8-4823-4E07-BCFAC8691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9A0E13E-0A01-7E36-4DB5-28CD2E11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4167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9470A55-6FC6-6B65-B8C9-E0ABCCD1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19/4/2023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47CF2AF-DE4D-0810-8791-F467C6DB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AD3ADE-9473-97BD-9AE9-33B1C469C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1352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D0EF9-35E6-9B12-B57B-4CEF16C11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BF3589-D150-CD27-69C0-FEC31D6DD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53B65E-F17D-62C6-555C-C28016DB9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5E3EC4-71C7-D306-02B1-761AEFC15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19/4/2023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908500-B58E-C8CF-8A68-E087FF55D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25451A0-51B4-6A68-E600-7D5C752C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852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1E510-94DD-7F6D-DD3D-6C7CFD962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87BD771-D41A-50A7-8A73-24B3F82EBD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FCAD46-0E0F-CD23-CBC9-100712A5D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EE5695-49C1-9672-8649-9125607BB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DE2E-585D-4311-9CD4-04AA4D45D079}" type="datetimeFigureOut">
              <a:rPr lang="es-AR" smtClean="0"/>
              <a:t>19/4/2023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0B9F3DD-769B-E94B-56B3-1159A970F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0B2D1AE-3037-8D21-36C6-4F3E96B0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54073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0000">
              <a:srgbClr val="93E3FF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874B1C4-5CE4-A93B-E3EF-472F676C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099D9C-5C1D-2C6C-123B-CDC31B3C1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C8B422-7C24-5182-2C4B-DC2E9B38DC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5DE2E-585D-4311-9CD4-04AA4D45D079}" type="datetimeFigureOut">
              <a:rPr lang="es-AR" smtClean="0"/>
              <a:t>19/4/2023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E5B293-14C3-E3C3-48EE-DFD068736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3A3BF9-A3B4-77C5-1676-624A3E883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07557-03A7-450D-BB58-A76137759D4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75127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F5DC9-2EF4-83FF-6AF4-D0FFF8551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47530" y="0"/>
            <a:ext cx="14087060" cy="2964853"/>
          </a:xfrm>
        </p:spPr>
        <p:txBody>
          <a:bodyPr>
            <a:normAutofit/>
          </a:bodyPr>
          <a:lstStyle/>
          <a:p>
            <a:r>
              <a:rPr lang="es-E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Unidad 1 – GIT</a:t>
            </a:r>
            <a:br>
              <a:rPr lang="es-E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E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Clase. 3</a:t>
            </a:r>
            <a:br>
              <a:rPr lang="es-E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s-A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 descr="Qué es Git?">
            <a:extLst>
              <a:ext uri="{FF2B5EF4-FFF2-40B4-BE49-F238E27FC236}">
                <a16:creationId xmlns:a16="http://schemas.microsoft.com/office/drawing/2014/main" id="{43D27F93-9B5F-7D0C-029C-A6C71DEC9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792" y="2921320"/>
            <a:ext cx="2847975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6090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9840D-4424-32F9-13F1-35A081EBA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u="sng" dirty="0"/>
              <a:t>Git </a:t>
            </a:r>
            <a:r>
              <a:rPr lang="es-ES" b="1" u="sng" dirty="0" err="1"/>
              <a:t>merge</a:t>
            </a:r>
            <a:endParaRPr lang="es-AR" b="1" u="sng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2DBFA23-6B0E-C148-9A1D-D5867B812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798" y="2326792"/>
            <a:ext cx="10423002" cy="305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742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E1331-F293-CD4D-E86E-461F591BD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u="sng" dirty="0"/>
              <a:t>Clonar de </a:t>
            </a:r>
            <a:r>
              <a:rPr lang="es-ES" b="1" u="sng" dirty="0" err="1"/>
              <a:t>github</a:t>
            </a:r>
            <a:r>
              <a:rPr lang="es-ES" b="1" u="sng" dirty="0"/>
              <a:t> un proyecto</a:t>
            </a:r>
            <a:endParaRPr lang="es-AR" b="1" u="sng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428FE0E-16AA-EF32-FC4B-EAF31C7A82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9951" y="2300130"/>
            <a:ext cx="7440063" cy="2257740"/>
          </a:xfrm>
        </p:spPr>
      </p:pic>
    </p:spTree>
    <p:extLst>
      <p:ext uri="{BB962C8B-B14F-4D97-AF65-F5344CB8AC3E}">
        <p14:creationId xmlns:p14="http://schemas.microsoft.com/office/powerpoint/2010/main" val="3547196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0F2425-28B7-6F7C-C24A-57427B344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A8A16E-C01C-7D80-93B8-409D51C1C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1DC84C5-1533-D622-2200-AC3EE200F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1237" y="852128"/>
            <a:ext cx="6144482" cy="51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705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0C3A3-C215-4623-0406-4AC86EC8B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3CA0F57-9ED2-AE10-76F6-A684802F48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5624" y="1869250"/>
            <a:ext cx="7970254" cy="4081829"/>
          </a:xfrm>
        </p:spPr>
      </p:pic>
    </p:spTree>
    <p:extLst>
      <p:ext uri="{BB962C8B-B14F-4D97-AF65-F5344CB8AC3E}">
        <p14:creationId xmlns:p14="http://schemas.microsoft.com/office/powerpoint/2010/main" val="1812149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F4B1B8-6395-ED39-C43C-A056BA636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D32D30C-0E14-238B-B55F-CE74E2503E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2199" y="603671"/>
            <a:ext cx="5947601" cy="5650658"/>
          </a:xfrm>
        </p:spPr>
      </p:pic>
    </p:spTree>
    <p:extLst>
      <p:ext uri="{BB962C8B-B14F-4D97-AF65-F5344CB8AC3E}">
        <p14:creationId xmlns:p14="http://schemas.microsoft.com/office/powerpoint/2010/main" val="4000027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0BB2E5-116B-0DD4-05BB-CC3B835E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A170B4C-390D-02B2-4A45-79EEA48C9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3753" y="955070"/>
            <a:ext cx="7964493" cy="5154182"/>
          </a:xfrm>
        </p:spPr>
      </p:pic>
    </p:spTree>
    <p:extLst>
      <p:ext uri="{BB962C8B-B14F-4D97-AF65-F5344CB8AC3E}">
        <p14:creationId xmlns:p14="http://schemas.microsoft.com/office/powerpoint/2010/main" val="3222512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66C464-B5F9-07D1-BE81-B100E6443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u="sng" dirty="0"/>
              <a:t>Ejercicio </a:t>
            </a:r>
            <a:r>
              <a:rPr lang="es-ES" b="1" u="sng" dirty="0" err="1"/>
              <a:t>N°</a:t>
            </a:r>
            <a:r>
              <a:rPr lang="es-ES" b="1" u="sng" dirty="0"/>
              <a:t> 3</a:t>
            </a:r>
            <a:endParaRPr lang="es-AR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7BD84B-F1CA-D8CD-A940-B46B57EE2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s-ES" dirty="0"/>
              <a:t>Inicializar </a:t>
            </a:r>
            <a:r>
              <a:rPr lang="es-ES" dirty="0" err="1"/>
              <a:t>git</a:t>
            </a:r>
            <a:r>
              <a:rPr lang="es-ES" dirty="0"/>
              <a:t> </a:t>
            </a:r>
          </a:p>
          <a:p>
            <a:r>
              <a:rPr lang="es-ES" dirty="0"/>
              <a:t>Realizar un cambio en el archivo,  y agregarlo al </a:t>
            </a:r>
            <a:r>
              <a:rPr lang="es-ES" dirty="0" err="1"/>
              <a:t>stash</a:t>
            </a:r>
            <a:r>
              <a:rPr lang="es-ES" dirty="0"/>
              <a:t> </a:t>
            </a:r>
          </a:p>
          <a:p>
            <a:r>
              <a:rPr lang="es-ES" dirty="0"/>
              <a:t>Cargar el </a:t>
            </a:r>
            <a:r>
              <a:rPr lang="es-ES" dirty="0" err="1"/>
              <a:t>stash</a:t>
            </a:r>
            <a:r>
              <a:rPr lang="es-ES" dirty="0"/>
              <a:t> guardado</a:t>
            </a:r>
          </a:p>
          <a:p>
            <a:r>
              <a:rPr lang="es-ES" dirty="0"/>
              <a:t>Realizar un </a:t>
            </a:r>
            <a:r>
              <a:rPr lang="es-ES" dirty="0" err="1"/>
              <a:t>commit</a:t>
            </a:r>
            <a:r>
              <a:rPr lang="es-ES" dirty="0"/>
              <a:t> con los últimos cambios</a:t>
            </a:r>
          </a:p>
          <a:p>
            <a:r>
              <a:rPr lang="es-ES" dirty="0"/>
              <a:t>Realizar una modificación y agregarlo al </a:t>
            </a:r>
            <a:r>
              <a:rPr lang="es-ES" dirty="0" err="1"/>
              <a:t>stage</a:t>
            </a:r>
            <a:endParaRPr lang="es-ES" dirty="0"/>
          </a:p>
          <a:p>
            <a:r>
              <a:rPr lang="es-ES" dirty="0"/>
              <a:t>Borrar el </a:t>
            </a:r>
            <a:r>
              <a:rPr lang="es-ES" dirty="0" err="1"/>
              <a:t>stage</a:t>
            </a:r>
            <a:endParaRPr lang="es-ES" dirty="0"/>
          </a:p>
          <a:p>
            <a:r>
              <a:rPr lang="es-ES" dirty="0"/>
              <a:t>Borrar el ultimo </a:t>
            </a:r>
            <a:r>
              <a:rPr lang="es-ES" dirty="0" err="1"/>
              <a:t>commit</a:t>
            </a:r>
            <a:r>
              <a:rPr lang="es-ES" dirty="0"/>
              <a:t> realizado</a:t>
            </a:r>
            <a:endParaRPr lang="es-AR" dirty="0"/>
          </a:p>
          <a:p>
            <a:r>
              <a:rPr lang="es-AR" dirty="0"/>
              <a:t>Abre una nueva carpeta y clona un repositorio de </a:t>
            </a:r>
            <a:r>
              <a:rPr lang="es-AR" dirty="0" err="1"/>
              <a:t>github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2907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BF068E-C0CE-DC00-73C0-BE372B419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35" y="0"/>
            <a:ext cx="10515600" cy="1325563"/>
          </a:xfrm>
        </p:spPr>
        <p:txBody>
          <a:bodyPr/>
          <a:lstStyle/>
          <a:p>
            <a:pPr algn="ctr"/>
            <a:r>
              <a:rPr lang="es-ES" b="1" u="sng" dirty="0"/>
              <a:t>Ejercicio N°2</a:t>
            </a:r>
            <a:endParaRPr lang="es-AR" b="1" u="sng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146F0C-83B6-2B09-4BBA-A9CC6F27D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En el repositorio que usaste para el ejercicio anterior crea dos ramas con el nombre rama1 y rama2</a:t>
            </a:r>
          </a:p>
          <a:p>
            <a:r>
              <a:rPr lang="es-ES" dirty="0"/>
              <a:t>Agrega 2 commit a cada rama, en la rama 1 haz el commit con la instrucciones aprendidas en clase, sin usar la instrucción </a:t>
            </a:r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add</a:t>
            </a:r>
            <a:endParaRPr lang="es-ES" dirty="0"/>
          </a:p>
          <a:p>
            <a:r>
              <a:rPr lang="es-ES" dirty="0"/>
              <a:t>Visualiza todas las ramas que tienes en tu repositorio</a:t>
            </a:r>
          </a:p>
          <a:p>
            <a:r>
              <a:rPr lang="es-ES" dirty="0"/>
              <a:t>Borra la rama 1</a:t>
            </a:r>
          </a:p>
          <a:p>
            <a:r>
              <a:rPr lang="es-ES" dirty="0"/>
              <a:t>Visualiza nuevamente todas las ramas disponibles</a:t>
            </a:r>
          </a:p>
          <a:p>
            <a:r>
              <a:rPr lang="es-ES" dirty="0"/>
              <a:t>Dirígete a la rama2 , y fíjate los cambios que hiciste entre el ultimo commit y el anterior</a:t>
            </a:r>
          </a:p>
          <a:p>
            <a:r>
              <a:rPr lang="es-ES" dirty="0"/>
              <a:t>Inserta etiquetas tag colocándole una versión a cada cambio que hiciste, seguido de esto borra una de todas las etiquetas que creaste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73986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E9382D-26F8-76DB-149F-91C2FBED8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452" y="159914"/>
            <a:ext cx="10515600" cy="1325563"/>
          </a:xfrm>
        </p:spPr>
        <p:txBody>
          <a:bodyPr/>
          <a:lstStyle/>
          <a:p>
            <a:r>
              <a:rPr lang="es-ES" b="1" u="sng" dirty="0"/>
              <a:t>Deshaciendo cambios en el stage</a:t>
            </a:r>
            <a:endParaRPr lang="es-AR" b="1" u="sng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E074A7B-1751-A74E-7502-409F30069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288" y="1276928"/>
            <a:ext cx="6364456" cy="3884573"/>
          </a:xfrm>
          <a:prstGeom prst="rect">
            <a:avLst/>
          </a:prstGeom>
        </p:spPr>
      </p:pic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74CDE22D-A0CF-06D9-DE1F-329639E53F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57779" y="3019589"/>
            <a:ext cx="7116168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911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E2A79-A4B7-618E-5F61-DF7BAA3FD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u="sng" dirty="0"/>
              <a:t>Deshaciendo el ultimo </a:t>
            </a:r>
            <a:r>
              <a:rPr lang="es-ES" b="1" u="sng" dirty="0" err="1"/>
              <a:t>commit</a:t>
            </a:r>
            <a:r>
              <a:rPr lang="es-ES" b="1" u="sng" dirty="0"/>
              <a:t> </a:t>
            </a:r>
            <a:endParaRPr lang="es-AR" b="1" u="sng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BCC4BE8-28BD-F8C1-FBA1-9199EAEC65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93843"/>
            <a:ext cx="10048871" cy="4044989"/>
          </a:xfrm>
        </p:spPr>
      </p:pic>
    </p:spTree>
    <p:extLst>
      <p:ext uri="{BB962C8B-B14F-4D97-AF65-F5344CB8AC3E}">
        <p14:creationId xmlns:p14="http://schemas.microsoft.com/office/powerpoint/2010/main" val="3199251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E34682-5325-BE47-C85B-3992FCEE8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u="sng" dirty="0" err="1"/>
              <a:t>Stash</a:t>
            </a:r>
            <a:endParaRPr lang="es-AR" b="1" u="sng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72EFAAE-07CA-CCA3-5118-1CC6F178FA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3809" y="1358520"/>
            <a:ext cx="7576841" cy="4829555"/>
          </a:xfrm>
        </p:spPr>
      </p:pic>
    </p:spTree>
    <p:extLst>
      <p:ext uri="{BB962C8B-B14F-4D97-AF65-F5344CB8AC3E}">
        <p14:creationId xmlns:p14="http://schemas.microsoft.com/office/powerpoint/2010/main" val="2097975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80AC8B-EC05-28A3-1053-39E83B2E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82A3BD-E490-92A8-392D-11D54C5615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909A60A-5F91-B189-EFC0-92A170029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048" y="365125"/>
            <a:ext cx="5753903" cy="619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218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86AD3F-8485-B807-4273-4BD33BECE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90D4B3-CD94-FE87-0DB2-2D9CFD8AB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E074EB-B8C7-4E1E-C134-38C71E53C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180" y="833075"/>
            <a:ext cx="5477639" cy="519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520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8ADA8E-4AB7-64D9-EBB1-D015D8629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b="1" u="sng" dirty="0"/>
              <a:t>.</a:t>
            </a:r>
            <a:r>
              <a:rPr lang="es-ES" b="1" u="sng" dirty="0" err="1"/>
              <a:t>gitignore</a:t>
            </a:r>
            <a:endParaRPr lang="es-AR" b="1" u="sng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DB21F80-ECE4-C6A4-8CD4-2FE47C4106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8469" y="2038870"/>
            <a:ext cx="6535062" cy="3924848"/>
          </a:xfrm>
        </p:spPr>
      </p:pic>
    </p:spTree>
    <p:extLst>
      <p:ext uri="{BB962C8B-B14F-4D97-AF65-F5344CB8AC3E}">
        <p14:creationId xmlns:p14="http://schemas.microsoft.com/office/powerpoint/2010/main" val="892006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DC4871-F8A2-EA87-F50F-8206C0B81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809DD7-5BAF-09E4-AFA0-AE0C6E830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89E7188-22FC-0DE7-17E6-773F68A29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600" y="399627"/>
            <a:ext cx="6620799" cy="60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672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2510</TotalTime>
  <Words>190</Words>
  <Application>Microsoft Office PowerPoint</Application>
  <PresentationFormat>Panorámica</PresentationFormat>
  <Paragraphs>24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de Office</vt:lpstr>
      <vt:lpstr>Unidad 1 – GIT Clase. 3 </vt:lpstr>
      <vt:lpstr>Ejercicio N°2</vt:lpstr>
      <vt:lpstr>Deshaciendo cambios en el stage</vt:lpstr>
      <vt:lpstr>Deshaciendo el ultimo commit </vt:lpstr>
      <vt:lpstr>Stash</vt:lpstr>
      <vt:lpstr>Presentación de PowerPoint</vt:lpstr>
      <vt:lpstr>Presentación de PowerPoint</vt:lpstr>
      <vt:lpstr>.gitignore</vt:lpstr>
      <vt:lpstr>Presentación de PowerPoint</vt:lpstr>
      <vt:lpstr>Git merge</vt:lpstr>
      <vt:lpstr>Clonar de github un proyecto</vt:lpstr>
      <vt:lpstr>Presentación de PowerPoint</vt:lpstr>
      <vt:lpstr>Presentación de PowerPoint</vt:lpstr>
      <vt:lpstr>Presentación de PowerPoint</vt:lpstr>
      <vt:lpstr>Presentación de PowerPoint</vt:lpstr>
      <vt:lpstr>Ejercicio N°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III</dc:title>
  <dc:creator>Fran</dc:creator>
  <cp:lastModifiedBy>Fran</cp:lastModifiedBy>
  <cp:revision>24</cp:revision>
  <dcterms:created xsi:type="dcterms:W3CDTF">2023-04-11T06:11:23Z</dcterms:created>
  <dcterms:modified xsi:type="dcterms:W3CDTF">2023-04-19T20:59:53Z</dcterms:modified>
</cp:coreProperties>
</file>