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5" r:id="rId5"/>
    <p:sldId id="258" r:id="rId6"/>
    <p:sldId id="259" r:id="rId7"/>
    <p:sldId id="260" r:id="rId8"/>
    <p:sldId id="261" r:id="rId9"/>
    <p:sldId id="263" r:id="rId10"/>
    <p:sldId id="264" r:id="rId11"/>
    <p:sldId id="268" r:id="rId12"/>
    <p:sldId id="269" r:id="rId13"/>
    <p:sldId id="270" r:id="rId14"/>
    <p:sldId id="262" r:id="rId15"/>
    <p:sldId id="271" r:id="rId1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E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4E12B7-8F8B-F312-A700-E9A42AA7D89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F195AB4A-C817-4F53-F68A-790DC5E128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AA365DBE-0CDC-90A8-A047-AE108DA64D1B}"/>
              </a:ext>
            </a:extLst>
          </p:cNvPr>
          <p:cNvSpPr>
            <a:spLocks noGrp="1"/>
          </p:cNvSpPr>
          <p:nvPr>
            <p:ph type="dt" sz="half" idx="10"/>
          </p:nvPr>
        </p:nvSpPr>
        <p:spPr/>
        <p:txBody>
          <a:bodyPr/>
          <a:lstStyle/>
          <a:p>
            <a:fld id="{0D45DE2E-585D-4311-9CD4-04AA4D45D079}" type="datetimeFigureOut">
              <a:rPr lang="es-AR" smtClean="0"/>
              <a:t>2/5/2023</a:t>
            </a:fld>
            <a:endParaRPr lang="es-AR"/>
          </a:p>
        </p:txBody>
      </p:sp>
      <p:sp>
        <p:nvSpPr>
          <p:cNvPr id="5" name="Marcador de pie de página 4">
            <a:extLst>
              <a:ext uri="{FF2B5EF4-FFF2-40B4-BE49-F238E27FC236}">
                <a16:creationId xmlns:a16="http://schemas.microsoft.com/office/drawing/2014/main" id="{4558191C-9B5E-E4FA-357C-A3B0C073495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E92F7B9-6C35-8B2E-7644-E2D581A08D6C}"/>
              </a:ext>
            </a:extLst>
          </p:cNvPr>
          <p:cNvSpPr>
            <a:spLocks noGrp="1"/>
          </p:cNvSpPr>
          <p:nvPr>
            <p:ph type="sldNum" sz="quarter" idx="12"/>
          </p:nvPr>
        </p:nvSpPr>
        <p:spPr/>
        <p:txBody>
          <a:bodyPr/>
          <a:lstStyle/>
          <a:p>
            <a:fld id="{6BF07557-03A7-450D-BB58-A76137759D4A}" type="slidenum">
              <a:rPr lang="es-AR" smtClean="0"/>
              <a:t>‹Nº›</a:t>
            </a:fld>
            <a:endParaRPr lang="es-AR"/>
          </a:p>
        </p:txBody>
      </p:sp>
    </p:spTree>
    <p:extLst>
      <p:ext uri="{BB962C8B-B14F-4D97-AF65-F5344CB8AC3E}">
        <p14:creationId xmlns:p14="http://schemas.microsoft.com/office/powerpoint/2010/main" val="1831250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4B1B56-EAD2-054F-0D76-9F9164A6939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7FA96BD6-36AD-203D-CF3A-87E082F4C21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A2A2FC1-0473-EEDB-3A02-F44FD154D51D}"/>
              </a:ext>
            </a:extLst>
          </p:cNvPr>
          <p:cNvSpPr>
            <a:spLocks noGrp="1"/>
          </p:cNvSpPr>
          <p:nvPr>
            <p:ph type="dt" sz="half" idx="10"/>
          </p:nvPr>
        </p:nvSpPr>
        <p:spPr/>
        <p:txBody>
          <a:bodyPr/>
          <a:lstStyle/>
          <a:p>
            <a:fld id="{0D45DE2E-585D-4311-9CD4-04AA4D45D079}" type="datetimeFigureOut">
              <a:rPr lang="es-AR" smtClean="0"/>
              <a:t>2/5/2023</a:t>
            </a:fld>
            <a:endParaRPr lang="es-AR"/>
          </a:p>
        </p:txBody>
      </p:sp>
      <p:sp>
        <p:nvSpPr>
          <p:cNvPr id="5" name="Marcador de pie de página 4">
            <a:extLst>
              <a:ext uri="{FF2B5EF4-FFF2-40B4-BE49-F238E27FC236}">
                <a16:creationId xmlns:a16="http://schemas.microsoft.com/office/drawing/2014/main" id="{AACA96BC-8F77-1808-20CE-70EB17B68DC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2B5006D-0074-E5DB-D516-0756FDD410E9}"/>
              </a:ext>
            </a:extLst>
          </p:cNvPr>
          <p:cNvSpPr>
            <a:spLocks noGrp="1"/>
          </p:cNvSpPr>
          <p:nvPr>
            <p:ph type="sldNum" sz="quarter" idx="12"/>
          </p:nvPr>
        </p:nvSpPr>
        <p:spPr/>
        <p:txBody>
          <a:bodyPr/>
          <a:lstStyle/>
          <a:p>
            <a:fld id="{6BF07557-03A7-450D-BB58-A76137759D4A}" type="slidenum">
              <a:rPr lang="es-AR" smtClean="0"/>
              <a:t>‹Nº›</a:t>
            </a:fld>
            <a:endParaRPr lang="es-AR"/>
          </a:p>
        </p:txBody>
      </p:sp>
    </p:spTree>
    <p:extLst>
      <p:ext uri="{BB962C8B-B14F-4D97-AF65-F5344CB8AC3E}">
        <p14:creationId xmlns:p14="http://schemas.microsoft.com/office/powerpoint/2010/main" val="3240844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3C7CE6D-B6F8-0CF5-C930-5922871584F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AFB49090-8E52-A3DB-98C3-465E8745386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B0899FD-AFED-6D4C-3CC5-225D458B6F29}"/>
              </a:ext>
            </a:extLst>
          </p:cNvPr>
          <p:cNvSpPr>
            <a:spLocks noGrp="1"/>
          </p:cNvSpPr>
          <p:nvPr>
            <p:ph type="dt" sz="half" idx="10"/>
          </p:nvPr>
        </p:nvSpPr>
        <p:spPr/>
        <p:txBody>
          <a:bodyPr/>
          <a:lstStyle/>
          <a:p>
            <a:fld id="{0D45DE2E-585D-4311-9CD4-04AA4D45D079}" type="datetimeFigureOut">
              <a:rPr lang="es-AR" smtClean="0"/>
              <a:t>2/5/2023</a:t>
            </a:fld>
            <a:endParaRPr lang="es-AR"/>
          </a:p>
        </p:txBody>
      </p:sp>
      <p:sp>
        <p:nvSpPr>
          <p:cNvPr id="5" name="Marcador de pie de página 4">
            <a:extLst>
              <a:ext uri="{FF2B5EF4-FFF2-40B4-BE49-F238E27FC236}">
                <a16:creationId xmlns:a16="http://schemas.microsoft.com/office/drawing/2014/main" id="{0EC07062-9B33-8281-8B2E-51F50553D69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67353AEE-AB7E-20D4-BC2C-18CF9ACD497B}"/>
              </a:ext>
            </a:extLst>
          </p:cNvPr>
          <p:cNvSpPr>
            <a:spLocks noGrp="1"/>
          </p:cNvSpPr>
          <p:nvPr>
            <p:ph type="sldNum" sz="quarter" idx="12"/>
          </p:nvPr>
        </p:nvSpPr>
        <p:spPr/>
        <p:txBody>
          <a:bodyPr/>
          <a:lstStyle/>
          <a:p>
            <a:fld id="{6BF07557-03A7-450D-BB58-A76137759D4A}" type="slidenum">
              <a:rPr lang="es-AR" smtClean="0"/>
              <a:t>‹Nº›</a:t>
            </a:fld>
            <a:endParaRPr lang="es-AR"/>
          </a:p>
        </p:txBody>
      </p:sp>
    </p:spTree>
    <p:extLst>
      <p:ext uri="{BB962C8B-B14F-4D97-AF65-F5344CB8AC3E}">
        <p14:creationId xmlns:p14="http://schemas.microsoft.com/office/powerpoint/2010/main" val="2799223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8029B-9493-4760-E0C3-0EDE9573CCA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92984DC-FAD9-3772-B82C-224AE06ECB6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40579A6-961E-1AE2-EB41-5B1666AEA8D7}"/>
              </a:ext>
            </a:extLst>
          </p:cNvPr>
          <p:cNvSpPr>
            <a:spLocks noGrp="1"/>
          </p:cNvSpPr>
          <p:nvPr>
            <p:ph type="dt" sz="half" idx="10"/>
          </p:nvPr>
        </p:nvSpPr>
        <p:spPr/>
        <p:txBody>
          <a:bodyPr/>
          <a:lstStyle/>
          <a:p>
            <a:fld id="{0D45DE2E-585D-4311-9CD4-04AA4D45D079}" type="datetimeFigureOut">
              <a:rPr lang="es-AR" smtClean="0"/>
              <a:t>2/5/2023</a:t>
            </a:fld>
            <a:endParaRPr lang="es-AR"/>
          </a:p>
        </p:txBody>
      </p:sp>
      <p:sp>
        <p:nvSpPr>
          <p:cNvPr id="5" name="Marcador de pie de página 4">
            <a:extLst>
              <a:ext uri="{FF2B5EF4-FFF2-40B4-BE49-F238E27FC236}">
                <a16:creationId xmlns:a16="http://schemas.microsoft.com/office/drawing/2014/main" id="{8DF49B3C-8491-F788-A624-CDEFD03550F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20D735C-14D0-0409-3F25-FBC0FCAD352D}"/>
              </a:ext>
            </a:extLst>
          </p:cNvPr>
          <p:cNvSpPr>
            <a:spLocks noGrp="1"/>
          </p:cNvSpPr>
          <p:nvPr>
            <p:ph type="sldNum" sz="quarter" idx="12"/>
          </p:nvPr>
        </p:nvSpPr>
        <p:spPr/>
        <p:txBody>
          <a:bodyPr/>
          <a:lstStyle/>
          <a:p>
            <a:fld id="{6BF07557-03A7-450D-BB58-A76137759D4A}" type="slidenum">
              <a:rPr lang="es-AR" smtClean="0"/>
              <a:t>‹Nº›</a:t>
            </a:fld>
            <a:endParaRPr lang="es-AR"/>
          </a:p>
        </p:txBody>
      </p:sp>
    </p:spTree>
    <p:extLst>
      <p:ext uri="{BB962C8B-B14F-4D97-AF65-F5344CB8AC3E}">
        <p14:creationId xmlns:p14="http://schemas.microsoft.com/office/powerpoint/2010/main" val="162575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78C39-75AA-982A-28A8-0B7237036D3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3551E011-509C-CA29-C70B-59B0A6DF98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736763C-78C3-CA89-3DB5-E481096511C7}"/>
              </a:ext>
            </a:extLst>
          </p:cNvPr>
          <p:cNvSpPr>
            <a:spLocks noGrp="1"/>
          </p:cNvSpPr>
          <p:nvPr>
            <p:ph type="dt" sz="half" idx="10"/>
          </p:nvPr>
        </p:nvSpPr>
        <p:spPr/>
        <p:txBody>
          <a:bodyPr/>
          <a:lstStyle/>
          <a:p>
            <a:fld id="{0D45DE2E-585D-4311-9CD4-04AA4D45D079}" type="datetimeFigureOut">
              <a:rPr lang="es-AR" smtClean="0"/>
              <a:t>2/5/2023</a:t>
            </a:fld>
            <a:endParaRPr lang="es-AR"/>
          </a:p>
        </p:txBody>
      </p:sp>
      <p:sp>
        <p:nvSpPr>
          <p:cNvPr id="5" name="Marcador de pie de página 4">
            <a:extLst>
              <a:ext uri="{FF2B5EF4-FFF2-40B4-BE49-F238E27FC236}">
                <a16:creationId xmlns:a16="http://schemas.microsoft.com/office/drawing/2014/main" id="{6471EC11-B790-3745-2893-8F50BC74EEA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F99939F-3820-C294-08DE-993794DC4437}"/>
              </a:ext>
            </a:extLst>
          </p:cNvPr>
          <p:cNvSpPr>
            <a:spLocks noGrp="1"/>
          </p:cNvSpPr>
          <p:nvPr>
            <p:ph type="sldNum" sz="quarter" idx="12"/>
          </p:nvPr>
        </p:nvSpPr>
        <p:spPr/>
        <p:txBody>
          <a:bodyPr/>
          <a:lstStyle/>
          <a:p>
            <a:fld id="{6BF07557-03A7-450D-BB58-A76137759D4A}" type="slidenum">
              <a:rPr lang="es-AR" smtClean="0"/>
              <a:t>‹Nº›</a:t>
            </a:fld>
            <a:endParaRPr lang="es-AR"/>
          </a:p>
        </p:txBody>
      </p:sp>
    </p:spTree>
    <p:extLst>
      <p:ext uri="{BB962C8B-B14F-4D97-AF65-F5344CB8AC3E}">
        <p14:creationId xmlns:p14="http://schemas.microsoft.com/office/powerpoint/2010/main" val="64813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30DFD2-0ED0-2AB2-85F0-D0979F87673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6B94B696-EFC2-7C81-E528-7BF3C81AF8E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AF50BCAD-274B-AA25-3E5D-E337EEC2DB9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5437D47F-2D0E-2161-CD01-4DDD1D8CE8D2}"/>
              </a:ext>
            </a:extLst>
          </p:cNvPr>
          <p:cNvSpPr>
            <a:spLocks noGrp="1"/>
          </p:cNvSpPr>
          <p:nvPr>
            <p:ph type="dt" sz="half" idx="10"/>
          </p:nvPr>
        </p:nvSpPr>
        <p:spPr/>
        <p:txBody>
          <a:bodyPr/>
          <a:lstStyle/>
          <a:p>
            <a:fld id="{0D45DE2E-585D-4311-9CD4-04AA4D45D079}" type="datetimeFigureOut">
              <a:rPr lang="es-AR" smtClean="0"/>
              <a:t>2/5/2023</a:t>
            </a:fld>
            <a:endParaRPr lang="es-AR"/>
          </a:p>
        </p:txBody>
      </p:sp>
      <p:sp>
        <p:nvSpPr>
          <p:cNvPr id="6" name="Marcador de pie de página 5">
            <a:extLst>
              <a:ext uri="{FF2B5EF4-FFF2-40B4-BE49-F238E27FC236}">
                <a16:creationId xmlns:a16="http://schemas.microsoft.com/office/drawing/2014/main" id="{9F222D61-7D36-9BE2-4674-1525D1E370B0}"/>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290CE99-D040-A8BD-2B7F-57303DC1FA88}"/>
              </a:ext>
            </a:extLst>
          </p:cNvPr>
          <p:cNvSpPr>
            <a:spLocks noGrp="1"/>
          </p:cNvSpPr>
          <p:nvPr>
            <p:ph type="sldNum" sz="quarter" idx="12"/>
          </p:nvPr>
        </p:nvSpPr>
        <p:spPr/>
        <p:txBody>
          <a:bodyPr/>
          <a:lstStyle/>
          <a:p>
            <a:fld id="{6BF07557-03A7-450D-BB58-A76137759D4A}" type="slidenum">
              <a:rPr lang="es-AR" smtClean="0"/>
              <a:t>‹Nº›</a:t>
            </a:fld>
            <a:endParaRPr lang="es-AR"/>
          </a:p>
        </p:txBody>
      </p:sp>
    </p:spTree>
    <p:extLst>
      <p:ext uri="{BB962C8B-B14F-4D97-AF65-F5344CB8AC3E}">
        <p14:creationId xmlns:p14="http://schemas.microsoft.com/office/powerpoint/2010/main" val="281309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0D56C0-63E0-3561-AD35-92B83207911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DB831E5-7895-10E0-9190-40C9999DE7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4F97556-1A98-37FC-99DC-CE324AAB411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51ED89CC-B69B-A833-44EB-6DCE3F4328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97BA13B-AE46-243D-5730-F9B37B6C69C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A8C29483-C193-E491-07B6-D62EB41478D3}"/>
              </a:ext>
            </a:extLst>
          </p:cNvPr>
          <p:cNvSpPr>
            <a:spLocks noGrp="1"/>
          </p:cNvSpPr>
          <p:nvPr>
            <p:ph type="dt" sz="half" idx="10"/>
          </p:nvPr>
        </p:nvSpPr>
        <p:spPr/>
        <p:txBody>
          <a:bodyPr/>
          <a:lstStyle/>
          <a:p>
            <a:fld id="{0D45DE2E-585D-4311-9CD4-04AA4D45D079}" type="datetimeFigureOut">
              <a:rPr lang="es-AR" smtClean="0"/>
              <a:t>2/5/2023</a:t>
            </a:fld>
            <a:endParaRPr lang="es-AR"/>
          </a:p>
        </p:txBody>
      </p:sp>
      <p:sp>
        <p:nvSpPr>
          <p:cNvPr id="8" name="Marcador de pie de página 7">
            <a:extLst>
              <a:ext uri="{FF2B5EF4-FFF2-40B4-BE49-F238E27FC236}">
                <a16:creationId xmlns:a16="http://schemas.microsoft.com/office/drawing/2014/main" id="{BBE5BD13-9F2F-9509-2D04-F5E3965DA913}"/>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2C51C4D0-43D7-03A0-03CD-76F3BEFDAF79}"/>
              </a:ext>
            </a:extLst>
          </p:cNvPr>
          <p:cNvSpPr>
            <a:spLocks noGrp="1"/>
          </p:cNvSpPr>
          <p:nvPr>
            <p:ph type="sldNum" sz="quarter" idx="12"/>
          </p:nvPr>
        </p:nvSpPr>
        <p:spPr/>
        <p:txBody>
          <a:bodyPr/>
          <a:lstStyle/>
          <a:p>
            <a:fld id="{6BF07557-03A7-450D-BB58-A76137759D4A}" type="slidenum">
              <a:rPr lang="es-AR" smtClean="0"/>
              <a:t>‹Nº›</a:t>
            </a:fld>
            <a:endParaRPr lang="es-AR"/>
          </a:p>
        </p:txBody>
      </p:sp>
    </p:spTree>
    <p:extLst>
      <p:ext uri="{BB962C8B-B14F-4D97-AF65-F5344CB8AC3E}">
        <p14:creationId xmlns:p14="http://schemas.microsoft.com/office/powerpoint/2010/main" val="161433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7FCB0-EA2F-4938-30E3-B92F9216889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817566C1-AF65-1B19-CE8A-AE5581CF9519}"/>
              </a:ext>
            </a:extLst>
          </p:cNvPr>
          <p:cNvSpPr>
            <a:spLocks noGrp="1"/>
          </p:cNvSpPr>
          <p:nvPr>
            <p:ph type="dt" sz="half" idx="10"/>
          </p:nvPr>
        </p:nvSpPr>
        <p:spPr/>
        <p:txBody>
          <a:bodyPr/>
          <a:lstStyle/>
          <a:p>
            <a:fld id="{0D45DE2E-585D-4311-9CD4-04AA4D45D079}" type="datetimeFigureOut">
              <a:rPr lang="es-AR" smtClean="0"/>
              <a:t>2/5/2023</a:t>
            </a:fld>
            <a:endParaRPr lang="es-AR"/>
          </a:p>
        </p:txBody>
      </p:sp>
      <p:sp>
        <p:nvSpPr>
          <p:cNvPr id="4" name="Marcador de pie de página 3">
            <a:extLst>
              <a:ext uri="{FF2B5EF4-FFF2-40B4-BE49-F238E27FC236}">
                <a16:creationId xmlns:a16="http://schemas.microsoft.com/office/drawing/2014/main" id="{13DB7336-38E8-4823-4E07-BCFAC869157D}"/>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E9A0E13E-0A01-7E36-4DB5-28CD2E111C77}"/>
              </a:ext>
            </a:extLst>
          </p:cNvPr>
          <p:cNvSpPr>
            <a:spLocks noGrp="1"/>
          </p:cNvSpPr>
          <p:nvPr>
            <p:ph type="sldNum" sz="quarter" idx="12"/>
          </p:nvPr>
        </p:nvSpPr>
        <p:spPr/>
        <p:txBody>
          <a:bodyPr/>
          <a:lstStyle/>
          <a:p>
            <a:fld id="{6BF07557-03A7-450D-BB58-A76137759D4A}" type="slidenum">
              <a:rPr lang="es-AR" smtClean="0"/>
              <a:t>‹Nº›</a:t>
            </a:fld>
            <a:endParaRPr lang="es-AR"/>
          </a:p>
        </p:txBody>
      </p:sp>
    </p:spTree>
    <p:extLst>
      <p:ext uri="{BB962C8B-B14F-4D97-AF65-F5344CB8AC3E}">
        <p14:creationId xmlns:p14="http://schemas.microsoft.com/office/powerpoint/2010/main" val="314167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9470A55-6FC6-6B65-B8C9-E0ABCCD18CAC}"/>
              </a:ext>
            </a:extLst>
          </p:cNvPr>
          <p:cNvSpPr>
            <a:spLocks noGrp="1"/>
          </p:cNvSpPr>
          <p:nvPr>
            <p:ph type="dt" sz="half" idx="10"/>
          </p:nvPr>
        </p:nvSpPr>
        <p:spPr/>
        <p:txBody>
          <a:bodyPr/>
          <a:lstStyle/>
          <a:p>
            <a:fld id="{0D45DE2E-585D-4311-9CD4-04AA4D45D079}" type="datetimeFigureOut">
              <a:rPr lang="es-AR" smtClean="0"/>
              <a:t>2/5/2023</a:t>
            </a:fld>
            <a:endParaRPr lang="es-AR"/>
          </a:p>
        </p:txBody>
      </p:sp>
      <p:sp>
        <p:nvSpPr>
          <p:cNvPr id="3" name="Marcador de pie de página 2">
            <a:extLst>
              <a:ext uri="{FF2B5EF4-FFF2-40B4-BE49-F238E27FC236}">
                <a16:creationId xmlns:a16="http://schemas.microsoft.com/office/drawing/2014/main" id="{A47CF2AF-DE4D-0810-8791-F467C6DB7106}"/>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D0AD3ADE-9473-97BD-9AE9-33B1C469CCCF}"/>
              </a:ext>
            </a:extLst>
          </p:cNvPr>
          <p:cNvSpPr>
            <a:spLocks noGrp="1"/>
          </p:cNvSpPr>
          <p:nvPr>
            <p:ph type="sldNum" sz="quarter" idx="12"/>
          </p:nvPr>
        </p:nvSpPr>
        <p:spPr/>
        <p:txBody>
          <a:bodyPr/>
          <a:lstStyle/>
          <a:p>
            <a:fld id="{6BF07557-03A7-450D-BB58-A76137759D4A}" type="slidenum">
              <a:rPr lang="es-AR" smtClean="0"/>
              <a:t>‹Nº›</a:t>
            </a:fld>
            <a:endParaRPr lang="es-AR"/>
          </a:p>
        </p:txBody>
      </p:sp>
    </p:spTree>
    <p:extLst>
      <p:ext uri="{BB962C8B-B14F-4D97-AF65-F5344CB8AC3E}">
        <p14:creationId xmlns:p14="http://schemas.microsoft.com/office/powerpoint/2010/main" val="411352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D0EF9-35E6-9B12-B57B-4CEF16C1169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8BBF3589-D150-CD27-69C0-FEC31D6DDA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2253B65E-F17D-62C6-555C-C28016DB9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D5E3EC4-71C7-D306-02B1-761AEFC15196}"/>
              </a:ext>
            </a:extLst>
          </p:cNvPr>
          <p:cNvSpPr>
            <a:spLocks noGrp="1"/>
          </p:cNvSpPr>
          <p:nvPr>
            <p:ph type="dt" sz="half" idx="10"/>
          </p:nvPr>
        </p:nvSpPr>
        <p:spPr/>
        <p:txBody>
          <a:bodyPr/>
          <a:lstStyle/>
          <a:p>
            <a:fld id="{0D45DE2E-585D-4311-9CD4-04AA4D45D079}" type="datetimeFigureOut">
              <a:rPr lang="es-AR" smtClean="0"/>
              <a:t>2/5/2023</a:t>
            </a:fld>
            <a:endParaRPr lang="es-AR"/>
          </a:p>
        </p:txBody>
      </p:sp>
      <p:sp>
        <p:nvSpPr>
          <p:cNvPr id="6" name="Marcador de pie de página 5">
            <a:extLst>
              <a:ext uri="{FF2B5EF4-FFF2-40B4-BE49-F238E27FC236}">
                <a16:creationId xmlns:a16="http://schemas.microsoft.com/office/drawing/2014/main" id="{D6908500-B58E-C8CF-8A68-E087FF55D789}"/>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25451A0-51B4-6A68-E600-7D5C752C589E}"/>
              </a:ext>
            </a:extLst>
          </p:cNvPr>
          <p:cNvSpPr>
            <a:spLocks noGrp="1"/>
          </p:cNvSpPr>
          <p:nvPr>
            <p:ph type="sldNum" sz="quarter" idx="12"/>
          </p:nvPr>
        </p:nvSpPr>
        <p:spPr/>
        <p:txBody>
          <a:bodyPr/>
          <a:lstStyle/>
          <a:p>
            <a:fld id="{6BF07557-03A7-450D-BB58-A76137759D4A}" type="slidenum">
              <a:rPr lang="es-AR" smtClean="0"/>
              <a:t>‹Nº›</a:t>
            </a:fld>
            <a:endParaRPr lang="es-AR"/>
          </a:p>
        </p:txBody>
      </p:sp>
    </p:spTree>
    <p:extLst>
      <p:ext uri="{BB962C8B-B14F-4D97-AF65-F5344CB8AC3E}">
        <p14:creationId xmlns:p14="http://schemas.microsoft.com/office/powerpoint/2010/main" val="2198529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11E510-94DD-7F6D-DD3D-6C7CFD96236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887BD771-D41A-50A7-8A73-24B3F82EBD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A8FCAD46-0E0F-CD23-CBC9-100712A5D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5EE5695-49C1-9672-8649-9125607BB28B}"/>
              </a:ext>
            </a:extLst>
          </p:cNvPr>
          <p:cNvSpPr>
            <a:spLocks noGrp="1"/>
          </p:cNvSpPr>
          <p:nvPr>
            <p:ph type="dt" sz="half" idx="10"/>
          </p:nvPr>
        </p:nvSpPr>
        <p:spPr/>
        <p:txBody>
          <a:bodyPr/>
          <a:lstStyle/>
          <a:p>
            <a:fld id="{0D45DE2E-585D-4311-9CD4-04AA4D45D079}" type="datetimeFigureOut">
              <a:rPr lang="es-AR" smtClean="0"/>
              <a:t>2/5/2023</a:t>
            </a:fld>
            <a:endParaRPr lang="es-AR"/>
          </a:p>
        </p:txBody>
      </p:sp>
      <p:sp>
        <p:nvSpPr>
          <p:cNvPr id="6" name="Marcador de pie de página 5">
            <a:extLst>
              <a:ext uri="{FF2B5EF4-FFF2-40B4-BE49-F238E27FC236}">
                <a16:creationId xmlns:a16="http://schemas.microsoft.com/office/drawing/2014/main" id="{10B9F3DD-769B-E94B-56B3-1159A970F493}"/>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B0B2D1AE-3037-8D21-36C6-4F3E96B03C82}"/>
              </a:ext>
            </a:extLst>
          </p:cNvPr>
          <p:cNvSpPr>
            <a:spLocks noGrp="1"/>
          </p:cNvSpPr>
          <p:nvPr>
            <p:ph type="sldNum" sz="quarter" idx="12"/>
          </p:nvPr>
        </p:nvSpPr>
        <p:spPr/>
        <p:txBody>
          <a:bodyPr/>
          <a:lstStyle/>
          <a:p>
            <a:fld id="{6BF07557-03A7-450D-BB58-A76137759D4A}" type="slidenum">
              <a:rPr lang="es-AR" smtClean="0"/>
              <a:t>‹Nº›</a:t>
            </a:fld>
            <a:endParaRPr lang="es-AR"/>
          </a:p>
        </p:txBody>
      </p:sp>
    </p:spTree>
    <p:extLst>
      <p:ext uri="{BB962C8B-B14F-4D97-AF65-F5344CB8AC3E}">
        <p14:creationId xmlns:p14="http://schemas.microsoft.com/office/powerpoint/2010/main" val="1854073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0">
              <a:srgbClr val="93E3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874B1C4-5CE4-A93B-E3EF-472F676C21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1D099D9C-5C1D-2C6C-123B-CDC31B3C18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5C8B422-7C24-5182-2C4B-DC2E9B38DC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45DE2E-585D-4311-9CD4-04AA4D45D079}" type="datetimeFigureOut">
              <a:rPr lang="es-AR" smtClean="0"/>
              <a:t>2/5/2023</a:t>
            </a:fld>
            <a:endParaRPr lang="es-AR"/>
          </a:p>
        </p:txBody>
      </p:sp>
      <p:sp>
        <p:nvSpPr>
          <p:cNvPr id="5" name="Marcador de pie de página 4">
            <a:extLst>
              <a:ext uri="{FF2B5EF4-FFF2-40B4-BE49-F238E27FC236}">
                <a16:creationId xmlns:a16="http://schemas.microsoft.com/office/drawing/2014/main" id="{18E5B293-14C3-E3C3-48EE-DFD068736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E53A3BF9-A3B4-77C5-1676-624A3E883F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07557-03A7-450D-BB58-A76137759D4A}" type="slidenum">
              <a:rPr lang="es-AR" smtClean="0"/>
              <a:t>‹Nº›</a:t>
            </a:fld>
            <a:endParaRPr lang="es-AR"/>
          </a:p>
        </p:txBody>
      </p:sp>
    </p:spTree>
    <p:extLst>
      <p:ext uri="{BB962C8B-B14F-4D97-AF65-F5344CB8AC3E}">
        <p14:creationId xmlns:p14="http://schemas.microsoft.com/office/powerpoint/2010/main" val="675127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4F5DC9-2EF4-83FF-6AF4-D0FFF8551A5C}"/>
              </a:ext>
            </a:extLst>
          </p:cNvPr>
          <p:cNvSpPr>
            <a:spLocks noGrp="1"/>
          </p:cNvSpPr>
          <p:nvPr>
            <p:ph type="ctrTitle"/>
          </p:nvPr>
        </p:nvSpPr>
        <p:spPr>
          <a:xfrm>
            <a:off x="-947530" y="0"/>
            <a:ext cx="14087060" cy="2964853"/>
          </a:xfrm>
        </p:spPr>
        <p:txBody>
          <a:bodyPr>
            <a:normAutofit/>
          </a:bodyPr>
          <a:lstStyle/>
          <a:p>
            <a:r>
              <a:rPr lang="es-ES" sz="5400" b="1" dirty="0">
                <a:effectLst>
                  <a:outerShdw blurRad="38100" dist="38100" dir="2700000" algn="tl">
                    <a:srgbClr val="000000">
                      <a:alpha val="43137"/>
                    </a:srgbClr>
                  </a:outerShdw>
                </a:effectLst>
              </a:rPr>
              <a:t>Unidad 2 – </a:t>
            </a:r>
            <a:r>
              <a:rPr lang="es-ES" sz="5400" b="1" dirty="0" err="1">
                <a:effectLst>
                  <a:outerShdw blurRad="38100" dist="38100" dir="2700000" algn="tl">
                    <a:srgbClr val="000000">
                      <a:alpha val="43137"/>
                    </a:srgbClr>
                  </a:outerShdw>
                </a:effectLst>
              </a:rPr>
              <a:t>React</a:t>
            </a:r>
            <a:br>
              <a:rPr lang="es-ES" sz="5400" b="1" dirty="0">
                <a:effectLst>
                  <a:outerShdw blurRad="38100" dist="38100" dir="2700000" algn="tl">
                    <a:srgbClr val="000000">
                      <a:alpha val="43137"/>
                    </a:srgbClr>
                  </a:outerShdw>
                </a:effectLst>
              </a:rPr>
            </a:br>
            <a:r>
              <a:rPr lang="es-ES" sz="5400" b="1" dirty="0">
                <a:effectLst>
                  <a:outerShdw blurRad="38100" dist="38100" dir="2700000" algn="tl">
                    <a:srgbClr val="000000">
                      <a:alpha val="43137"/>
                    </a:srgbClr>
                  </a:outerShdw>
                </a:effectLst>
              </a:rPr>
              <a:t>C. 5</a:t>
            </a:r>
            <a:br>
              <a:rPr lang="es-ES" sz="5400" b="1" dirty="0">
                <a:effectLst>
                  <a:outerShdw blurRad="38100" dist="38100" dir="2700000" algn="tl">
                    <a:srgbClr val="000000">
                      <a:alpha val="43137"/>
                    </a:srgbClr>
                  </a:outerShdw>
                </a:effectLst>
              </a:rPr>
            </a:br>
            <a:endParaRPr lang="es-AR" sz="5400" b="1" dirty="0">
              <a:effectLst>
                <a:outerShdw blurRad="38100" dist="38100" dir="2700000" algn="tl">
                  <a:srgbClr val="000000">
                    <a:alpha val="43137"/>
                  </a:srgbClr>
                </a:outerShdw>
              </a:effectLst>
            </a:endParaRPr>
          </a:p>
        </p:txBody>
      </p:sp>
      <p:pic>
        <p:nvPicPr>
          <p:cNvPr id="3" name="Picture 2" descr="Qué es Git?">
            <a:extLst>
              <a:ext uri="{FF2B5EF4-FFF2-40B4-BE49-F238E27FC236}">
                <a16:creationId xmlns:a16="http://schemas.microsoft.com/office/drawing/2014/main" id="{43D27F93-9B5F-7D0C-029C-A6C71DEC9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2792" y="2921320"/>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090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5EBFD-C473-F360-067D-1886C78252FE}"/>
              </a:ext>
            </a:extLst>
          </p:cNvPr>
          <p:cNvSpPr>
            <a:spLocks noGrp="1"/>
          </p:cNvSpPr>
          <p:nvPr>
            <p:ph type="title"/>
          </p:nvPr>
        </p:nvSpPr>
        <p:spPr/>
        <p:txBody>
          <a:bodyPr/>
          <a:lstStyle/>
          <a:p>
            <a:endParaRPr lang="es-AR"/>
          </a:p>
        </p:txBody>
      </p:sp>
      <p:pic>
        <p:nvPicPr>
          <p:cNvPr id="5" name="Marcador de contenido 4">
            <a:extLst>
              <a:ext uri="{FF2B5EF4-FFF2-40B4-BE49-F238E27FC236}">
                <a16:creationId xmlns:a16="http://schemas.microsoft.com/office/drawing/2014/main" id="{9072FF51-9D3A-08D1-16C0-BCFB53700D80}"/>
              </a:ext>
            </a:extLst>
          </p:cNvPr>
          <p:cNvPicPr>
            <a:picLocks noGrp="1" noChangeAspect="1"/>
          </p:cNvPicPr>
          <p:nvPr>
            <p:ph idx="1"/>
          </p:nvPr>
        </p:nvPicPr>
        <p:blipFill>
          <a:blip r:embed="rId2"/>
          <a:stretch>
            <a:fillRect/>
          </a:stretch>
        </p:blipFill>
        <p:spPr>
          <a:xfrm>
            <a:off x="3285908" y="495207"/>
            <a:ext cx="5620184" cy="6143442"/>
          </a:xfrm>
        </p:spPr>
      </p:pic>
    </p:spTree>
    <p:extLst>
      <p:ext uri="{BB962C8B-B14F-4D97-AF65-F5344CB8AC3E}">
        <p14:creationId xmlns:p14="http://schemas.microsoft.com/office/powerpoint/2010/main" val="3674346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1958F9-2915-07E6-26DA-AFE787F9EC5C}"/>
              </a:ext>
            </a:extLst>
          </p:cNvPr>
          <p:cNvSpPr>
            <a:spLocks noGrp="1"/>
          </p:cNvSpPr>
          <p:nvPr>
            <p:ph type="title"/>
          </p:nvPr>
        </p:nvSpPr>
        <p:spPr/>
        <p:txBody>
          <a:bodyPr/>
          <a:lstStyle/>
          <a:p>
            <a:pPr algn="ctr"/>
            <a:r>
              <a:rPr lang="es-ES" u="sng" dirty="0"/>
              <a:t>Insertando expresiones en JSX</a:t>
            </a:r>
            <a:endParaRPr lang="es-AR" u="sng" dirty="0"/>
          </a:p>
        </p:txBody>
      </p:sp>
      <p:pic>
        <p:nvPicPr>
          <p:cNvPr id="5" name="Marcador de contenido 4">
            <a:extLst>
              <a:ext uri="{FF2B5EF4-FFF2-40B4-BE49-F238E27FC236}">
                <a16:creationId xmlns:a16="http://schemas.microsoft.com/office/drawing/2014/main" id="{E9A3A7C0-A58A-FFE6-54F7-2DB0513B1999}"/>
              </a:ext>
            </a:extLst>
          </p:cNvPr>
          <p:cNvPicPr>
            <a:picLocks noGrp="1" noChangeAspect="1"/>
          </p:cNvPicPr>
          <p:nvPr>
            <p:ph idx="1"/>
          </p:nvPr>
        </p:nvPicPr>
        <p:blipFill>
          <a:blip r:embed="rId2"/>
          <a:stretch>
            <a:fillRect/>
          </a:stretch>
        </p:blipFill>
        <p:spPr>
          <a:xfrm>
            <a:off x="732190" y="1982236"/>
            <a:ext cx="11007375" cy="3756580"/>
          </a:xfrm>
        </p:spPr>
      </p:pic>
    </p:spTree>
    <p:extLst>
      <p:ext uri="{BB962C8B-B14F-4D97-AF65-F5344CB8AC3E}">
        <p14:creationId xmlns:p14="http://schemas.microsoft.com/office/powerpoint/2010/main" val="4216329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901728-915C-3FA8-DE19-6F82DFCD232C}"/>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095624B0-4731-63F3-34BF-7A4BFCAAA90C}"/>
              </a:ext>
            </a:extLst>
          </p:cNvPr>
          <p:cNvSpPr>
            <a:spLocks noGrp="1"/>
          </p:cNvSpPr>
          <p:nvPr>
            <p:ph idx="1"/>
          </p:nvPr>
        </p:nvSpPr>
        <p:spPr/>
        <p:txBody>
          <a:bodyPr/>
          <a:lstStyle/>
          <a:p>
            <a:endParaRPr lang="es-AR"/>
          </a:p>
        </p:txBody>
      </p:sp>
      <p:pic>
        <p:nvPicPr>
          <p:cNvPr id="5" name="Imagen 4">
            <a:extLst>
              <a:ext uri="{FF2B5EF4-FFF2-40B4-BE49-F238E27FC236}">
                <a16:creationId xmlns:a16="http://schemas.microsoft.com/office/drawing/2014/main" id="{592D18FE-A09A-9AA8-2B4E-5B2D17869786}"/>
              </a:ext>
            </a:extLst>
          </p:cNvPr>
          <p:cNvPicPr>
            <a:picLocks noChangeAspect="1"/>
          </p:cNvPicPr>
          <p:nvPr/>
        </p:nvPicPr>
        <p:blipFill>
          <a:blip r:embed="rId2"/>
          <a:stretch>
            <a:fillRect/>
          </a:stretch>
        </p:blipFill>
        <p:spPr>
          <a:xfrm>
            <a:off x="1467870" y="681037"/>
            <a:ext cx="9256260" cy="5401226"/>
          </a:xfrm>
          <a:prstGeom prst="rect">
            <a:avLst/>
          </a:prstGeom>
        </p:spPr>
      </p:pic>
    </p:spTree>
    <p:extLst>
      <p:ext uri="{BB962C8B-B14F-4D97-AF65-F5344CB8AC3E}">
        <p14:creationId xmlns:p14="http://schemas.microsoft.com/office/powerpoint/2010/main" val="1774047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DCDB96-2601-281E-C49A-A4B62ED64EF8}"/>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C17067F9-E6DC-3AE0-5746-B68379E92807}"/>
              </a:ext>
            </a:extLst>
          </p:cNvPr>
          <p:cNvSpPr>
            <a:spLocks noGrp="1"/>
          </p:cNvSpPr>
          <p:nvPr>
            <p:ph idx="1"/>
          </p:nvPr>
        </p:nvSpPr>
        <p:spPr/>
        <p:txBody>
          <a:bodyPr/>
          <a:lstStyle/>
          <a:p>
            <a:endParaRPr lang="es-AR"/>
          </a:p>
        </p:txBody>
      </p:sp>
      <p:pic>
        <p:nvPicPr>
          <p:cNvPr id="5" name="Imagen 4">
            <a:extLst>
              <a:ext uri="{FF2B5EF4-FFF2-40B4-BE49-F238E27FC236}">
                <a16:creationId xmlns:a16="http://schemas.microsoft.com/office/drawing/2014/main" id="{D47A6941-CE76-8BEE-82F7-1E5FCCC7EA8A}"/>
              </a:ext>
            </a:extLst>
          </p:cNvPr>
          <p:cNvPicPr>
            <a:picLocks noChangeAspect="1"/>
          </p:cNvPicPr>
          <p:nvPr/>
        </p:nvPicPr>
        <p:blipFill>
          <a:blip r:embed="rId2"/>
          <a:stretch>
            <a:fillRect/>
          </a:stretch>
        </p:blipFill>
        <p:spPr>
          <a:xfrm>
            <a:off x="916572" y="1445508"/>
            <a:ext cx="10358856" cy="3966984"/>
          </a:xfrm>
          <a:prstGeom prst="rect">
            <a:avLst/>
          </a:prstGeom>
        </p:spPr>
      </p:pic>
    </p:spTree>
    <p:extLst>
      <p:ext uri="{BB962C8B-B14F-4D97-AF65-F5344CB8AC3E}">
        <p14:creationId xmlns:p14="http://schemas.microsoft.com/office/powerpoint/2010/main" val="261015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428CDA-9075-BE84-3331-922925DDC6F8}"/>
              </a:ext>
            </a:extLst>
          </p:cNvPr>
          <p:cNvSpPr>
            <a:spLocks noGrp="1"/>
          </p:cNvSpPr>
          <p:nvPr>
            <p:ph type="title"/>
          </p:nvPr>
        </p:nvSpPr>
        <p:spPr>
          <a:xfrm>
            <a:off x="838200" y="154758"/>
            <a:ext cx="10515600" cy="1325563"/>
          </a:xfrm>
        </p:spPr>
        <p:txBody>
          <a:bodyPr/>
          <a:lstStyle/>
          <a:p>
            <a:pPr algn="ctr"/>
            <a:r>
              <a:rPr lang="es-ES" b="1" u="sng" dirty="0"/>
              <a:t>Con y sin JSX</a:t>
            </a:r>
            <a:endParaRPr lang="es-AR" b="1" u="sng" dirty="0"/>
          </a:p>
        </p:txBody>
      </p:sp>
      <p:pic>
        <p:nvPicPr>
          <p:cNvPr id="5" name="Marcador de contenido 4">
            <a:extLst>
              <a:ext uri="{FF2B5EF4-FFF2-40B4-BE49-F238E27FC236}">
                <a16:creationId xmlns:a16="http://schemas.microsoft.com/office/drawing/2014/main" id="{084A9DED-BE99-9554-C011-BC818B30BB73}"/>
              </a:ext>
            </a:extLst>
          </p:cNvPr>
          <p:cNvPicPr>
            <a:picLocks noGrp="1" noChangeAspect="1"/>
          </p:cNvPicPr>
          <p:nvPr>
            <p:ph idx="1"/>
          </p:nvPr>
        </p:nvPicPr>
        <p:blipFill>
          <a:blip r:embed="rId2"/>
          <a:stretch>
            <a:fillRect/>
          </a:stretch>
        </p:blipFill>
        <p:spPr>
          <a:xfrm>
            <a:off x="622109" y="1727590"/>
            <a:ext cx="6298338" cy="3402820"/>
          </a:xfrm>
        </p:spPr>
      </p:pic>
      <p:pic>
        <p:nvPicPr>
          <p:cNvPr id="7" name="Imagen 6">
            <a:extLst>
              <a:ext uri="{FF2B5EF4-FFF2-40B4-BE49-F238E27FC236}">
                <a16:creationId xmlns:a16="http://schemas.microsoft.com/office/drawing/2014/main" id="{3CECDAD6-DA32-99E6-F131-B796F6D831CC}"/>
              </a:ext>
            </a:extLst>
          </p:cNvPr>
          <p:cNvPicPr>
            <a:picLocks noChangeAspect="1"/>
          </p:cNvPicPr>
          <p:nvPr/>
        </p:nvPicPr>
        <p:blipFill>
          <a:blip r:embed="rId3"/>
          <a:stretch>
            <a:fillRect/>
          </a:stretch>
        </p:blipFill>
        <p:spPr>
          <a:xfrm>
            <a:off x="5268213" y="3269974"/>
            <a:ext cx="6447452" cy="3433268"/>
          </a:xfrm>
          <a:prstGeom prst="rect">
            <a:avLst/>
          </a:prstGeom>
        </p:spPr>
      </p:pic>
    </p:spTree>
    <p:extLst>
      <p:ext uri="{BB962C8B-B14F-4D97-AF65-F5344CB8AC3E}">
        <p14:creationId xmlns:p14="http://schemas.microsoft.com/office/powerpoint/2010/main" val="3140150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EDBE3E1-B053-9A28-5D4B-2E14BA79B570}"/>
              </a:ext>
            </a:extLst>
          </p:cNvPr>
          <p:cNvSpPr>
            <a:spLocks noGrp="1"/>
          </p:cNvSpPr>
          <p:nvPr>
            <p:ph idx="1"/>
          </p:nvPr>
        </p:nvSpPr>
        <p:spPr/>
        <p:txBody>
          <a:bodyPr/>
          <a:lstStyle/>
          <a:p>
            <a:endParaRPr lang="es-AR" dirty="0"/>
          </a:p>
        </p:txBody>
      </p:sp>
      <p:sp>
        <p:nvSpPr>
          <p:cNvPr id="5" name="Título 4">
            <a:extLst>
              <a:ext uri="{FF2B5EF4-FFF2-40B4-BE49-F238E27FC236}">
                <a16:creationId xmlns:a16="http://schemas.microsoft.com/office/drawing/2014/main" id="{A7FE7369-8E8C-6BE9-432F-E98431B8E087}"/>
              </a:ext>
            </a:extLst>
          </p:cNvPr>
          <p:cNvSpPr>
            <a:spLocks noGrp="1"/>
          </p:cNvSpPr>
          <p:nvPr>
            <p:ph type="title"/>
          </p:nvPr>
        </p:nvSpPr>
        <p:spPr>
          <a:xfrm>
            <a:off x="838200" y="2379455"/>
            <a:ext cx="10515600" cy="1325563"/>
          </a:xfrm>
        </p:spPr>
        <p:txBody>
          <a:bodyPr/>
          <a:lstStyle/>
          <a:p>
            <a:pPr algn="ctr"/>
            <a:r>
              <a:rPr lang="es-ES" dirty="0"/>
              <a:t>Practica</a:t>
            </a:r>
            <a:endParaRPr lang="es-AR" dirty="0"/>
          </a:p>
        </p:txBody>
      </p:sp>
    </p:spTree>
    <p:extLst>
      <p:ext uri="{BB962C8B-B14F-4D97-AF65-F5344CB8AC3E}">
        <p14:creationId xmlns:p14="http://schemas.microsoft.com/office/powerpoint/2010/main" val="903132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18603F-4855-11EA-2F44-FD69F8B84599}"/>
              </a:ext>
            </a:extLst>
          </p:cNvPr>
          <p:cNvSpPr>
            <a:spLocks noGrp="1"/>
          </p:cNvSpPr>
          <p:nvPr>
            <p:ph type="title"/>
          </p:nvPr>
        </p:nvSpPr>
        <p:spPr>
          <a:xfrm>
            <a:off x="838200" y="118262"/>
            <a:ext cx="10515600" cy="1325563"/>
          </a:xfrm>
        </p:spPr>
        <p:txBody>
          <a:bodyPr/>
          <a:lstStyle/>
          <a:p>
            <a:pPr algn="ctr"/>
            <a:r>
              <a:rPr lang="es-ES" b="1" u="sng" dirty="0"/>
              <a:t>Que es </a:t>
            </a:r>
            <a:r>
              <a:rPr lang="es-ES" b="1" u="sng" dirty="0" err="1"/>
              <a:t>React</a:t>
            </a:r>
            <a:r>
              <a:rPr lang="es-ES" b="1" u="sng" dirty="0"/>
              <a:t> </a:t>
            </a:r>
            <a:r>
              <a:rPr lang="es-ES" b="1" u="sng" dirty="0" err="1"/>
              <a:t>js</a:t>
            </a:r>
            <a:endParaRPr lang="es-AR" b="1" u="sng" dirty="0"/>
          </a:p>
        </p:txBody>
      </p:sp>
      <p:sp>
        <p:nvSpPr>
          <p:cNvPr id="3" name="Marcador de contenido 2">
            <a:extLst>
              <a:ext uri="{FF2B5EF4-FFF2-40B4-BE49-F238E27FC236}">
                <a16:creationId xmlns:a16="http://schemas.microsoft.com/office/drawing/2014/main" id="{436DB2F8-2AC3-02DE-3AD1-03CA812F4EBD}"/>
              </a:ext>
            </a:extLst>
          </p:cNvPr>
          <p:cNvSpPr>
            <a:spLocks noGrp="1"/>
          </p:cNvSpPr>
          <p:nvPr>
            <p:ph idx="1"/>
          </p:nvPr>
        </p:nvSpPr>
        <p:spPr>
          <a:xfrm>
            <a:off x="838200" y="1253330"/>
            <a:ext cx="10515600" cy="5160721"/>
          </a:xfrm>
        </p:spPr>
        <p:txBody>
          <a:bodyPr>
            <a:normAutofit/>
          </a:bodyPr>
          <a:lstStyle/>
          <a:p>
            <a:r>
              <a:rPr lang="es-ES" dirty="0" err="1"/>
              <a:t>ReactJS</a:t>
            </a:r>
            <a:r>
              <a:rPr lang="es-ES" dirty="0"/>
              <a:t> es una librería </a:t>
            </a:r>
            <a:r>
              <a:rPr lang="es-ES" dirty="0" err="1"/>
              <a:t>Javascript</a:t>
            </a:r>
            <a:r>
              <a:rPr lang="es-ES" dirty="0"/>
              <a:t> desarrollada por Facebook y diseñada para ayudarnos a crear </a:t>
            </a:r>
            <a:r>
              <a:rPr lang="es-ES" dirty="0" err="1"/>
              <a:t>SPA's</a:t>
            </a:r>
            <a:r>
              <a:rPr lang="es-ES" dirty="0"/>
              <a:t> (Single Page </a:t>
            </a:r>
            <a:r>
              <a:rPr lang="es-ES" dirty="0" err="1"/>
              <a:t>Application</a:t>
            </a:r>
            <a:r>
              <a:rPr lang="es-ES" dirty="0"/>
              <a:t>), su objetivo concretamente es tratar de facilitar la tarea de desarrollar interfaces de usuario. </a:t>
            </a:r>
          </a:p>
          <a:p>
            <a:pPr marL="0" indent="0">
              <a:buNone/>
            </a:pPr>
            <a:endParaRPr lang="es-AR" dirty="0"/>
          </a:p>
        </p:txBody>
      </p:sp>
      <p:pic>
        <p:nvPicPr>
          <p:cNvPr id="8" name="Imagen 7">
            <a:extLst>
              <a:ext uri="{FF2B5EF4-FFF2-40B4-BE49-F238E27FC236}">
                <a16:creationId xmlns:a16="http://schemas.microsoft.com/office/drawing/2014/main" id="{38E427B8-63D0-EDE4-6B58-8D1E97C9B2A8}"/>
              </a:ext>
            </a:extLst>
          </p:cNvPr>
          <p:cNvPicPr>
            <a:picLocks noChangeAspect="1"/>
          </p:cNvPicPr>
          <p:nvPr/>
        </p:nvPicPr>
        <p:blipFill>
          <a:blip r:embed="rId2"/>
          <a:stretch>
            <a:fillRect/>
          </a:stretch>
        </p:blipFill>
        <p:spPr>
          <a:xfrm>
            <a:off x="2762537" y="2894525"/>
            <a:ext cx="6288698" cy="3572534"/>
          </a:xfrm>
          <a:prstGeom prst="rect">
            <a:avLst/>
          </a:prstGeom>
        </p:spPr>
      </p:pic>
    </p:spTree>
    <p:extLst>
      <p:ext uri="{BB962C8B-B14F-4D97-AF65-F5344CB8AC3E}">
        <p14:creationId xmlns:p14="http://schemas.microsoft.com/office/powerpoint/2010/main" val="206512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FBD7D4-DB1E-EC6F-0DE1-5081FDD88697}"/>
              </a:ext>
            </a:extLst>
          </p:cNvPr>
          <p:cNvSpPr>
            <a:spLocks noGrp="1"/>
          </p:cNvSpPr>
          <p:nvPr>
            <p:ph type="title"/>
          </p:nvPr>
        </p:nvSpPr>
        <p:spPr/>
        <p:txBody>
          <a:bodyPr/>
          <a:lstStyle/>
          <a:p>
            <a:pPr algn="ctr"/>
            <a:r>
              <a:rPr lang="es-ES" b="1" u="sng" dirty="0"/>
              <a:t>Single Page </a:t>
            </a:r>
            <a:r>
              <a:rPr lang="es-ES" b="1" u="sng" dirty="0" err="1"/>
              <a:t>Application</a:t>
            </a:r>
            <a:endParaRPr lang="es-AR" b="1" u="sng" dirty="0"/>
          </a:p>
        </p:txBody>
      </p:sp>
      <p:sp>
        <p:nvSpPr>
          <p:cNvPr id="3" name="Marcador de contenido 2">
            <a:extLst>
              <a:ext uri="{FF2B5EF4-FFF2-40B4-BE49-F238E27FC236}">
                <a16:creationId xmlns:a16="http://schemas.microsoft.com/office/drawing/2014/main" id="{7B49461A-1F52-4204-1F5E-3E1987935329}"/>
              </a:ext>
            </a:extLst>
          </p:cNvPr>
          <p:cNvSpPr>
            <a:spLocks noGrp="1"/>
          </p:cNvSpPr>
          <p:nvPr>
            <p:ph idx="1"/>
          </p:nvPr>
        </p:nvSpPr>
        <p:spPr/>
        <p:txBody>
          <a:bodyPr/>
          <a:lstStyle/>
          <a:p>
            <a:r>
              <a:rPr lang="es-ES" dirty="0"/>
              <a:t>Una Single-Page </a:t>
            </a:r>
            <a:r>
              <a:rPr lang="es-ES" dirty="0" err="1"/>
              <a:t>Application</a:t>
            </a:r>
            <a:r>
              <a:rPr lang="es-ES" dirty="0"/>
              <a:t> (SPA) es un tipo de aplicación web que ejecuta todo su contenido en una sola página.</a:t>
            </a:r>
          </a:p>
          <a:p>
            <a:r>
              <a:rPr lang="es-ES" dirty="0"/>
              <a:t>Funciona cargando el contenido HTML, CSS y JavaScript por completo al abrir la web. </a:t>
            </a:r>
          </a:p>
          <a:p>
            <a:r>
              <a:rPr lang="es-ES" dirty="0"/>
              <a:t>Al ir pasando de una sección a otra, solo necesita cargar el contenido nuevo de forma dinámica si este lo requiere, pero no hace falta cargar la página por completo. Esto mejora los tiempos de respuesta y agiliza mucho la navegación, favoreciendo así a la experiencia de usuario.</a:t>
            </a:r>
          </a:p>
          <a:p>
            <a:endParaRPr lang="es-AR" dirty="0"/>
          </a:p>
        </p:txBody>
      </p:sp>
    </p:spTree>
    <p:extLst>
      <p:ext uri="{BB962C8B-B14F-4D97-AF65-F5344CB8AC3E}">
        <p14:creationId xmlns:p14="http://schemas.microsoft.com/office/powerpoint/2010/main" val="108344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ABB089-5BEC-7D59-66E2-1C4BBB051670}"/>
              </a:ext>
            </a:extLst>
          </p:cNvPr>
          <p:cNvSpPr>
            <a:spLocks noGrp="1"/>
          </p:cNvSpPr>
          <p:nvPr>
            <p:ph type="title"/>
          </p:nvPr>
        </p:nvSpPr>
        <p:spPr/>
        <p:txBody>
          <a:bodyPr/>
          <a:lstStyle/>
          <a:p>
            <a:pPr algn="ctr"/>
            <a:r>
              <a:rPr lang="es-ES" b="1" u="sng" dirty="0"/>
              <a:t>Webs que utilizan </a:t>
            </a:r>
            <a:r>
              <a:rPr lang="es-ES" b="1" u="sng" dirty="0" err="1"/>
              <a:t>react</a:t>
            </a:r>
            <a:endParaRPr lang="es-AR" b="1" u="sng" dirty="0"/>
          </a:p>
        </p:txBody>
      </p:sp>
      <p:sp>
        <p:nvSpPr>
          <p:cNvPr id="3" name="Marcador de contenido 2">
            <a:extLst>
              <a:ext uri="{FF2B5EF4-FFF2-40B4-BE49-F238E27FC236}">
                <a16:creationId xmlns:a16="http://schemas.microsoft.com/office/drawing/2014/main" id="{984B5D85-3BE9-4534-FDC2-8F0CB4285887}"/>
              </a:ext>
            </a:extLst>
          </p:cNvPr>
          <p:cNvSpPr>
            <a:spLocks noGrp="1"/>
          </p:cNvSpPr>
          <p:nvPr>
            <p:ph idx="1"/>
          </p:nvPr>
        </p:nvSpPr>
        <p:spPr/>
        <p:txBody>
          <a:bodyPr/>
          <a:lstStyle/>
          <a:p>
            <a:r>
              <a:rPr lang="es-ES" dirty="0"/>
              <a:t>Se utiliza en Facebook para la producción de componentes, e Instagram está escrito enteramente en </a:t>
            </a:r>
            <a:r>
              <a:rPr lang="es-ES" dirty="0" err="1"/>
              <a:t>React</a:t>
            </a:r>
            <a:r>
              <a:rPr lang="es-ES" dirty="0"/>
              <a:t>.</a:t>
            </a:r>
            <a:endParaRPr lang="es-AR" dirty="0"/>
          </a:p>
        </p:txBody>
      </p:sp>
      <p:pic>
        <p:nvPicPr>
          <p:cNvPr id="4" name="Imagen 3">
            <a:extLst>
              <a:ext uri="{FF2B5EF4-FFF2-40B4-BE49-F238E27FC236}">
                <a16:creationId xmlns:a16="http://schemas.microsoft.com/office/drawing/2014/main" id="{2D643600-07BC-B9FB-DE59-67407059A438}"/>
              </a:ext>
            </a:extLst>
          </p:cNvPr>
          <p:cNvPicPr>
            <a:picLocks noChangeAspect="1"/>
          </p:cNvPicPr>
          <p:nvPr/>
        </p:nvPicPr>
        <p:blipFill>
          <a:blip r:embed="rId2"/>
          <a:stretch>
            <a:fillRect/>
          </a:stretch>
        </p:blipFill>
        <p:spPr>
          <a:xfrm>
            <a:off x="3728990" y="3429000"/>
            <a:ext cx="3844085" cy="2462977"/>
          </a:xfrm>
          <a:prstGeom prst="rect">
            <a:avLst/>
          </a:prstGeom>
        </p:spPr>
      </p:pic>
    </p:spTree>
    <p:extLst>
      <p:ext uri="{BB962C8B-B14F-4D97-AF65-F5344CB8AC3E}">
        <p14:creationId xmlns:p14="http://schemas.microsoft.com/office/powerpoint/2010/main" val="269860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9E19B2-F3D7-FBFE-C433-D430DCFC8736}"/>
              </a:ext>
            </a:extLst>
          </p:cNvPr>
          <p:cNvSpPr>
            <a:spLocks noGrp="1"/>
          </p:cNvSpPr>
          <p:nvPr>
            <p:ph type="title"/>
          </p:nvPr>
        </p:nvSpPr>
        <p:spPr/>
        <p:txBody>
          <a:bodyPr/>
          <a:lstStyle/>
          <a:p>
            <a:pPr algn="ctr"/>
            <a:r>
              <a:rPr lang="es-ES" b="1" u="sng" dirty="0"/>
              <a:t>¿Como funciona?</a:t>
            </a:r>
            <a:endParaRPr lang="es-AR" b="1" u="sng" dirty="0"/>
          </a:p>
        </p:txBody>
      </p:sp>
      <p:sp>
        <p:nvSpPr>
          <p:cNvPr id="3" name="Marcador de contenido 2">
            <a:extLst>
              <a:ext uri="{FF2B5EF4-FFF2-40B4-BE49-F238E27FC236}">
                <a16:creationId xmlns:a16="http://schemas.microsoft.com/office/drawing/2014/main" id="{A3D668F0-7D24-2862-0793-F36DB4A79C0C}"/>
              </a:ext>
            </a:extLst>
          </p:cNvPr>
          <p:cNvSpPr>
            <a:spLocks noGrp="1"/>
          </p:cNvSpPr>
          <p:nvPr>
            <p:ph idx="1"/>
          </p:nvPr>
        </p:nvSpPr>
        <p:spPr>
          <a:xfrm>
            <a:off x="838200" y="2141537"/>
            <a:ext cx="10515600" cy="4351338"/>
          </a:xfrm>
        </p:spPr>
        <p:txBody>
          <a:bodyPr/>
          <a:lstStyle/>
          <a:p>
            <a:r>
              <a:rPr lang="es-ES" dirty="0"/>
              <a:t>React.js está construido en torno a hacer funciones, que toman las actualizaciones de estado de la página y que se traduzcan en una representación virtual de la página resultante. </a:t>
            </a:r>
          </a:p>
          <a:p>
            <a:r>
              <a:rPr lang="es-ES" dirty="0"/>
              <a:t>Siempre que </a:t>
            </a:r>
            <a:r>
              <a:rPr lang="es-ES" dirty="0" err="1"/>
              <a:t>React</a:t>
            </a:r>
            <a:r>
              <a:rPr lang="es-ES" dirty="0"/>
              <a:t> es informado de un cambio de estado, vuelve a ejecutar esas funciones para determinar una nueva representación virtual de la página, a continuación, se traduce automáticamente ese resultado en los cambios del DOM necesarios para reflejar la nueva presentación de la página.</a:t>
            </a:r>
            <a:endParaRPr lang="es-AR" dirty="0"/>
          </a:p>
        </p:txBody>
      </p:sp>
    </p:spTree>
    <p:extLst>
      <p:ext uri="{BB962C8B-B14F-4D97-AF65-F5344CB8AC3E}">
        <p14:creationId xmlns:p14="http://schemas.microsoft.com/office/powerpoint/2010/main" val="267366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8385F-2D38-EB92-55C0-A0F2374EE321}"/>
              </a:ext>
            </a:extLst>
          </p:cNvPr>
          <p:cNvSpPr>
            <a:spLocks noGrp="1"/>
          </p:cNvSpPr>
          <p:nvPr>
            <p:ph type="title"/>
          </p:nvPr>
        </p:nvSpPr>
        <p:spPr/>
        <p:txBody>
          <a:bodyPr/>
          <a:lstStyle/>
          <a:p>
            <a:pPr algn="ctr"/>
            <a:r>
              <a:rPr lang="es-ES" b="1" u="sng" dirty="0"/>
              <a:t>¿Como funciona?</a:t>
            </a:r>
            <a:endParaRPr lang="es-AR" b="1" u="sng" dirty="0"/>
          </a:p>
        </p:txBody>
      </p:sp>
      <p:sp>
        <p:nvSpPr>
          <p:cNvPr id="3" name="Marcador de contenido 2">
            <a:extLst>
              <a:ext uri="{FF2B5EF4-FFF2-40B4-BE49-F238E27FC236}">
                <a16:creationId xmlns:a16="http://schemas.microsoft.com/office/drawing/2014/main" id="{CB459623-8727-5404-C727-86DEDFB0F95A}"/>
              </a:ext>
            </a:extLst>
          </p:cNvPr>
          <p:cNvSpPr>
            <a:spLocks noGrp="1"/>
          </p:cNvSpPr>
          <p:nvPr>
            <p:ph idx="1"/>
          </p:nvPr>
        </p:nvSpPr>
        <p:spPr/>
        <p:txBody>
          <a:bodyPr/>
          <a:lstStyle/>
          <a:p>
            <a:r>
              <a:rPr lang="es-ES" dirty="0"/>
              <a:t> Tiene un algoritmo muy eficiente para determinar las diferencias entre la representación virtual de la página actual y la nueva. A partir de esas diferencias, hace el conjunto mínimo de cambios necesarios en el DOM</a:t>
            </a:r>
          </a:p>
          <a:p>
            <a:r>
              <a:rPr lang="es-ES" dirty="0"/>
              <a:t>Pues utiliza un concepto llamado el DOM virtual que hace selectivamente sub-árboles de los nodos sobre la base de cambios de estado, desarrollando esto, con la menor cantidad de manipulación DOM posible, con el fin de mantener los componentes actualizados, estructurando sus datos.</a:t>
            </a:r>
          </a:p>
          <a:p>
            <a:endParaRPr lang="es-AR" dirty="0"/>
          </a:p>
        </p:txBody>
      </p:sp>
    </p:spTree>
    <p:extLst>
      <p:ext uri="{BB962C8B-B14F-4D97-AF65-F5344CB8AC3E}">
        <p14:creationId xmlns:p14="http://schemas.microsoft.com/office/powerpoint/2010/main" val="2465052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3DABC-5AAB-9CAC-7FB0-C7EC4D880502}"/>
              </a:ext>
            </a:extLst>
          </p:cNvPr>
          <p:cNvSpPr>
            <a:spLocks noGrp="1"/>
          </p:cNvSpPr>
          <p:nvPr>
            <p:ph type="title"/>
          </p:nvPr>
        </p:nvSpPr>
        <p:spPr/>
        <p:txBody>
          <a:bodyPr/>
          <a:lstStyle/>
          <a:p>
            <a:pPr algn="ctr"/>
            <a:r>
              <a:rPr lang="es-ES" b="1" u="sng" dirty="0"/>
              <a:t>Como funciona el DOM virtual</a:t>
            </a:r>
            <a:endParaRPr lang="es-AR" b="1" u="sng" dirty="0"/>
          </a:p>
        </p:txBody>
      </p:sp>
      <p:sp>
        <p:nvSpPr>
          <p:cNvPr id="3" name="Marcador de contenido 2">
            <a:extLst>
              <a:ext uri="{FF2B5EF4-FFF2-40B4-BE49-F238E27FC236}">
                <a16:creationId xmlns:a16="http://schemas.microsoft.com/office/drawing/2014/main" id="{53CD3345-C8A8-9127-FD63-9DD88F21076C}"/>
              </a:ext>
            </a:extLst>
          </p:cNvPr>
          <p:cNvSpPr>
            <a:spLocks noGrp="1"/>
          </p:cNvSpPr>
          <p:nvPr>
            <p:ph idx="1"/>
          </p:nvPr>
        </p:nvSpPr>
        <p:spPr/>
        <p:txBody>
          <a:bodyPr/>
          <a:lstStyle/>
          <a:p>
            <a:r>
              <a:rPr lang="es-ES" dirty="0"/>
              <a:t>El secreto de </a:t>
            </a:r>
            <a:r>
              <a:rPr lang="es-ES" dirty="0" err="1"/>
              <a:t>ReactJS</a:t>
            </a:r>
            <a:r>
              <a:rPr lang="es-ES" dirty="0"/>
              <a:t> para tener un performance muy alto, es que implementa algo llamado Virtual DOM</a:t>
            </a:r>
          </a:p>
          <a:p>
            <a:r>
              <a:rPr lang="es-ES" dirty="0"/>
              <a:t> y en vez de renderizar todo el DOM en cada cambio, que es lo que normalmente se hace, este hace los cambios en una copia en memoria </a:t>
            </a:r>
          </a:p>
          <a:p>
            <a:r>
              <a:rPr lang="es-ES" dirty="0"/>
              <a:t>y después usa un algoritmo para comparar las propiedades de la copia en memoria con las de la versión del DOM y así aplicar cambios exclusivamente en las partes que varían.</a:t>
            </a:r>
            <a:endParaRPr lang="es-AR" dirty="0"/>
          </a:p>
        </p:txBody>
      </p:sp>
    </p:spTree>
    <p:extLst>
      <p:ext uri="{BB962C8B-B14F-4D97-AF65-F5344CB8AC3E}">
        <p14:creationId xmlns:p14="http://schemas.microsoft.com/office/powerpoint/2010/main" val="2213507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0CB280-6B69-0DA5-75AB-BBE94E171BF5}"/>
              </a:ext>
            </a:extLst>
          </p:cNvPr>
          <p:cNvSpPr>
            <a:spLocks noGrp="1"/>
          </p:cNvSpPr>
          <p:nvPr>
            <p:ph type="title"/>
          </p:nvPr>
        </p:nvSpPr>
        <p:spPr>
          <a:xfrm>
            <a:off x="838200" y="378377"/>
            <a:ext cx="10515600" cy="1325563"/>
          </a:xfrm>
        </p:spPr>
        <p:txBody>
          <a:bodyPr/>
          <a:lstStyle/>
          <a:p>
            <a:pPr algn="ctr"/>
            <a:r>
              <a:rPr lang="es-ES" b="1" u="sng" dirty="0"/>
              <a:t>JSX</a:t>
            </a:r>
            <a:endParaRPr lang="es-AR" b="1" u="sng" dirty="0"/>
          </a:p>
        </p:txBody>
      </p:sp>
      <p:sp>
        <p:nvSpPr>
          <p:cNvPr id="3" name="Marcador de contenido 2">
            <a:extLst>
              <a:ext uri="{FF2B5EF4-FFF2-40B4-BE49-F238E27FC236}">
                <a16:creationId xmlns:a16="http://schemas.microsoft.com/office/drawing/2014/main" id="{73BE08DB-20AA-0840-B047-A723255BA3F4}"/>
              </a:ext>
            </a:extLst>
          </p:cNvPr>
          <p:cNvSpPr>
            <a:spLocks noGrp="1"/>
          </p:cNvSpPr>
          <p:nvPr>
            <p:ph idx="1"/>
          </p:nvPr>
        </p:nvSpPr>
        <p:spPr>
          <a:xfrm>
            <a:off x="838200" y="1934817"/>
            <a:ext cx="10515600" cy="5395085"/>
          </a:xfrm>
        </p:spPr>
        <p:txBody>
          <a:bodyPr>
            <a:normAutofit/>
          </a:bodyPr>
          <a:lstStyle/>
          <a:p>
            <a:r>
              <a:rPr lang="es-ES" dirty="0" err="1"/>
              <a:t>React</a:t>
            </a:r>
            <a:r>
              <a:rPr lang="es-ES" dirty="0"/>
              <a:t> utiliza una sintaxis basada en XML (similar al HTML) para construir sus componentes usando el Virtual DOM. </a:t>
            </a:r>
          </a:p>
          <a:p>
            <a:r>
              <a:rPr lang="es-ES" dirty="0"/>
              <a:t>Esta sintaxis se </a:t>
            </a:r>
            <a:r>
              <a:rPr lang="es-ES" dirty="0" err="1"/>
              <a:t>transcompila</a:t>
            </a:r>
            <a:r>
              <a:rPr lang="es-ES" dirty="0"/>
              <a:t> a JavaScript (Tal como lo hacen </a:t>
            </a:r>
            <a:r>
              <a:rPr lang="es-ES" dirty="0" err="1"/>
              <a:t>TypeScript</a:t>
            </a:r>
            <a:r>
              <a:rPr lang="es-ES" dirty="0"/>
              <a:t> o </a:t>
            </a:r>
            <a:r>
              <a:rPr lang="es-ES" dirty="0" err="1"/>
              <a:t>CoffeeScript</a:t>
            </a:r>
            <a:r>
              <a:rPr lang="es-ES" dirty="0"/>
              <a:t>), por lo que en el fondo sólo es JavaScript presentado de una forma un poco más "visual".</a:t>
            </a:r>
          </a:p>
          <a:p>
            <a:r>
              <a:rPr lang="es-ES" dirty="0"/>
              <a:t>En un principio puede parecer "mezclar JavaScript y HTML", o más genéricamente, "mezclar lógica y presentación", pero en realidad estamos agrupando la lógica y la presentación relacionadas en módulos independientes</a:t>
            </a:r>
            <a:endParaRPr lang="es-AR" dirty="0"/>
          </a:p>
        </p:txBody>
      </p:sp>
    </p:spTree>
    <p:extLst>
      <p:ext uri="{BB962C8B-B14F-4D97-AF65-F5344CB8AC3E}">
        <p14:creationId xmlns:p14="http://schemas.microsoft.com/office/powerpoint/2010/main" val="392858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800920-BF79-FD61-8498-72D1FD509F34}"/>
              </a:ext>
            </a:extLst>
          </p:cNvPr>
          <p:cNvSpPr>
            <a:spLocks noGrp="1"/>
          </p:cNvSpPr>
          <p:nvPr>
            <p:ph type="title"/>
          </p:nvPr>
        </p:nvSpPr>
        <p:spPr/>
        <p:txBody>
          <a:bodyPr/>
          <a:lstStyle/>
          <a:p>
            <a:endParaRPr lang="es-AR" dirty="0"/>
          </a:p>
        </p:txBody>
      </p:sp>
      <p:pic>
        <p:nvPicPr>
          <p:cNvPr id="5" name="Marcador de contenido 4">
            <a:extLst>
              <a:ext uri="{FF2B5EF4-FFF2-40B4-BE49-F238E27FC236}">
                <a16:creationId xmlns:a16="http://schemas.microsoft.com/office/drawing/2014/main" id="{D978CE93-38FF-B810-4078-B4C7D4F17BAE}"/>
              </a:ext>
            </a:extLst>
          </p:cNvPr>
          <p:cNvPicPr>
            <a:picLocks noGrp="1" noChangeAspect="1"/>
          </p:cNvPicPr>
          <p:nvPr>
            <p:ph idx="1"/>
          </p:nvPr>
        </p:nvPicPr>
        <p:blipFill>
          <a:blip r:embed="rId2"/>
          <a:stretch>
            <a:fillRect/>
          </a:stretch>
        </p:blipFill>
        <p:spPr>
          <a:xfrm>
            <a:off x="2357674" y="703493"/>
            <a:ext cx="7476651" cy="5451014"/>
          </a:xfrm>
        </p:spPr>
      </p:pic>
    </p:spTree>
    <p:extLst>
      <p:ext uri="{BB962C8B-B14F-4D97-AF65-F5344CB8AC3E}">
        <p14:creationId xmlns:p14="http://schemas.microsoft.com/office/powerpoint/2010/main" val="373923091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2258</TotalTime>
  <Words>525</Words>
  <Application>Microsoft Office PowerPoint</Application>
  <PresentationFormat>Panorámica</PresentationFormat>
  <Paragraphs>26</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Unidad 2 – React C. 5 </vt:lpstr>
      <vt:lpstr>Que es React js</vt:lpstr>
      <vt:lpstr>Single Page Application</vt:lpstr>
      <vt:lpstr>Webs que utilizan react</vt:lpstr>
      <vt:lpstr>¿Como funciona?</vt:lpstr>
      <vt:lpstr>¿Como funciona?</vt:lpstr>
      <vt:lpstr>Como funciona el DOM virtual</vt:lpstr>
      <vt:lpstr>JSX</vt:lpstr>
      <vt:lpstr>Presentación de PowerPoint</vt:lpstr>
      <vt:lpstr>Presentación de PowerPoint</vt:lpstr>
      <vt:lpstr>Insertando expresiones en JSX</vt:lpstr>
      <vt:lpstr>Presentación de PowerPoint</vt:lpstr>
      <vt:lpstr>Presentación de PowerPoint</vt:lpstr>
      <vt:lpstr>Con y sin JSX</vt:lpstr>
      <vt:lpstr>Practica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III</dc:title>
  <dc:creator>Fran</dc:creator>
  <cp:lastModifiedBy>Fran</cp:lastModifiedBy>
  <cp:revision>16</cp:revision>
  <dcterms:created xsi:type="dcterms:W3CDTF">2023-04-11T06:11:23Z</dcterms:created>
  <dcterms:modified xsi:type="dcterms:W3CDTF">2023-05-02T12:12:27Z</dcterms:modified>
</cp:coreProperties>
</file>