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63" r:id="rId6"/>
    <p:sldId id="264" r:id="rId7"/>
    <p:sldId id="265" r:id="rId8"/>
    <p:sldId id="266" r:id="rId9"/>
    <p:sldId id="269" r:id="rId10"/>
    <p:sldId id="259" r:id="rId11"/>
    <p:sldId id="260" r:id="rId12"/>
    <p:sldId id="261" r:id="rId13"/>
    <p:sldId id="267" r:id="rId14"/>
    <p:sldId id="268" r:id="rId15"/>
    <p:sldId id="271" r:id="rId16"/>
    <p:sldId id="270" r:id="rId17"/>
    <p:sldId id="272" r:id="rId1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E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4E12B7-8F8B-F312-A700-E9A42AA7D89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F195AB4A-C817-4F53-F68A-790DC5E128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AA365DBE-0CDC-90A8-A047-AE108DA64D1B}"/>
              </a:ext>
            </a:extLst>
          </p:cNvPr>
          <p:cNvSpPr>
            <a:spLocks noGrp="1"/>
          </p:cNvSpPr>
          <p:nvPr>
            <p:ph type="dt" sz="half" idx="10"/>
          </p:nvPr>
        </p:nvSpPr>
        <p:spPr/>
        <p:txBody>
          <a:bodyPr/>
          <a:lstStyle/>
          <a:p>
            <a:fld id="{0D45DE2E-585D-4311-9CD4-04AA4D45D079}" type="datetimeFigureOut">
              <a:rPr lang="es-AR" smtClean="0"/>
              <a:t>1/5/2023</a:t>
            </a:fld>
            <a:endParaRPr lang="es-AR"/>
          </a:p>
        </p:txBody>
      </p:sp>
      <p:sp>
        <p:nvSpPr>
          <p:cNvPr id="5" name="Marcador de pie de página 4">
            <a:extLst>
              <a:ext uri="{FF2B5EF4-FFF2-40B4-BE49-F238E27FC236}">
                <a16:creationId xmlns:a16="http://schemas.microsoft.com/office/drawing/2014/main" id="{4558191C-9B5E-E4FA-357C-A3B0C073495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E92F7B9-6C35-8B2E-7644-E2D581A08D6C}"/>
              </a:ext>
            </a:extLst>
          </p:cNvPr>
          <p:cNvSpPr>
            <a:spLocks noGrp="1"/>
          </p:cNvSpPr>
          <p:nvPr>
            <p:ph type="sldNum" sz="quarter" idx="12"/>
          </p:nvPr>
        </p:nvSpPr>
        <p:spPr/>
        <p:txBody>
          <a:bodyPr/>
          <a:lstStyle/>
          <a:p>
            <a:fld id="{6BF07557-03A7-450D-BB58-A76137759D4A}" type="slidenum">
              <a:rPr lang="es-AR" smtClean="0"/>
              <a:t>‹Nº›</a:t>
            </a:fld>
            <a:endParaRPr lang="es-AR"/>
          </a:p>
        </p:txBody>
      </p:sp>
    </p:spTree>
    <p:extLst>
      <p:ext uri="{BB962C8B-B14F-4D97-AF65-F5344CB8AC3E}">
        <p14:creationId xmlns:p14="http://schemas.microsoft.com/office/powerpoint/2010/main" val="1831250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4B1B56-EAD2-054F-0D76-9F9164A6939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7FA96BD6-36AD-203D-CF3A-87E082F4C21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0A2A2FC1-0473-EEDB-3A02-F44FD154D51D}"/>
              </a:ext>
            </a:extLst>
          </p:cNvPr>
          <p:cNvSpPr>
            <a:spLocks noGrp="1"/>
          </p:cNvSpPr>
          <p:nvPr>
            <p:ph type="dt" sz="half" idx="10"/>
          </p:nvPr>
        </p:nvSpPr>
        <p:spPr/>
        <p:txBody>
          <a:bodyPr/>
          <a:lstStyle/>
          <a:p>
            <a:fld id="{0D45DE2E-585D-4311-9CD4-04AA4D45D079}" type="datetimeFigureOut">
              <a:rPr lang="es-AR" smtClean="0"/>
              <a:t>1/5/2023</a:t>
            </a:fld>
            <a:endParaRPr lang="es-AR"/>
          </a:p>
        </p:txBody>
      </p:sp>
      <p:sp>
        <p:nvSpPr>
          <p:cNvPr id="5" name="Marcador de pie de página 4">
            <a:extLst>
              <a:ext uri="{FF2B5EF4-FFF2-40B4-BE49-F238E27FC236}">
                <a16:creationId xmlns:a16="http://schemas.microsoft.com/office/drawing/2014/main" id="{AACA96BC-8F77-1808-20CE-70EB17B68DC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2B5006D-0074-E5DB-D516-0756FDD410E9}"/>
              </a:ext>
            </a:extLst>
          </p:cNvPr>
          <p:cNvSpPr>
            <a:spLocks noGrp="1"/>
          </p:cNvSpPr>
          <p:nvPr>
            <p:ph type="sldNum" sz="quarter" idx="12"/>
          </p:nvPr>
        </p:nvSpPr>
        <p:spPr/>
        <p:txBody>
          <a:bodyPr/>
          <a:lstStyle/>
          <a:p>
            <a:fld id="{6BF07557-03A7-450D-BB58-A76137759D4A}" type="slidenum">
              <a:rPr lang="es-AR" smtClean="0"/>
              <a:t>‹Nº›</a:t>
            </a:fld>
            <a:endParaRPr lang="es-AR"/>
          </a:p>
        </p:txBody>
      </p:sp>
    </p:spTree>
    <p:extLst>
      <p:ext uri="{BB962C8B-B14F-4D97-AF65-F5344CB8AC3E}">
        <p14:creationId xmlns:p14="http://schemas.microsoft.com/office/powerpoint/2010/main" val="3240844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3C7CE6D-B6F8-0CF5-C930-5922871584F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AFB49090-8E52-A3DB-98C3-465E8745386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AB0899FD-AFED-6D4C-3CC5-225D458B6F29}"/>
              </a:ext>
            </a:extLst>
          </p:cNvPr>
          <p:cNvSpPr>
            <a:spLocks noGrp="1"/>
          </p:cNvSpPr>
          <p:nvPr>
            <p:ph type="dt" sz="half" idx="10"/>
          </p:nvPr>
        </p:nvSpPr>
        <p:spPr/>
        <p:txBody>
          <a:bodyPr/>
          <a:lstStyle/>
          <a:p>
            <a:fld id="{0D45DE2E-585D-4311-9CD4-04AA4D45D079}" type="datetimeFigureOut">
              <a:rPr lang="es-AR" smtClean="0"/>
              <a:t>1/5/2023</a:t>
            </a:fld>
            <a:endParaRPr lang="es-AR"/>
          </a:p>
        </p:txBody>
      </p:sp>
      <p:sp>
        <p:nvSpPr>
          <p:cNvPr id="5" name="Marcador de pie de página 4">
            <a:extLst>
              <a:ext uri="{FF2B5EF4-FFF2-40B4-BE49-F238E27FC236}">
                <a16:creationId xmlns:a16="http://schemas.microsoft.com/office/drawing/2014/main" id="{0EC07062-9B33-8281-8B2E-51F50553D69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67353AEE-AB7E-20D4-BC2C-18CF9ACD497B}"/>
              </a:ext>
            </a:extLst>
          </p:cNvPr>
          <p:cNvSpPr>
            <a:spLocks noGrp="1"/>
          </p:cNvSpPr>
          <p:nvPr>
            <p:ph type="sldNum" sz="quarter" idx="12"/>
          </p:nvPr>
        </p:nvSpPr>
        <p:spPr/>
        <p:txBody>
          <a:bodyPr/>
          <a:lstStyle/>
          <a:p>
            <a:fld id="{6BF07557-03A7-450D-BB58-A76137759D4A}" type="slidenum">
              <a:rPr lang="es-AR" smtClean="0"/>
              <a:t>‹Nº›</a:t>
            </a:fld>
            <a:endParaRPr lang="es-AR"/>
          </a:p>
        </p:txBody>
      </p:sp>
    </p:spTree>
    <p:extLst>
      <p:ext uri="{BB962C8B-B14F-4D97-AF65-F5344CB8AC3E}">
        <p14:creationId xmlns:p14="http://schemas.microsoft.com/office/powerpoint/2010/main" val="2799223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08029B-9493-4760-E0C3-0EDE9573CCA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792984DC-FAD9-3772-B82C-224AE06ECB6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440579A6-961E-1AE2-EB41-5B1666AEA8D7}"/>
              </a:ext>
            </a:extLst>
          </p:cNvPr>
          <p:cNvSpPr>
            <a:spLocks noGrp="1"/>
          </p:cNvSpPr>
          <p:nvPr>
            <p:ph type="dt" sz="half" idx="10"/>
          </p:nvPr>
        </p:nvSpPr>
        <p:spPr/>
        <p:txBody>
          <a:bodyPr/>
          <a:lstStyle/>
          <a:p>
            <a:fld id="{0D45DE2E-585D-4311-9CD4-04AA4D45D079}" type="datetimeFigureOut">
              <a:rPr lang="es-AR" smtClean="0"/>
              <a:t>1/5/2023</a:t>
            </a:fld>
            <a:endParaRPr lang="es-AR"/>
          </a:p>
        </p:txBody>
      </p:sp>
      <p:sp>
        <p:nvSpPr>
          <p:cNvPr id="5" name="Marcador de pie de página 4">
            <a:extLst>
              <a:ext uri="{FF2B5EF4-FFF2-40B4-BE49-F238E27FC236}">
                <a16:creationId xmlns:a16="http://schemas.microsoft.com/office/drawing/2014/main" id="{8DF49B3C-8491-F788-A624-CDEFD03550F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20D735C-14D0-0409-3F25-FBC0FCAD352D}"/>
              </a:ext>
            </a:extLst>
          </p:cNvPr>
          <p:cNvSpPr>
            <a:spLocks noGrp="1"/>
          </p:cNvSpPr>
          <p:nvPr>
            <p:ph type="sldNum" sz="quarter" idx="12"/>
          </p:nvPr>
        </p:nvSpPr>
        <p:spPr/>
        <p:txBody>
          <a:bodyPr/>
          <a:lstStyle/>
          <a:p>
            <a:fld id="{6BF07557-03A7-450D-BB58-A76137759D4A}" type="slidenum">
              <a:rPr lang="es-AR" smtClean="0"/>
              <a:t>‹Nº›</a:t>
            </a:fld>
            <a:endParaRPr lang="es-AR"/>
          </a:p>
        </p:txBody>
      </p:sp>
    </p:spTree>
    <p:extLst>
      <p:ext uri="{BB962C8B-B14F-4D97-AF65-F5344CB8AC3E}">
        <p14:creationId xmlns:p14="http://schemas.microsoft.com/office/powerpoint/2010/main" val="162575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78C39-75AA-982A-28A8-0B7237036D3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3551E011-509C-CA29-C70B-59B0A6DF98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736763C-78C3-CA89-3DB5-E481096511C7}"/>
              </a:ext>
            </a:extLst>
          </p:cNvPr>
          <p:cNvSpPr>
            <a:spLocks noGrp="1"/>
          </p:cNvSpPr>
          <p:nvPr>
            <p:ph type="dt" sz="half" idx="10"/>
          </p:nvPr>
        </p:nvSpPr>
        <p:spPr/>
        <p:txBody>
          <a:bodyPr/>
          <a:lstStyle/>
          <a:p>
            <a:fld id="{0D45DE2E-585D-4311-9CD4-04AA4D45D079}" type="datetimeFigureOut">
              <a:rPr lang="es-AR" smtClean="0"/>
              <a:t>1/5/2023</a:t>
            </a:fld>
            <a:endParaRPr lang="es-AR"/>
          </a:p>
        </p:txBody>
      </p:sp>
      <p:sp>
        <p:nvSpPr>
          <p:cNvPr id="5" name="Marcador de pie de página 4">
            <a:extLst>
              <a:ext uri="{FF2B5EF4-FFF2-40B4-BE49-F238E27FC236}">
                <a16:creationId xmlns:a16="http://schemas.microsoft.com/office/drawing/2014/main" id="{6471EC11-B790-3745-2893-8F50BC74EEA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F99939F-3820-C294-08DE-993794DC4437}"/>
              </a:ext>
            </a:extLst>
          </p:cNvPr>
          <p:cNvSpPr>
            <a:spLocks noGrp="1"/>
          </p:cNvSpPr>
          <p:nvPr>
            <p:ph type="sldNum" sz="quarter" idx="12"/>
          </p:nvPr>
        </p:nvSpPr>
        <p:spPr/>
        <p:txBody>
          <a:bodyPr/>
          <a:lstStyle/>
          <a:p>
            <a:fld id="{6BF07557-03A7-450D-BB58-A76137759D4A}" type="slidenum">
              <a:rPr lang="es-AR" smtClean="0"/>
              <a:t>‹Nº›</a:t>
            </a:fld>
            <a:endParaRPr lang="es-AR"/>
          </a:p>
        </p:txBody>
      </p:sp>
    </p:spTree>
    <p:extLst>
      <p:ext uri="{BB962C8B-B14F-4D97-AF65-F5344CB8AC3E}">
        <p14:creationId xmlns:p14="http://schemas.microsoft.com/office/powerpoint/2010/main" val="648132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30DFD2-0ED0-2AB2-85F0-D0979F87673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6B94B696-EFC2-7C81-E528-7BF3C81AF8E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AF50BCAD-274B-AA25-3E5D-E337EEC2DB9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5437D47F-2D0E-2161-CD01-4DDD1D8CE8D2}"/>
              </a:ext>
            </a:extLst>
          </p:cNvPr>
          <p:cNvSpPr>
            <a:spLocks noGrp="1"/>
          </p:cNvSpPr>
          <p:nvPr>
            <p:ph type="dt" sz="half" idx="10"/>
          </p:nvPr>
        </p:nvSpPr>
        <p:spPr/>
        <p:txBody>
          <a:bodyPr/>
          <a:lstStyle/>
          <a:p>
            <a:fld id="{0D45DE2E-585D-4311-9CD4-04AA4D45D079}" type="datetimeFigureOut">
              <a:rPr lang="es-AR" smtClean="0"/>
              <a:t>1/5/2023</a:t>
            </a:fld>
            <a:endParaRPr lang="es-AR"/>
          </a:p>
        </p:txBody>
      </p:sp>
      <p:sp>
        <p:nvSpPr>
          <p:cNvPr id="6" name="Marcador de pie de página 5">
            <a:extLst>
              <a:ext uri="{FF2B5EF4-FFF2-40B4-BE49-F238E27FC236}">
                <a16:creationId xmlns:a16="http://schemas.microsoft.com/office/drawing/2014/main" id="{9F222D61-7D36-9BE2-4674-1525D1E370B0}"/>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0290CE99-D040-A8BD-2B7F-57303DC1FA88}"/>
              </a:ext>
            </a:extLst>
          </p:cNvPr>
          <p:cNvSpPr>
            <a:spLocks noGrp="1"/>
          </p:cNvSpPr>
          <p:nvPr>
            <p:ph type="sldNum" sz="quarter" idx="12"/>
          </p:nvPr>
        </p:nvSpPr>
        <p:spPr/>
        <p:txBody>
          <a:bodyPr/>
          <a:lstStyle/>
          <a:p>
            <a:fld id="{6BF07557-03A7-450D-BB58-A76137759D4A}" type="slidenum">
              <a:rPr lang="es-AR" smtClean="0"/>
              <a:t>‹Nº›</a:t>
            </a:fld>
            <a:endParaRPr lang="es-AR"/>
          </a:p>
        </p:txBody>
      </p:sp>
    </p:spTree>
    <p:extLst>
      <p:ext uri="{BB962C8B-B14F-4D97-AF65-F5344CB8AC3E}">
        <p14:creationId xmlns:p14="http://schemas.microsoft.com/office/powerpoint/2010/main" val="281309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0D56C0-63E0-3561-AD35-92B83207911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ADB831E5-7895-10E0-9190-40C9999DE7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4F97556-1A98-37FC-99DC-CE324AAB411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51ED89CC-B69B-A833-44EB-6DCE3F4328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97BA13B-AE46-243D-5730-F9B37B6C69C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A8C29483-C193-E491-07B6-D62EB41478D3}"/>
              </a:ext>
            </a:extLst>
          </p:cNvPr>
          <p:cNvSpPr>
            <a:spLocks noGrp="1"/>
          </p:cNvSpPr>
          <p:nvPr>
            <p:ph type="dt" sz="half" idx="10"/>
          </p:nvPr>
        </p:nvSpPr>
        <p:spPr/>
        <p:txBody>
          <a:bodyPr/>
          <a:lstStyle/>
          <a:p>
            <a:fld id="{0D45DE2E-585D-4311-9CD4-04AA4D45D079}" type="datetimeFigureOut">
              <a:rPr lang="es-AR" smtClean="0"/>
              <a:t>1/5/2023</a:t>
            </a:fld>
            <a:endParaRPr lang="es-AR"/>
          </a:p>
        </p:txBody>
      </p:sp>
      <p:sp>
        <p:nvSpPr>
          <p:cNvPr id="8" name="Marcador de pie de página 7">
            <a:extLst>
              <a:ext uri="{FF2B5EF4-FFF2-40B4-BE49-F238E27FC236}">
                <a16:creationId xmlns:a16="http://schemas.microsoft.com/office/drawing/2014/main" id="{BBE5BD13-9F2F-9509-2D04-F5E3965DA913}"/>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2C51C4D0-43D7-03A0-03CD-76F3BEFDAF79}"/>
              </a:ext>
            </a:extLst>
          </p:cNvPr>
          <p:cNvSpPr>
            <a:spLocks noGrp="1"/>
          </p:cNvSpPr>
          <p:nvPr>
            <p:ph type="sldNum" sz="quarter" idx="12"/>
          </p:nvPr>
        </p:nvSpPr>
        <p:spPr/>
        <p:txBody>
          <a:bodyPr/>
          <a:lstStyle/>
          <a:p>
            <a:fld id="{6BF07557-03A7-450D-BB58-A76137759D4A}" type="slidenum">
              <a:rPr lang="es-AR" smtClean="0"/>
              <a:t>‹Nº›</a:t>
            </a:fld>
            <a:endParaRPr lang="es-AR"/>
          </a:p>
        </p:txBody>
      </p:sp>
    </p:spTree>
    <p:extLst>
      <p:ext uri="{BB962C8B-B14F-4D97-AF65-F5344CB8AC3E}">
        <p14:creationId xmlns:p14="http://schemas.microsoft.com/office/powerpoint/2010/main" val="1614330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7FCB0-EA2F-4938-30E3-B92F92168894}"/>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817566C1-AF65-1B19-CE8A-AE5581CF9519}"/>
              </a:ext>
            </a:extLst>
          </p:cNvPr>
          <p:cNvSpPr>
            <a:spLocks noGrp="1"/>
          </p:cNvSpPr>
          <p:nvPr>
            <p:ph type="dt" sz="half" idx="10"/>
          </p:nvPr>
        </p:nvSpPr>
        <p:spPr/>
        <p:txBody>
          <a:bodyPr/>
          <a:lstStyle/>
          <a:p>
            <a:fld id="{0D45DE2E-585D-4311-9CD4-04AA4D45D079}" type="datetimeFigureOut">
              <a:rPr lang="es-AR" smtClean="0"/>
              <a:t>1/5/2023</a:t>
            </a:fld>
            <a:endParaRPr lang="es-AR"/>
          </a:p>
        </p:txBody>
      </p:sp>
      <p:sp>
        <p:nvSpPr>
          <p:cNvPr id="4" name="Marcador de pie de página 3">
            <a:extLst>
              <a:ext uri="{FF2B5EF4-FFF2-40B4-BE49-F238E27FC236}">
                <a16:creationId xmlns:a16="http://schemas.microsoft.com/office/drawing/2014/main" id="{13DB7336-38E8-4823-4E07-BCFAC869157D}"/>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E9A0E13E-0A01-7E36-4DB5-28CD2E111C77}"/>
              </a:ext>
            </a:extLst>
          </p:cNvPr>
          <p:cNvSpPr>
            <a:spLocks noGrp="1"/>
          </p:cNvSpPr>
          <p:nvPr>
            <p:ph type="sldNum" sz="quarter" idx="12"/>
          </p:nvPr>
        </p:nvSpPr>
        <p:spPr/>
        <p:txBody>
          <a:bodyPr/>
          <a:lstStyle/>
          <a:p>
            <a:fld id="{6BF07557-03A7-450D-BB58-A76137759D4A}" type="slidenum">
              <a:rPr lang="es-AR" smtClean="0"/>
              <a:t>‹Nº›</a:t>
            </a:fld>
            <a:endParaRPr lang="es-AR"/>
          </a:p>
        </p:txBody>
      </p:sp>
    </p:spTree>
    <p:extLst>
      <p:ext uri="{BB962C8B-B14F-4D97-AF65-F5344CB8AC3E}">
        <p14:creationId xmlns:p14="http://schemas.microsoft.com/office/powerpoint/2010/main" val="314167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9470A55-6FC6-6B65-B8C9-E0ABCCD18CAC}"/>
              </a:ext>
            </a:extLst>
          </p:cNvPr>
          <p:cNvSpPr>
            <a:spLocks noGrp="1"/>
          </p:cNvSpPr>
          <p:nvPr>
            <p:ph type="dt" sz="half" idx="10"/>
          </p:nvPr>
        </p:nvSpPr>
        <p:spPr/>
        <p:txBody>
          <a:bodyPr/>
          <a:lstStyle/>
          <a:p>
            <a:fld id="{0D45DE2E-585D-4311-9CD4-04AA4D45D079}" type="datetimeFigureOut">
              <a:rPr lang="es-AR" smtClean="0"/>
              <a:t>1/5/2023</a:t>
            </a:fld>
            <a:endParaRPr lang="es-AR"/>
          </a:p>
        </p:txBody>
      </p:sp>
      <p:sp>
        <p:nvSpPr>
          <p:cNvPr id="3" name="Marcador de pie de página 2">
            <a:extLst>
              <a:ext uri="{FF2B5EF4-FFF2-40B4-BE49-F238E27FC236}">
                <a16:creationId xmlns:a16="http://schemas.microsoft.com/office/drawing/2014/main" id="{A47CF2AF-DE4D-0810-8791-F467C6DB7106}"/>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D0AD3ADE-9473-97BD-9AE9-33B1C469CCCF}"/>
              </a:ext>
            </a:extLst>
          </p:cNvPr>
          <p:cNvSpPr>
            <a:spLocks noGrp="1"/>
          </p:cNvSpPr>
          <p:nvPr>
            <p:ph type="sldNum" sz="quarter" idx="12"/>
          </p:nvPr>
        </p:nvSpPr>
        <p:spPr/>
        <p:txBody>
          <a:bodyPr/>
          <a:lstStyle/>
          <a:p>
            <a:fld id="{6BF07557-03A7-450D-BB58-A76137759D4A}" type="slidenum">
              <a:rPr lang="es-AR" smtClean="0"/>
              <a:t>‹Nº›</a:t>
            </a:fld>
            <a:endParaRPr lang="es-AR"/>
          </a:p>
        </p:txBody>
      </p:sp>
    </p:spTree>
    <p:extLst>
      <p:ext uri="{BB962C8B-B14F-4D97-AF65-F5344CB8AC3E}">
        <p14:creationId xmlns:p14="http://schemas.microsoft.com/office/powerpoint/2010/main" val="4113528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ED0EF9-35E6-9B12-B57B-4CEF16C1169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8BBF3589-D150-CD27-69C0-FEC31D6DDA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2253B65E-F17D-62C6-555C-C28016DB9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D5E3EC4-71C7-D306-02B1-761AEFC15196}"/>
              </a:ext>
            </a:extLst>
          </p:cNvPr>
          <p:cNvSpPr>
            <a:spLocks noGrp="1"/>
          </p:cNvSpPr>
          <p:nvPr>
            <p:ph type="dt" sz="half" idx="10"/>
          </p:nvPr>
        </p:nvSpPr>
        <p:spPr/>
        <p:txBody>
          <a:bodyPr/>
          <a:lstStyle/>
          <a:p>
            <a:fld id="{0D45DE2E-585D-4311-9CD4-04AA4D45D079}" type="datetimeFigureOut">
              <a:rPr lang="es-AR" smtClean="0"/>
              <a:t>1/5/2023</a:t>
            </a:fld>
            <a:endParaRPr lang="es-AR"/>
          </a:p>
        </p:txBody>
      </p:sp>
      <p:sp>
        <p:nvSpPr>
          <p:cNvPr id="6" name="Marcador de pie de página 5">
            <a:extLst>
              <a:ext uri="{FF2B5EF4-FFF2-40B4-BE49-F238E27FC236}">
                <a16:creationId xmlns:a16="http://schemas.microsoft.com/office/drawing/2014/main" id="{D6908500-B58E-C8CF-8A68-E087FF55D789}"/>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825451A0-51B4-6A68-E600-7D5C752C589E}"/>
              </a:ext>
            </a:extLst>
          </p:cNvPr>
          <p:cNvSpPr>
            <a:spLocks noGrp="1"/>
          </p:cNvSpPr>
          <p:nvPr>
            <p:ph type="sldNum" sz="quarter" idx="12"/>
          </p:nvPr>
        </p:nvSpPr>
        <p:spPr/>
        <p:txBody>
          <a:bodyPr/>
          <a:lstStyle/>
          <a:p>
            <a:fld id="{6BF07557-03A7-450D-BB58-A76137759D4A}" type="slidenum">
              <a:rPr lang="es-AR" smtClean="0"/>
              <a:t>‹Nº›</a:t>
            </a:fld>
            <a:endParaRPr lang="es-AR"/>
          </a:p>
        </p:txBody>
      </p:sp>
    </p:spTree>
    <p:extLst>
      <p:ext uri="{BB962C8B-B14F-4D97-AF65-F5344CB8AC3E}">
        <p14:creationId xmlns:p14="http://schemas.microsoft.com/office/powerpoint/2010/main" val="2198529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11E510-94DD-7F6D-DD3D-6C7CFD96236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887BD771-D41A-50A7-8A73-24B3F82EBD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A8FCAD46-0E0F-CD23-CBC9-100712A5D1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5EE5695-49C1-9672-8649-9125607BB28B}"/>
              </a:ext>
            </a:extLst>
          </p:cNvPr>
          <p:cNvSpPr>
            <a:spLocks noGrp="1"/>
          </p:cNvSpPr>
          <p:nvPr>
            <p:ph type="dt" sz="half" idx="10"/>
          </p:nvPr>
        </p:nvSpPr>
        <p:spPr/>
        <p:txBody>
          <a:bodyPr/>
          <a:lstStyle/>
          <a:p>
            <a:fld id="{0D45DE2E-585D-4311-9CD4-04AA4D45D079}" type="datetimeFigureOut">
              <a:rPr lang="es-AR" smtClean="0"/>
              <a:t>1/5/2023</a:t>
            </a:fld>
            <a:endParaRPr lang="es-AR"/>
          </a:p>
        </p:txBody>
      </p:sp>
      <p:sp>
        <p:nvSpPr>
          <p:cNvPr id="6" name="Marcador de pie de página 5">
            <a:extLst>
              <a:ext uri="{FF2B5EF4-FFF2-40B4-BE49-F238E27FC236}">
                <a16:creationId xmlns:a16="http://schemas.microsoft.com/office/drawing/2014/main" id="{10B9F3DD-769B-E94B-56B3-1159A970F493}"/>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B0B2D1AE-3037-8D21-36C6-4F3E96B03C82}"/>
              </a:ext>
            </a:extLst>
          </p:cNvPr>
          <p:cNvSpPr>
            <a:spLocks noGrp="1"/>
          </p:cNvSpPr>
          <p:nvPr>
            <p:ph type="sldNum" sz="quarter" idx="12"/>
          </p:nvPr>
        </p:nvSpPr>
        <p:spPr/>
        <p:txBody>
          <a:bodyPr/>
          <a:lstStyle/>
          <a:p>
            <a:fld id="{6BF07557-03A7-450D-BB58-A76137759D4A}" type="slidenum">
              <a:rPr lang="es-AR" smtClean="0"/>
              <a:t>‹Nº›</a:t>
            </a:fld>
            <a:endParaRPr lang="es-AR"/>
          </a:p>
        </p:txBody>
      </p:sp>
    </p:spTree>
    <p:extLst>
      <p:ext uri="{BB962C8B-B14F-4D97-AF65-F5344CB8AC3E}">
        <p14:creationId xmlns:p14="http://schemas.microsoft.com/office/powerpoint/2010/main" val="1854073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0000">
              <a:srgbClr val="93E3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874B1C4-5CE4-A93B-E3EF-472F676C21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1D099D9C-5C1D-2C6C-123B-CDC31B3C18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A5C8B422-7C24-5182-2C4B-DC2E9B38DC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45DE2E-585D-4311-9CD4-04AA4D45D079}" type="datetimeFigureOut">
              <a:rPr lang="es-AR" smtClean="0"/>
              <a:t>1/5/2023</a:t>
            </a:fld>
            <a:endParaRPr lang="es-AR"/>
          </a:p>
        </p:txBody>
      </p:sp>
      <p:sp>
        <p:nvSpPr>
          <p:cNvPr id="5" name="Marcador de pie de página 4">
            <a:extLst>
              <a:ext uri="{FF2B5EF4-FFF2-40B4-BE49-F238E27FC236}">
                <a16:creationId xmlns:a16="http://schemas.microsoft.com/office/drawing/2014/main" id="{18E5B293-14C3-E3C3-48EE-DFD0687368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E53A3BF9-A3B4-77C5-1676-624A3E883F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07557-03A7-450D-BB58-A76137759D4A}" type="slidenum">
              <a:rPr lang="es-AR" smtClean="0"/>
              <a:t>‹Nº›</a:t>
            </a:fld>
            <a:endParaRPr lang="es-AR"/>
          </a:p>
        </p:txBody>
      </p:sp>
    </p:spTree>
    <p:extLst>
      <p:ext uri="{BB962C8B-B14F-4D97-AF65-F5344CB8AC3E}">
        <p14:creationId xmlns:p14="http://schemas.microsoft.com/office/powerpoint/2010/main" val="675127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transform.tools/html-to-jsx"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4F5DC9-2EF4-83FF-6AF4-D0FFF8551A5C}"/>
              </a:ext>
            </a:extLst>
          </p:cNvPr>
          <p:cNvSpPr>
            <a:spLocks noGrp="1"/>
          </p:cNvSpPr>
          <p:nvPr>
            <p:ph type="ctrTitle"/>
          </p:nvPr>
        </p:nvSpPr>
        <p:spPr>
          <a:xfrm>
            <a:off x="-947530" y="0"/>
            <a:ext cx="14087060" cy="2964853"/>
          </a:xfrm>
        </p:spPr>
        <p:txBody>
          <a:bodyPr>
            <a:normAutofit/>
          </a:bodyPr>
          <a:lstStyle/>
          <a:p>
            <a:r>
              <a:rPr lang="es-ES" sz="5400" b="1" dirty="0">
                <a:effectLst>
                  <a:outerShdw blurRad="38100" dist="38100" dir="2700000" algn="tl">
                    <a:srgbClr val="000000">
                      <a:alpha val="43137"/>
                    </a:srgbClr>
                  </a:outerShdw>
                </a:effectLst>
              </a:rPr>
              <a:t>Unidad 2 – Componentes y </a:t>
            </a:r>
            <a:r>
              <a:rPr lang="es-ES" sz="5400" b="1" dirty="0" err="1">
                <a:effectLst>
                  <a:outerShdw blurRad="38100" dist="38100" dir="2700000" algn="tl">
                    <a:srgbClr val="000000">
                      <a:alpha val="43137"/>
                    </a:srgbClr>
                  </a:outerShdw>
                </a:effectLst>
              </a:rPr>
              <a:t>props</a:t>
            </a:r>
            <a:br>
              <a:rPr lang="es-ES" sz="5400" b="1" dirty="0">
                <a:effectLst>
                  <a:outerShdw blurRad="38100" dist="38100" dir="2700000" algn="tl">
                    <a:srgbClr val="000000">
                      <a:alpha val="43137"/>
                    </a:srgbClr>
                  </a:outerShdw>
                </a:effectLst>
              </a:rPr>
            </a:br>
            <a:r>
              <a:rPr lang="es-ES" sz="5400" b="1" dirty="0">
                <a:effectLst>
                  <a:outerShdw blurRad="38100" dist="38100" dir="2700000" algn="tl">
                    <a:srgbClr val="000000">
                      <a:alpha val="43137"/>
                    </a:srgbClr>
                  </a:outerShdw>
                </a:effectLst>
              </a:rPr>
              <a:t>C. 6</a:t>
            </a:r>
            <a:br>
              <a:rPr lang="es-ES" sz="5400" b="1" dirty="0">
                <a:effectLst>
                  <a:outerShdw blurRad="38100" dist="38100" dir="2700000" algn="tl">
                    <a:srgbClr val="000000">
                      <a:alpha val="43137"/>
                    </a:srgbClr>
                  </a:outerShdw>
                </a:effectLst>
              </a:rPr>
            </a:br>
            <a:endParaRPr lang="es-AR" sz="5400" b="1" dirty="0">
              <a:effectLst>
                <a:outerShdw blurRad="38100" dist="38100" dir="2700000" algn="tl">
                  <a:srgbClr val="000000">
                    <a:alpha val="43137"/>
                  </a:srgbClr>
                </a:outerShdw>
              </a:effectLst>
            </a:endParaRPr>
          </a:p>
        </p:txBody>
      </p:sp>
      <p:pic>
        <p:nvPicPr>
          <p:cNvPr id="3" name="Picture 2" descr="Qué es Git?">
            <a:extLst>
              <a:ext uri="{FF2B5EF4-FFF2-40B4-BE49-F238E27FC236}">
                <a16:creationId xmlns:a16="http://schemas.microsoft.com/office/drawing/2014/main" id="{43D27F93-9B5F-7D0C-029C-A6C71DEC9B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2792" y="2921320"/>
            <a:ext cx="28479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090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17F6E8-A13B-2A51-2A9A-B95FAB7AE58E}"/>
              </a:ext>
            </a:extLst>
          </p:cNvPr>
          <p:cNvSpPr>
            <a:spLocks noGrp="1"/>
          </p:cNvSpPr>
          <p:nvPr>
            <p:ph type="title"/>
          </p:nvPr>
        </p:nvSpPr>
        <p:spPr/>
        <p:txBody>
          <a:bodyPr/>
          <a:lstStyle/>
          <a:p>
            <a:pPr algn="ctr"/>
            <a:r>
              <a:rPr lang="es-ES" b="1" u="sng" dirty="0"/>
              <a:t>¿Que son las </a:t>
            </a:r>
            <a:r>
              <a:rPr lang="es-ES" b="1" u="sng" dirty="0" err="1"/>
              <a:t>props</a:t>
            </a:r>
            <a:r>
              <a:rPr lang="es-ES" b="1" u="sng" dirty="0"/>
              <a:t>?</a:t>
            </a:r>
            <a:endParaRPr lang="es-AR" b="1" u="sng" dirty="0"/>
          </a:p>
        </p:txBody>
      </p:sp>
      <p:sp>
        <p:nvSpPr>
          <p:cNvPr id="3" name="Marcador de contenido 2">
            <a:extLst>
              <a:ext uri="{FF2B5EF4-FFF2-40B4-BE49-F238E27FC236}">
                <a16:creationId xmlns:a16="http://schemas.microsoft.com/office/drawing/2014/main" id="{B4203B19-1DF9-A36F-B9C1-2A9D7DBEBFA6}"/>
              </a:ext>
            </a:extLst>
          </p:cNvPr>
          <p:cNvSpPr>
            <a:spLocks noGrp="1"/>
          </p:cNvSpPr>
          <p:nvPr>
            <p:ph idx="1"/>
          </p:nvPr>
        </p:nvSpPr>
        <p:spPr>
          <a:xfrm>
            <a:off x="838200" y="2141537"/>
            <a:ext cx="10515600" cy="4351338"/>
          </a:xfrm>
        </p:spPr>
        <p:txBody>
          <a:bodyPr>
            <a:normAutofit/>
          </a:bodyPr>
          <a:lstStyle/>
          <a:p>
            <a:r>
              <a:rPr lang="es-ES" dirty="0"/>
              <a:t>En </a:t>
            </a:r>
            <a:r>
              <a:rPr lang="es-ES" dirty="0" err="1"/>
              <a:t>React</a:t>
            </a:r>
            <a:r>
              <a:rPr lang="es-ES" dirty="0"/>
              <a:t>, los </a:t>
            </a:r>
            <a:r>
              <a:rPr lang="es-ES" dirty="0" err="1"/>
              <a:t>Props</a:t>
            </a:r>
            <a:r>
              <a:rPr lang="es-ES" dirty="0"/>
              <a:t> se refieren a las propiedades las cuales cumplen un rol importante en el proceso de desarrollo de una aplicación o página web. </a:t>
            </a:r>
          </a:p>
          <a:p>
            <a:r>
              <a:rPr lang="es-ES" dirty="0"/>
              <a:t>Las </a:t>
            </a:r>
            <a:r>
              <a:rPr lang="es-ES" dirty="0" err="1"/>
              <a:t>props</a:t>
            </a:r>
            <a:r>
              <a:rPr lang="es-ES" dirty="0"/>
              <a:t> son la colección de datos que un componente recibe del contenedor padre, y que pueden usarse para definir los elementos de </a:t>
            </a:r>
            <a:r>
              <a:rPr lang="es-ES" dirty="0" err="1"/>
              <a:t>React</a:t>
            </a:r>
            <a:r>
              <a:rPr lang="es-ES" dirty="0"/>
              <a:t> que retornará el componente.</a:t>
            </a:r>
          </a:p>
          <a:p>
            <a:endParaRPr lang="es-AR" dirty="0"/>
          </a:p>
        </p:txBody>
      </p:sp>
    </p:spTree>
    <p:extLst>
      <p:ext uri="{BB962C8B-B14F-4D97-AF65-F5344CB8AC3E}">
        <p14:creationId xmlns:p14="http://schemas.microsoft.com/office/powerpoint/2010/main" val="849739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C433AD-0437-243F-D665-564139B3C860}"/>
              </a:ext>
            </a:extLst>
          </p:cNvPr>
          <p:cNvSpPr>
            <a:spLocks noGrp="1"/>
          </p:cNvSpPr>
          <p:nvPr>
            <p:ph type="title"/>
          </p:nvPr>
        </p:nvSpPr>
        <p:spPr/>
        <p:txBody>
          <a:bodyPr/>
          <a:lstStyle/>
          <a:p>
            <a:pPr algn="ctr"/>
            <a:r>
              <a:rPr lang="es-ES" b="1" u="sng" dirty="0"/>
              <a:t>¿Que son las </a:t>
            </a:r>
            <a:r>
              <a:rPr lang="es-ES" b="1" u="sng" dirty="0" err="1"/>
              <a:t>props</a:t>
            </a:r>
            <a:r>
              <a:rPr lang="es-ES" b="1" u="sng" dirty="0"/>
              <a:t>?</a:t>
            </a:r>
            <a:endParaRPr lang="es-AR" b="1" u="sng" dirty="0"/>
          </a:p>
        </p:txBody>
      </p:sp>
      <p:sp>
        <p:nvSpPr>
          <p:cNvPr id="3" name="Marcador de contenido 2">
            <a:extLst>
              <a:ext uri="{FF2B5EF4-FFF2-40B4-BE49-F238E27FC236}">
                <a16:creationId xmlns:a16="http://schemas.microsoft.com/office/drawing/2014/main" id="{D612D205-853C-C11E-44FC-00C912663B53}"/>
              </a:ext>
            </a:extLst>
          </p:cNvPr>
          <p:cNvSpPr>
            <a:spLocks noGrp="1"/>
          </p:cNvSpPr>
          <p:nvPr>
            <p:ph idx="1"/>
          </p:nvPr>
        </p:nvSpPr>
        <p:spPr>
          <a:xfrm>
            <a:off x="838200" y="2141537"/>
            <a:ext cx="10515600" cy="4351338"/>
          </a:xfrm>
        </p:spPr>
        <p:txBody>
          <a:bodyPr/>
          <a:lstStyle/>
          <a:p>
            <a:r>
              <a:rPr lang="es-ES" dirty="0"/>
              <a:t>Los componentes son los bloques de construcción de </a:t>
            </a:r>
            <a:r>
              <a:rPr lang="es-ES" dirty="0" err="1"/>
              <a:t>React</a:t>
            </a:r>
            <a:r>
              <a:rPr lang="es-ES" dirty="0"/>
              <a:t> y estos componentes usan </a:t>
            </a:r>
            <a:r>
              <a:rPr lang="es-ES" dirty="0" err="1"/>
              <a:t>Props</a:t>
            </a:r>
            <a:r>
              <a:rPr lang="es-ES" dirty="0"/>
              <a:t> para mejorar su funcionalidad y poder reusar el código.</a:t>
            </a:r>
          </a:p>
          <a:p>
            <a:r>
              <a:rPr lang="es-ES" dirty="0"/>
              <a:t>Los </a:t>
            </a:r>
            <a:r>
              <a:rPr lang="es-ES" dirty="0" err="1"/>
              <a:t>Props</a:t>
            </a:r>
            <a:r>
              <a:rPr lang="es-ES" dirty="0"/>
              <a:t> tiene una importante función: ellos pasan los datos de un componente a otro, ofreciendo así un canal por el medio del cual los componentes se puede comunicar.</a:t>
            </a:r>
          </a:p>
          <a:p>
            <a:endParaRPr lang="es-AR" dirty="0"/>
          </a:p>
        </p:txBody>
      </p:sp>
    </p:spTree>
    <p:extLst>
      <p:ext uri="{BB962C8B-B14F-4D97-AF65-F5344CB8AC3E}">
        <p14:creationId xmlns:p14="http://schemas.microsoft.com/office/powerpoint/2010/main" val="172369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CF4FB7-8442-5EBC-4400-594175E86CEB}"/>
              </a:ext>
            </a:extLst>
          </p:cNvPr>
          <p:cNvSpPr>
            <a:spLocks noGrp="1"/>
          </p:cNvSpPr>
          <p:nvPr>
            <p:ph type="title"/>
          </p:nvPr>
        </p:nvSpPr>
        <p:spPr/>
        <p:txBody>
          <a:bodyPr/>
          <a:lstStyle/>
          <a:p>
            <a:pPr algn="ctr"/>
            <a:r>
              <a:rPr lang="es-ES" b="1" u="sng" dirty="0" err="1"/>
              <a:t>Caracteristicas</a:t>
            </a:r>
            <a:r>
              <a:rPr lang="es-ES" b="1" u="sng" dirty="0"/>
              <a:t> de las </a:t>
            </a:r>
            <a:r>
              <a:rPr lang="es-ES" b="1" u="sng" dirty="0" err="1"/>
              <a:t>props</a:t>
            </a:r>
            <a:endParaRPr lang="es-AR" b="1" u="sng" dirty="0"/>
          </a:p>
        </p:txBody>
      </p:sp>
      <p:sp>
        <p:nvSpPr>
          <p:cNvPr id="3" name="Marcador de contenido 2">
            <a:extLst>
              <a:ext uri="{FF2B5EF4-FFF2-40B4-BE49-F238E27FC236}">
                <a16:creationId xmlns:a16="http://schemas.microsoft.com/office/drawing/2014/main" id="{3BD1C817-B9FD-D9F2-B831-AB36863F207D}"/>
              </a:ext>
            </a:extLst>
          </p:cNvPr>
          <p:cNvSpPr>
            <a:spLocks noGrp="1"/>
          </p:cNvSpPr>
          <p:nvPr>
            <p:ph idx="1"/>
          </p:nvPr>
        </p:nvSpPr>
        <p:spPr>
          <a:xfrm>
            <a:off x="838200" y="2249695"/>
            <a:ext cx="10515600" cy="4351338"/>
          </a:xfrm>
        </p:spPr>
        <p:txBody>
          <a:bodyPr/>
          <a:lstStyle/>
          <a:p>
            <a:r>
              <a:rPr lang="es-ES" dirty="0"/>
              <a:t>Son inmutables, que es el adjetivo para lo que no se puede modificar o cambiar. Una </a:t>
            </a:r>
            <a:r>
              <a:rPr lang="es-ES" dirty="0" err="1"/>
              <a:t>prop</a:t>
            </a:r>
            <a:r>
              <a:rPr lang="es-ES" dirty="0"/>
              <a:t> no se modifica.</a:t>
            </a:r>
          </a:p>
          <a:p>
            <a:r>
              <a:rPr lang="es-ES" dirty="0"/>
              <a:t>Pueden tener un valor por defecto</a:t>
            </a:r>
          </a:p>
          <a:p>
            <a:r>
              <a:rPr lang="es-ES" dirty="0"/>
              <a:t>Pueden marcarse como obligatorias, cuando un </a:t>
            </a:r>
            <a:r>
              <a:rPr lang="es-ES" dirty="0" err="1"/>
              <a:t>componenente</a:t>
            </a:r>
            <a:r>
              <a:rPr lang="es-ES" dirty="0"/>
              <a:t> no puede funcionar sin recibir una </a:t>
            </a:r>
            <a:r>
              <a:rPr lang="es-ES" dirty="0" err="1"/>
              <a:t>prop</a:t>
            </a:r>
            <a:r>
              <a:rPr lang="es-ES" dirty="0"/>
              <a:t>.</a:t>
            </a:r>
            <a:endParaRPr lang="es-AR" dirty="0"/>
          </a:p>
        </p:txBody>
      </p:sp>
    </p:spTree>
    <p:extLst>
      <p:ext uri="{BB962C8B-B14F-4D97-AF65-F5344CB8AC3E}">
        <p14:creationId xmlns:p14="http://schemas.microsoft.com/office/powerpoint/2010/main" val="3031725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23CA65-663E-6308-71C0-B277A2E2F35E}"/>
              </a:ext>
            </a:extLst>
          </p:cNvPr>
          <p:cNvSpPr>
            <a:spLocks noGrp="1"/>
          </p:cNvSpPr>
          <p:nvPr>
            <p:ph type="title"/>
          </p:nvPr>
        </p:nvSpPr>
        <p:spPr/>
        <p:txBody>
          <a:bodyPr>
            <a:normAutofit/>
          </a:bodyPr>
          <a:lstStyle/>
          <a:p>
            <a:pPr algn="ctr"/>
            <a:r>
              <a:rPr lang="es-ES" sz="3600" b="1" u="sng" dirty="0"/>
              <a:t>Las </a:t>
            </a:r>
            <a:r>
              <a:rPr lang="es-ES" sz="3600" b="1" u="sng" dirty="0" err="1"/>
              <a:t>props</a:t>
            </a:r>
            <a:r>
              <a:rPr lang="es-ES" sz="3600" b="1" u="sng" dirty="0"/>
              <a:t> se deben considerar como de solo lectura</a:t>
            </a:r>
            <a:endParaRPr lang="es-AR" sz="3600" b="1" u="sng" dirty="0"/>
          </a:p>
        </p:txBody>
      </p:sp>
      <p:sp>
        <p:nvSpPr>
          <p:cNvPr id="3" name="Marcador de contenido 2">
            <a:extLst>
              <a:ext uri="{FF2B5EF4-FFF2-40B4-BE49-F238E27FC236}">
                <a16:creationId xmlns:a16="http://schemas.microsoft.com/office/drawing/2014/main" id="{6885B683-AFF9-2FAD-6B41-6BEC28D67A4E}"/>
              </a:ext>
            </a:extLst>
          </p:cNvPr>
          <p:cNvSpPr>
            <a:spLocks noGrp="1"/>
          </p:cNvSpPr>
          <p:nvPr>
            <p:ph idx="1"/>
          </p:nvPr>
        </p:nvSpPr>
        <p:spPr/>
        <p:txBody>
          <a:bodyPr/>
          <a:lstStyle/>
          <a:p>
            <a:endParaRPr lang="es-AR" dirty="0"/>
          </a:p>
        </p:txBody>
      </p:sp>
      <p:pic>
        <p:nvPicPr>
          <p:cNvPr id="5" name="Imagen 4">
            <a:extLst>
              <a:ext uri="{FF2B5EF4-FFF2-40B4-BE49-F238E27FC236}">
                <a16:creationId xmlns:a16="http://schemas.microsoft.com/office/drawing/2014/main" id="{B9C8F586-59FC-E093-4D56-E18E2DA25E93}"/>
              </a:ext>
            </a:extLst>
          </p:cNvPr>
          <p:cNvPicPr>
            <a:picLocks noChangeAspect="1"/>
          </p:cNvPicPr>
          <p:nvPr/>
        </p:nvPicPr>
        <p:blipFill>
          <a:blip r:embed="rId2"/>
          <a:stretch>
            <a:fillRect/>
          </a:stretch>
        </p:blipFill>
        <p:spPr>
          <a:xfrm>
            <a:off x="1724040" y="1690688"/>
            <a:ext cx="8743919" cy="4351337"/>
          </a:xfrm>
          <a:prstGeom prst="rect">
            <a:avLst/>
          </a:prstGeom>
        </p:spPr>
      </p:pic>
    </p:spTree>
    <p:extLst>
      <p:ext uri="{BB962C8B-B14F-4D97-AF65-F5344CB8AC3E}">
        <p14:creationId xmlns:p14="http://schemas.microsoft.com/office/powerpoint/2010/main" val="926223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CC7E9B-173E-7A62-EA88-D367D0809489}"/>
              </a:ext>
            </a:extLst>
          </p:cNvPr>
          <p:cNvSpPr>
            <a:spLocks noGrp="1"/>
          </p:cNvSpPr>
          <p:nvPr>
            <p:ph type="title"/>
          </p:nvPr>
        </p:nvSpPr>
        <p:spPr/>
        <p:txBody>
          <a:bodyPr/>
          <a:lstStyle/>
          <a:p>
            <a:endParaRPr lang="es-AR"/>
          </a:p>
        </p:txBody>
      </p:sp>
      <p:sp>
        <p:nvSpPr>
          <p:cNvPr id="3" name="Marcador de contenido 2">
            <a:extLst>
              <a:ext uri="{FF2B5EF4-FFF2-40B4-BE49-F238E27FC236}">
                <a16:creationId xmlns:a16="http://schemas.microsoft.com/office/drawing/2014/main" id="{C9CBB17E-771D-D2DF-A0C4-E65616C0CE47}"/>
              </a:ext>
            </a:extLst>
          </p:cNvPr>
          <p:cNvSpPr>
            <a:spLocks noGrp="1"/>
          </p:cNvSpPr>
          <p:nvPr>
            <p:ph idx="1"/>
          </p:nvPr>
        </p:nvSpPr>
        <p:spPr/>
        <p:txBody>
          <a:bodyPr/>
          <a:lstStyle/>
          <a:p>
            <a:endParaRPr lang="es-AR"/>
          </a:p>
        </p:txBody>
      </p:sp>
      <p:pic>
        <p:nvPicPr>
          <p:cNvPr id="5" name="Imagen 4">
            <a:extLst>
              <a:ext uri="{FF2B5EF4-FFF2-40B4-BE49-F238E27FC236}">
                <a16:creationId xmlns:a16="http://schemas.microsoft.com/office/drawing/2014/main" id="{E88B5182-4B52-64A9-DCA3-904AAF9DF441}"/>
              </a:ext>
            </a:extLst>
          </p:cNvPr>
          <p:cNvPicPr>
            <a:picLocks noChangeAspect="1"/>
          </p:cNvPicPr>
          <p:nvPr/>
        </p:nvPicPr>
        <p:blipFill>
          <a:blip r:embed="rId2"/>
          <a:stretch>
            <a:fillRect/>
          </a:stretch>
        </p:blipFill>
        <p:spPr>
          <a:xfrm>
            <a:off x="1712703" y="618732"/>
            <a:ext cx="8677001" cy="6138405"/>
          </a:xfrm>
          <a:prstGeom prst="rect">
            <a:avLst/>
          </a:prstGeom>
        </p:spPr>
      </p:pic>
    </p:spTree>
    <p:extLst>
      <p:ext uri="{BB962C8B-B14F-4D97-AF65-F5344CB8AC3E}">
        <p14:creationId xmlns:p14="http://schemas.microsoft.com/office/powerpoint/2010/main" val="116887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C1832C-7092-6C16-226F-7DC0BBBDC542}"/>
              </a:ext>
            </a:extLst>
          </p:cNvPr>
          <p:cNvSpPr>
            <a:spLocks noGrp="1"/>
          </p:cNvSpPr>
          <p:nvPr>
            <p:ph type="title"/>
          </p:nvPr>
        </p:nvSpPr>
        <p:spPr>
          <a:xfrm>
            <a:off x="384313" y="365125"/>
            <a:ext cx="10969487" cy="1325563"/>
          </a:xfrm>
        </p:spPr>
        <p:txBody>
          <a:bodyPr/>
          <a:lstStyle/>
          <a:p>
            <a:pPr algn="ctr"/>
            <a:r>
              <a:rPr lang="es-ES" u="sng" dirty="0"/>
              <a:t>Sintaxis de JSX (algunos aspectos)</a:t>
            </a:r>
            <a:endParaRPr lang="es-AR" u="sng" dirty="0"/>
          </a:p>
        </p:txBody>
      </p:sp>
      <p:pic>
        <p:nvPicPr>
          <p:cNvPr id="5" name="Marcador de contenido 4">
            <a:extLst>
              <a:ext uri="{FF2B5EF4-FFF2-40B4-BE49-F238E27FC236}">
                <a16:creationId xmlns:a16="http://schemas.microsoft.com/office/drawing/2014/main" id="{E4A99D9F-62E0-19EE-84A0-364FD52EA6E8}"/>
              </a:ext>
            </a:extLst>
          </p:cNvPr>
          <p:cNvPicPr>
            <a:picLocks noGrp="1" noChangeAspect="1"/>
          </p:cNvPicPr>
          <p:nvPr>
            <p:ph idx="1"/>
          </p:nvPr>
        </p:nvPicPr>
        <p:blipFill>
          <a:blip r:embed="rId2"/>
          <a:stretch>
            <a:fillRect/>
          </a:stretch>
        </p:blipFill>
        <p:spPr>
          <a:xfrm>
            <a:off x="838200" y="1892721"/>
            <a:ext cx="10515600" cy="4217146"/>
          </a:xfrm>
        </p:spPr>
      </p:pic>
    </p:spTree>
    <p:extLst>
      <p:ext uri="{BB962C8B-B14F-4D97-AF65-F5344CB8AC3E}">
        <p14:creationId xmlns:p14="http://schemas.microsoft.com/office/powerpoint/2010/main" val="1088791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828B27-CC00-21A8-1C85-26FCE04C7757}"/>
              </a:ext>
            </a:extLst>
          </p:cNvPr>
          <p:cNvSpPr>
            <a:spLocks noGrp="1"/>
          </p:cNvSpPr>
          <p:nvPr>
            <p:ph type="title"/>
          </p:nvPr>
        </p:nvSpPr>
        <p:spPr/>
        <p:txBody>
          <a:bodyPr/>
          <a:lstStyle/>
          <a:p>
            <a:pPr algn="ctr"/>
            <a:r>
              <a:rPr lang="es-ES" b="1" u="sng" dirty="0"/>
              <a:t>Pagina para convertir de HTML  a JSX</a:t>
            </a:r>
            <a:endParaRPr lang="es-AR" b="1" u="sng" dirty="0"/>
          </a:p>
        </p:txBody>
      </p:sp>
      <p:pic>
        <p:nvPicPr>
          <p:cNvPr id="5" name="Marcador de contenido 4">
            <a:extLst>
              <a:ext uri="{FF2B5EF4-FFF2-40B4-BE49-F238E27FC236}">
                <a16:creationId xmlns:a16="http://schemas.microsoft.com/office/drawing/2014/main" id="{0DFF1E5E-DEAA-F01F-8B40-C563A5863262}"/>
              </a:ext>
            </a:extLst>
          </p:cNvPr>
          <p:cNvPicPr>
            <a:picLocks noGrp="1" noChangeAspect="1"/>
          </p:cNvPicPr>
          <p:nvPr>
            <p:ph idx="1"/>
          </p:nvPr>
        </p:nvPicPr>
        <p:blipFill>
          <a:blip r:embed="rId2"/>
          <a:stretch>
            <a:fillRect/>
          </a:stretch>
        </p:blipFill>
        <p:spPr>
          <a:xfrm>
            <a:off x="480392" y="1690688"/>
            <a:ext cx="10515600" cy="2941263"/>
          </a:xfrm>
        </p:spPr>
      </p:pic>
      <p:sp>
        <p:nvSpPr>
          <p:cNvPr id="6" name="CuadroTexto 5">
            <a:extLst>
              <a:ext uri="{FF2B5EF4-FFF2-40B4-BE49-F238E27FC236}">
                <a16:creationId xmlns:a16="http://schemas.microsoft.com/office/drawing/2014/main" id="{E90D6390-C9DF-8874-F6E0-63542BFAC45F}"/>
              </a:ext>
            </a:extLst>
          </p:cNvPr>
          <p:cNvSpPr txBox="1"/>
          <p:nvPr/>
        </p:nvSpPr>
        <p:spPr>
          <a:xfrm>
            <a:off x="3097326" y="5261114"/>
            <a:ext cx="5997347" cy="584775"/>
          </a:xfrm>
          <a:prstGeom prst="rect">
            <a:avLst/>
          </a:prstGeom>
          <a:noFill/>
        </p:spPr>
        <p:txBody>
          <a:bodyPr wrap="none" rtlCol="0">
            <a:spAutoFit/>
          </a:bodyPr>
          <a:lstStyle/>
          <a:p>
            <a:r>
              <a:rPr lang="es-AR" sz="3200" dirty="0">
                <a:hlinkClick r:id="rId3"/>
              </a:rPr>
              <a:t>https://transform.tools/html-to-jsx</a:t>
            </a:r>
            <a:endParaRPr lang="es-AR" sz="3200" dirty="0"/>
          </a:p>
        </p:txBody>
      </p:sp>
    </p:spTree>
    <p:extLst>
      <p:ext uri="{BB962C8B-B14F-4D97-AF65-F5344CB8AC3E}">
        <p14:creationId xmlns:p14="http://schemas.microsoft.com/office/powerpoint/2010/main" val="2703706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C534C0-8865-0267-387F-24F03F658EB6}"/>
              </a:ext>
            </a:extLst>
          </p:cNvPr>
          <p:cNvSpPr>
            <a:spLocks noGrp="1"/>
          </p:cNvSpPr>
          <p:nvPr>
            <p:ph type="title"/>
          </p:nvPr>
        </p:nvSpPr>
        <p:spPr/>
        <p:txBody>
          <a:bodyPr/>
          <a:lstStyle/>
          <a:p>
            <a:pPr algn="ctr"/>
            <a:r>
              <a:rPr lang="es-ES" b="1" u="sng" dirty="0"/>
              <a:t>Ejercicio C.6</a:t>
            </a:r>
            <a:endParaRPr lang="es-AR" b="1" u="sng" dirty="0"/>
          </a:p>
        </p:txBody>
      </p:sp>
      <p:sp>
        <p:nvSpPr>
          <p:cNvPr id="3" name="Marcador de contenido 2">
            <a:extLst>
              <a:ext uri="{FF2B5EF4-FFF2-40B4-BE49-F238E27FC236}">
                <a16:creationId xmlns:a16="http://schemas.microsoft.com/office/drawing/2014/main" id="{7CDB1CF2-87E5-BD57-0A31-32A0BDA73EAC}"/>
              </a:ext>
            </a:extLst>
          </p:cNvPr>
          <p:cNvSpPr>
            <a:spLocks noGrp="1"/>
          </p:cNvSpPr>
          <p:nvPr>
            <p:ph idx="1"/>
          </p:nvPr>
        </p:nvSpPr>
        <p:spPr/>
        <p:txBody>
          <a:bodyPr>
            <a:normAutofit fontScale="92500"/>
          </a:bodyPr>
          <a:lstStyle/>
          <a:p>
            <a:r>
              <a:rPr lang="es-ES" dirty="0"/>
              <a:t>En clases creamos el primer componente llamado primer componente, cambiarle de nombre para que el mismo se llame </a:t>
            </a:r>
            <a:r>
              <a:rPr lang="es-ES" dirty="0" err="1"/>
              <a:t>Login</a:t>
            </a:r>
            <a:r>
              <a:rPr lang="es-ES" dirty="0"/>
              <a:t>, o Iniciar Sesión</a:t>
            </a:r>
          </a:p>
          <a:p>
            <a:r>
              <a:rPr lang="es-ES" dirty="0"/>
              <a:t>Crear un nuevo componente que sirva para que los usuarios puedan Registrarse, el mismo deberá contener las siguientes entradas:</a:t>
            </a:r>
          </a:p>
          <a:p>
            <a:pPr lvl="1"/>
            <a:r>
              <a:rPr lang="es-ES" dirty="0"/>
              <a:t>Nombre </a:t>
            </a:r>
          </a:p>
          <a:p>
            <a:pPr lvl="1"/>
            <a:r>
              <a:rPr lang="es-ES" dirty="0"/>
              <a:t>Apellido</a:t>
            </a:r>
          </a:p>
          <a:p>
            <a:pPr lvl="1"/>
            <a:r>
              <a:rPr lang="es-ES" dirty="0"/>
              <a:t>Correo</a:t>
            </a:r>
          </a:p>
          <a:p>
            <a:pPr lvl="1"/>
            <a:r>
              <a:rPr lang="es-ES" dirty="0"/>
              <a:t>Contraseña</a:t>
            </a:r>
          </a:p>
          <a:p>
            <a:pPr lvl="1"/>
            <a:r>
              <a:rPr lang="es-ES" dirty="0"/>
              <a:t>País</a:t>
            </a:r>
          </a:p>
          <a:p>
            <a:pPr lvl="1"/>
            <a:r>
              <a:rPr lang="es-ES" dirty="0"/>
              <a:t>Provincia</a:t>
            </a:r>
          </a:p>
          <a:p>
            <a:pPr lvl="1"/>
            <a:r>
              <a:rPr lang="es-ES" dirty="0"/>
              <a:t>Y un botón que permita el registro</a:t>
            </a:r>
          </a:p>
          <a:p>
            <a:pPr lvl="1"/>
            <a:endParaRPr lang="es-AR" dirty="0"/>
          </a:p>
        </p:txBody>
      </p:sp>
    </p:spTree>
    <p:extLst>
      <p:ext uri="{BB962C8B-B14F-4D97-AF65-F5344CB8AC3E}">
        <p14:creationId xmlns:p14="http://schemas.microsoft.com/office/powerpoint/2010/main" val="3579549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554AD-9653-0521-21E8-57FE6297E56C}"/>
              </a:ext>
            </a:extLst>
          </p:cNvPr>
          <p:cNvSpPr>
            <a:spLocks noGrp="1"/>
          </p:cNvSpPr>
          <p:nvPr>
            <p:ph type="title"/>
          </p:nvPr>
        </p:nvSpPr>
        <p:spPr/>
        <p:txBody>
          <a:bodyPr/>
          <a:lstStyle/>
          <a:p>
            <a:pPr algn="ctr"/>
            <a:r>
              <a:rPr lang="es-ES" b="1" u="sng" dirty="0"/>
              <a:t>Componentes y </a:t>
            </a:r>
            <a:r>
              <a:rPr lang="es-ES" b="1" u="sng" dirty="0" err="1"/>
              <a:t>Props</a:t>
            </a:r>
            <a:r>
              <a:rPr lang="es-ES" b="1" u="sng" dirty="0"/>
              <a:t> en </a:t>
            </a:r>
            <a:r>
              <a:rPr lang="es-ES" b="1" u="sng" dirty="0" err="1"/>
              <a:t>react</a:t>
            </a:r>
            <a:endParaRPr lang="es-AR" b="1" u="sng" dirty="0"/>
          </a:p>
        </p:txBody>
      </p:sp>
      <p:sp>
        <p:nvSpPr>
          <p:cNvPr id="3" name="Marcador de contenido 2">
            <a:extLst>
              <a:ext uri="{FF2B5EF4-FFF2-40B4-BE49-F238E27FC236}">
                <a16:creationId xmlns:a16="http://schemas.microsoft.com/office/drawing/2014/main" id="{A975C667-E372-A5B4-AFDF-9B1851B260DA}"/>
              </a:ext>
            </a:extLst>
          </p:cNvPr>
          <p:cNvSpPr>
            <a:spLocks noGrp="1"/>
          </p:cNvSpPr>
          <p:nvPr>
            <p:ph idx="1"/>
          </p:nvPr>
        </p:nvSpPr>
        <p:spPr/>
        <p:txBody>
          <a:bodyPr/>
          <a:lstStyle/>
          <a:p>
            <a:r>
              <a:rPr lang="es-ES" dirty="0"/>
              <a:t>Los componentes y propiedades en </a:t>
            </a:r>
            <a:r>
              <a:rPr lang="es-ES" dirty="0" err="1"/>
              <a:t>React</a:t>
            </a:r>
            <a:r>
              <a:rPr lang="es-ES" dirty="0"/>
              <a:t> representan la base con la que podrás crear potentes e increíbles aplicaciones en esta librería.</a:t>
            </a:r>
          </a:p>
          <a:p>
            <a:r>
              <a:rPr lang="es-ES" dirty="0"/>
              <a:t>En </a:t>
            </a:r>
            <a:r>
              <a:rPr lang="es-ES" dirty="0" err="1"/>
              <a:t>React</a:t>
            </a:r>
            <a:r>
              <a:rPr lang="es-ES" dirty="0"/>
              <a:t> los componentes son representados por funciones encapsulan lógica y descripción de la UI usando JSX. También sabemos que un componente </a:t>
            </a:r>
            <a:r>
              <a:rPr lang="es-ES" dirty="0" err="1"/>
              <a:t>React</a:t>
            </a:r>
            <a:r>
              <a:rPr lang="es-ES" dirty="0"/>
              <a:t> es en cierta forma una unidad aislada del mundo, pero al mismo tiempo sabemos que debe existir una forma de que el componente se comunique con el mundo exterior. Para esto se usa el concepto de </a:t>
            </a:r>
            <a:r>
              <a:rPr lang="es-ES" dirty="0" err="1"/>
              <a:t>props</a:t>
            </a:r>
            <a:r>
              <a:rPr lang="es-ES" dirty="0"/>
              <a:t>.</a:t>
            </a:r>
            <a:endParaRPr lang="es-AR" dirty="0"/>
          </a:p>
        </p:txBody>
      </p:sp>
    </p:spTree>
    <p:extLst>
      <p:ext uri="{BB962C8B-B14F-4D97-AF65-F5344CB8AC3E}">
        <p14:creationId xmlns:p14="http://schemas.microsoft.com/office/powerpoint/2010/main" val="287619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9DEE66-0672-B7CF-23AF-D69482A97347}"/>
              </a:ext>
            </a:extLst>
          </p:cNvPr>
          <p:cNvSpPr>
            <a:spLocks noGrp="1"/>
          </p:cNvSpPr>
          <p:nvPr>
            <p:ph type="title"/>
          </p:nvPr>
        </p:nvSpPr>
        <p:spPr/>
        <p:txBody>
          <a:bodyPr/>
          <a:lstStyle/>
          <a:p>
            <a:pPr algn="ctr"/>
            <a:r>
              <a:rPr lang="es-ES" b="1" u="sng" dirty="0"/>
              <a:t>¿Que son los componentes?</a:t>
            </a:r>
            <a:endParaRPr lang="es-AR" b="1" u="sng" dirty="0"/>
          </a:p>
        </p:txBody>
      </p:sp>
      <p:sp>
        <p:nvSpPr>
          <p:cNvPr id="3" name="Marcador de contenido 2">
            <a:extLst>
              <a:ext uri="{FF2B5EF4-FFF2-40B4-BE49-F238E27FC236}">
                <a16:creationId xmlns:a16="http://schemas.microsoft.com/office/drawing/2014/main" id="{260025EB-615E-EE71-B5DF-24943DCAA55C}"/>
              </a:ext>
            </a:extLst>
          </p:cNvPr>
          <p:cNvSpPr>
            <a:spLocks noGrp="1"/>
          </p:cNvSpPr>
          <p:nvPr>
            <p:ph idx="1"/>
          </p:nvPr>
        </p:nvSpPr>
        <p:spPr/>
        <p:txBody>
          <a:bodyPr>
            <a:normAutofit/>
          </a:bodyPr>
          <a:lstStyle/>
          <a:p>
            <a:r>
              <a:rPr lang="es-ES" sz="3600" dirty="0"/>
              <a:t>Los componentes permiten separar la interfaz de usuario en piezas independientes, reutilizables y pensar en cada pieza de forma aislada.</a:t>
            </a:r>
          </a:p>
          <a:p>
            <a:r>
              <a:rPr lang="es-ES" sz="3600" b="0" i="0" dirty="0">
                <a:effectLst/>
                <a:latin typeface="Nunito" pitchFamily="2" charset="0"/>
              </a:rPr>
              <a:t>Son para indicarle a </a:t>
            </a:r>
            <a:r>
              <a:rPr lang="es-ES" sz="3600" b="0" i="0" dirty="0" err="1">
                <a:effectLst/>
                <a:latin typeface="Nunito" pitchFamily="2" charset="0"/>
              </a:rPr>
              <a:t>React</a:t>
            </a:r>
            <a:r>
              <a:rPr lang="es-ES" sz="3600" b="0" i="0" dirty="0">
                <a:effectLst/>
                <a:latin typeface="Nunito" pitchFamily="2" charset="0"/>
              </a:rPr>
              <a:t> que es lo que deseamos ver en pantalla y que si nuestros datos cambian solo actualice el o los componentes en cuestión.</a:t>
            </a:r>
            <a:r>
              <a:rPr lang="es-ES" sz="3600" dirty="0"/>
              <a:t> </a:t>
            </a:r>
            <a:endParaRPr lang="es-AR" sz="3600" dirty="0"/>
          </a:p>
        </p:txBody>
      </p:sp>
    </p:spTree>
    <p:extLst>
      <p:ext uri="{BB962C8B-B14F-4D97-AF65-F5344CB8AC3E}">
        <p14:creationId xmlns:p14="http://schemas.microsoft.com/office/powerpoint/2010/main" val="2752706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ADDE39-BCDA-8666-B02D-9E70C58DBEB3}"/>
              </a:ext>
            </a:extLst>
          </p:cNvPr>
          <p:cNvSpPr>
            <a:spLocks noGrp="1"/>
          </p:cNvSpPr>
          <p:nvPr>
            <p:ph type="title"/>
          </p:nvPr>
        </p:nvSpPr>
        <p:spPr/>
        <p:txBody>
          <a:bodyPr/>
          <a:lstStyle/>
          <a:p>
            <a:r>
              <a:rPr lang="es-ES" b="1" u="sng" dirty="0"/>
              <a:t>Conceptualmente , ¿que es un componente?</a:t>
            </a:r>
            <a:endParaRPr lang="es-AR" b="1" u="sng" dirty="0"/>
          </a:p>
        </p:txBody>
      </p:sp>
      <p:sp>
        <p:nvSpPr>
          <p:cNvPr id="3" name="Marcador de contenido 2">
            <a:extLst>
              <a:ext uri="{FF2B5EF4-FFF2-40B4-BE49-F238E27FC236}">
                <a16:creationId xmlns:a16="http://schemas.microsoft.com/office/drawing/2014/main" id="{EEBE0DFF-ABCC-17C9-B99D-DA8F6D10AEB8}"/>
              </a:ext>
            </a:extLst>
          </p:cNvPr>
          <p:cNvSpPr>
            <a:spLocks noGrp="1"/>
          </p:cNvSpPr>
          <p:nvPr>
            <p:ph idx="1"/>
          </p:nvPr>
        </p:nvSpPr>
        <p:spPr/>
        <p:txBody>
          <a:bodyPr/>
          <a:lstStyle/>
          <a:p>
            <a:pPr algn="l"/>
            <a:r>
              <a:rPr lang="es-ES" b="0" i="0" dirty="0">
                <a:solidFill>
                  <a:srgbClr val="000000"/>
                </a:solidFill>
                <a:effectLst/>
                <a:latin typeface="-apple-system"/>
              </a:rPr>
              <a:t>Conceptualmente, los componentes son como las funciones de JavaScript. Aceptan entradas arbitrarias (llamadas “</a:t>
            </a:r>
            <a:r>
              <a:rPr lang="es-ES" b="0" i="0" dirty="0" err="1">
                <a:solidFill>
                  <a:srgbClr val="000000"/>
                </a:solidFill>
                <a:effectLst/>
                <a:latin typeface="-apple-system"/>
              </a:rPr>
              <a:t>props</a:t>
            </a:r>
            <a:r>
              <a:rPr lang="es-ES" b="0" i="0" dirty="0">
                <a:solidFill>
                  <a:srgbClr val="000000"/>
                </a:solidFill>
                <a:effectLst/>
                <a:latin typeface="-apple-system"/>
              </a:rPr>
              <a:t>”) y retornan elementos de </a:t>
            </a:r>
            <a:r>
              <a:rPr lang="es-ES" b="0" i="0" dirty="0" err="1">
                <a:solidFill>
                  <a:srgbClr val="000000"/>
                </a:solidFill>
                <a:effectLst/>
                <a:latin typeface="-apple-system"/>
              </a:rPr>
              <a:t>React</a:t>
            </a:r>
            <a:r>
              <a:rPr lang="es-ES" b="0" i="0" dirty="0">
                <a:solidFill>
                  <a:srgbClr val="000000"/>
                </a:solidFill>
                <a:effectLst/>
                <a:latin typeface="-apple-system"/>
              </a:rPr>
              <a:t> que describen lo que debe aparecer en la pantalla.</a:t>
            </a:r>
          </a:p>
          <a:p>
            <a:pPr marL="0" indent="0">
              <a:buNone/>
            </a:pPr>
            <a:br>
              <a:rPr lang="es-ES" dirty="0"/>
            </a:br>
            <a:endParaRPr lang="es-AR" dirty="0"/>
          </a:p>
        </p:txBody>
      </p:sp>
      <p:pic>
        <p:nvPicPr>
          <p:cNvPr id="5" name="Imagen 4">
            <a:extLst>
              <a:ext uri="{FF2B5EF4-FFF2-40B4-BE49-F238E27FC236}">
                <a16:creationId xmlns:a16="http://schemas.microsoft.com/office/drawing/2014/main" id="{40C1C9AE-2B35-7E54-F3EB-E1EAC1D76BC1}"/>
              </a:ext>
            </a:extLst>
          </p:cNvPr>
          <p:cNvPicPr>
            <a:picLocks noChangeAspect="1"/>
          </p:cNvPicPr>
          <p:nvPr/>
        </p:nvPicPr>
        <p:blipFill>
          <a:blip r:embed="rId2"/>
          <a:stretch>
            <a:fillRect/>
          </a:stretch>
        </p:blipFill>
        <p:spPr>
          <a:xfrm>
            <a:off x="2603033" y="3453976"/>
            <a:ext cx="5687219" cy="3038899"/>
          </a:xfrm>
          <a:prstGeom prst="rect">
            <a:avLst/>
          </a:prstGeom>
        </p:spPr>
      </p:pic>
    </p:spTree>
    <p:extLst>
      <p:ext uri="{BB962C8B-B14F-4D97-AF65-F5344CB8AC3E}">
        <p14:creationId xmlns:p14="http://schemas.microsoft.com/office/powerpoint/2010/main" val="2314211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416A5-6053-2161-16A7-BC222BD14C0C}"/>
              </a:ext>
            </a:extLst>
          </p:cNvPr>
          <p:cNvSpPr>
            <a:spLocks noGrp="1"/>
          </p:cNvSpPr>
          <p:nvPr>
            <p:ph type="title"/>
          </p:nvPr>
        </p:nvSpPr>
        <p:spPr/>
        <p:txBody>
          <a:bodyPr/>
          <a:lstStyle/>
          <a:p>
            <a:pPr algn="ctr"/>
            <a:r>
              <a:rPr lang="es-ES" u="sng" dirty="0"/>
              <a:t>Tipos de componentes en </a:t>
            </a:r>
            <a:r>
              <a:rPr lang="es-ES" u="sng" dirty="0" err="1"/>
              <a:t>React</a:t>
            </a:r>
            <a:endParaRPr lang="es-AR" u="sng" dirty="0"/>
          </a:p>
        </p:txBody>
      </p:sp>
      <p:sp>
        <p:nvSpPr>
          <p:cNvPr id="3" name="Marcador de contenido 2">
            <a:extLst>
              <a:ext uri="{FF2B5EF4-FFF2-40B4-BE49-F238E27FC236}">
                <a16:creationId xmlns:a16="http://schemas.microsoft.com/office/drawing/2014/main" id="{81DAE2B2-736C-CB9A-BB4E-48A5E86AB6B0}"/>
              </a:ext>
            </a:extLst>
          </p:cNvPr>
          <p:cNvSpPr>
            <a:spLocks noGrp="1"/>
          </p:cNvSpPr>
          <p:nvPr>
            <p:ph idx="1"/>
          </p:nvPr>
        </p:nvSpPr>
        <p:spPr>
          <a:xfrm>
            <a:off x="838200" y="1690688"/>
            <a:ext cx="10515600" cy="4351338"/>
          </a:xfrm>
        </p:spPr>
        <p:txBody>
          <a:bodyPr/>
          <a:lstStyle/>
          <a:p>
            <a:r>
              <a:rPr lang="es-ES" dirty="0"/>
              <a:t>Pueden ser de dos tipos:</a:t>
            </a:r>
          </a:p>
          <a:p>
            <a:pPr lvl="1"/>
            <a:r>
              <a:rPr lang="es-ES" dirty="0"/>
              <a:t>Componentes funcionales</a:t>
            </a:r>
          </a:p>
          <a:p>
            <a:pPr lvl="1"/>
            <a:r>
              <a:rPr lang="es-ES" dirty="0"/>
              <a:t>Componentes de clases</a:t>
            </a:r>
          </a:p>
          <a:p>
            <a:pPr marL="457200" lvl="1" indent="0">
              <a:buNone/>
            </a:pPr>
            <a:endParaRPr lang="es-AR" dirty="0"/>
          </a:p>
        </p:txBody>
      </p:sp>
      <p:pic>
        <p:nvPicPr>
          <p:cNvPr id="5" name="Imagen 4">
            <a:extLst>
              <a:ext uri="{FF2B5EF4-FFF2-40B4-BE49-F238E27FC236}">
                <a16:creationId xmlns:a16="http://schemas.microsoft.com/office/drawing/2014/main" id="{57A7C125-93AE-4354-8878-B0EDBB71FA86}"/>
              </a:ext>
            </a:extLst>
          </p:cNvPr>
          <p:cNvPicPr>
            <a:picLocks noChangeAspect="1"/>
          </p:cNvPicPr>
          <p:nvPr/>
        </p:nvPicPr>
        <p:blipFill>
          <a:blip r:embed="rId2"/>
          <a:stretch>
            <a:fillRect/>
          </a:stretch>
        </p:blipFill>
        <p:spPr>
          <a:xfrm>
            <a:off x="3399858" y="3171810"/>
            <a:ext cx="5153744" cy="3191320"/>
          </a:xfrm>
          <a:prstGeom prst="rect">
            <a:avLst/>
          </a:prstGeom>
        </p:spPr>
      </p:pic>
    </p:spTree>
    <p:extLst>
      <p:ext uri="{BB962C8B-B14F-4D97-AF65-F5344CB8AC3E}">
        <p14:creationId xmlns:p14="http://schemas.microsoft.com/office/powerpoint/2010/main" val="2120762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B50349-1394-C7F6-690D-46FC820CDC80}"/>
              </a:ext>
            </a:extLst>
          </p:cNvPr>
          <p:cNvSpPr>
            <a:spLocks noGrp="1"/>
          </p:cNvSpPr>
          <p:nvPr>
            <p:ph type="title"/>
          </p:nvPr>
        </p:nvSpPr>
        <p:spPr/>
        <p:txBody>
          <a:bodyPr/>
          <a:lstStyle/>
          <a:p>
            <a:pPr algn="ctr"/>
            <a:r>
              <a:rPr lang="es-ES" b="1" u="sng" dirty="0"/>
              <a:t>Componente Funcional</a:t>
            </a:r>
            <a:endParaRPr lang="es-AR" b="1" u="sng" dirty="0"/>
          </a:p>
        </p:txBody>
      </p:sp>
      <p:sp>
        <p:nvSpPr>
          <p:cNvPr id="3" name="Marcador de contenido 2">
            <a:extLst>
              <a:ext uri="{FF2B5EF4-FFF2-40B4-BE49-F238E27FC236}">
                <a16:creationId xmlns:a16="http://schemas.microsoft.com/office/drawing/2014/main" id="{3E51DB79-FB56-6F48-9F00-B5478E1C3157}"/>
              </a:ext>
            </a:extLst>
          </p:cNvPr>
          <p:cNvSpPr>
            <a:spLocks noGrp="1"/>
          </p:cNvSpPr>
          <p:nvPr>
            <p:ph idx="1"/>
          </p:nvPr>
        </p:nvSpPr>
        <p:spPr/>
        <p:txBody>
          <a:bodyPr>
            <a:normAutofit/>
          </a:bodyPr>
          <a:lstStyle/>
          <a:p>
            <a:r>
              <a:rPr lang="es-ES" dirty="0"/>
              <a:t>Este tipo es la forma más sencilla en que podemos definir un componente en </a:t>
            </a:r>
            <a:r>
              <a:rPr lang="es-ES" dirty="0" err="1"/>
              <a:t>React</a:t>
            </a:r>
            <a:r>
              <a:rPr lang="es-ES" dirty="0"/>
              <a:t>, ya que utilizamos funciones tal y como lo haríamos en JavaScript.</a:t>
            </a:r>
          </a:p>
          <a:p>
            <a:endParaRPr lang="es-ES" dirty="0"/>
          </a:p>
          <a:p>
            <a:r>
              <a:rPr lang="es-ES" dirty="0"/>
              <a:t>Para que una función se convierta en </a:t>
            </a:r>
            <a:r>
              <a:rPr lang="es-ES" dirty="0" err="1"/>
              <a:t>Functional</a:t>
            </a:r>
            <a:r>
              <a:rPr lang="es-ES" dirty="0"/>
              <a:t> </a:t>
            </a:r>
            <a:r>
              <a:rPr lang="es-ES" dirty="0" err="1"/>
              <a:t>Component</a:t>
            </a:r>
            <a:r>
              <a:rPr lang="es-ES" dirty="0"/>
              <a:t>, debe cumplirse que:</a:t>
            </a:r>
          </a:p>
          <a:p>
            <a:pPr lvl="1"/>
            <a:r>
              <a:rPr lang="es-ES" dirty="0"/>
              <a:t>Solo debe aceptar  argumentos "</a:t>
            </a:r>
            <a:r>
              <a:rPr lang="es-ES" dirty="0" err="1"/>
              <a:t>props</a:t>
            </a:r>
            <a:r>
              <a:rPr lang="es-ES" dirty="0"/>
              <a:t>" el cual se origina como propiedades.</a:t>
            </a:r>
          </a:p>
          <a:p>
            <a:pPr lvl="1"/>
            <a:r>
              <a:rPr lang="es-ES" dirty="0"/>
              <a:t>Debe retornar un elemento de </a:t>
            </a:r>
            <a:r>
              <a:rPr lang="es-ES" dirty="0" err="1"/>
              <a:t>React</a:t>
            </a:r>
            <a:endParaRPr lang="es-AR" dirty="0"/>
          </a:p>
        </p:txBody>
      </p:sp>
    </p:spTree>
    <p:extLst>
      <p:ext uri="{BB962C8B-B14F-4D97-AF65-F5344CB8AC3E}">
        <p14:creationId xmlns:p14="http://schemas.microsoft.com/office/powerpoint/2010/main" val="1591127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1BE258-1B20-229E-EF62-6B3FC8772FB1}"/>
              </a:ext>
            </a:extLst>
          </p:cNvPr>
          <p:cNvSpPr>
            <a:spLocks noGrp="1"/>
          </p:cNvSpPr>
          <p:nvPr>
            <p:ph type="title"/>
          </p:nvPr>
        </p:nvSpPr>
        <p:spPr>
          <a:xfrm>
            <a:off x="652669" y="18255"/>
            <a:ext cx="10515600" cy="1325563"/>
          </a:xfrm>
        </p:spPr>
        <p:txBody>
          <a:bodyPr/>
          <a:lstStyle/>
          <a:p>
            <a:pPr algn="ctr"/>
            <a:r>
              <a:rPr lang="es-ES" b="1" u="sng" dirty="0"/>
              <a:t>Ejemplo de componente funcional</a:t>
            </a:r>
            <a:endParaRPr lang="es-AR" b="1" u="sng" dirty="0"/>
          </a:p>
        </p:txBody>
      </p:sp>
      <p:sp>
        <p:nvSpPr>
          <p:cNvPr id="5" name="Marcador de contenido 4">
            <a:extLst>
              <a:ext uri="{FF2B5EF4-FFF2-40B4-BE49-F238E27FC236}">
                <a16:creationId xmlns:a16="http://schemas.microsoft.com/office/drawing/2014/main" id="{8BE0868B-A46A-6050-A4BD-DCA838AC5BEE}"/>
              </a:ext>
            </a:extLst>
          </p:cNvPr>
          <p:cNvSpPr>
            <a:spLocks noGrp="1"/>
          </p:cNvSpPr>
          <p:nvPr>
            <p:ph idx="1"/>
          </p:nvPr>
        </p:nvSpPr>
        <p:spPr/>
        <p:txBody>
          <a:bodyPr/>
          <a:lstStyle/>
          <a:p>
            <a:endParaRPr lang="es-AR"/>
          </a:p>
        </p:txBody>
      </p:sp>
      <p:pic>
        <p:nvPicPr>
          <p:cNvPr id="7" name="Imagen 6">
            <a:extLst>
              <a:ext uri="{FF2B5EF4-FFF2-40B4-BE49-F238E27FC236}">
                <a16:creationId xmlns:a16="http://schemas.microsoft.com/office/drawing/2014/main" id="{92CEBD64-3683-8376-58A0-E3B0C4A0CE31}"/>
              </a:ext>
            </a:extLst>
          </p:cNvPr>
          <p:cNvPicPr>
            <a:picLocks noChangeAspect="1"/>
          </p:cNvPicPr>
          <p:nvPr/>
        </p:nvPicPr>
        <p:blipFill>
          <a:blip r:embed="rId2"/>
          <a:stretch>
            <a:fillRect/>
          </a:stretch>
        </p:blipFill>
        <p:spPr>
          <a:xfrm>
            <a:off x="2190205" y="1329158"/>
            <a:ext cx="7811590" cy="5344271"/>
          </a:xfrm>
          <a:prstGeom prst="rect">
            <a:avLst/>
          </a:prstGeom>
        </p:spPr>
      </p:pic>
    </p:spTree>
    <p:extLst>
      <p:ext uri="{BB962C8B-B14F-4D97-AF65-F5344CB8AC3E}">
        <p14:creationId xmlns:p14="http://schemas.microsoft.com/office/powerpoint/2010/main" val="71296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C1505-DBB0-367C-D7C3-C20FFA787020}"/>
              </a:ext>
            </a:extLst>
          </p:cNvPr>
          <p:cNvSpPr>
            <a:spLocks noGrp="1"/>
          </p:cNvSpPr>
          <p:nvPr>
            <p:ph type="title"/>
          </p:nvPr>
        </p:nvSpPr>
        <p:spPr>
          <a:xfrm>
            <a:off x="838200" y="117137"/>
            <a:ext cx="10515600" cy="1325563"/>
          </a:xfrm>
        </p:spPr>
        <p:txBody>
          <a:bodyPr/>
          <a:lstStyle/>
          <a:p>
            <a:pPr algn="ctr"/>
            <a:r>
              <a:rPr lang="es-ES" b="1" u="sng" dirty="0"/>
              <a:t>Componente de Clases</a:t>
            </a:r>
            <a:endParaRPr lang="es-AR" b="1" u="sng" dirty="0"/>
          </a:p>
        </p:txBody>
      </p:sp>
      <p:sp>
        <p:nvSpPr>
          <p:cNvPr id="3" name="Marcador de contenido 2">
            <a:extLst>
              <a:ext uri="{FF2B5EF4-FFF2-40B4-BE49-F238E27FC236}">
                <a16:creationId xmlns:a16="http://schemas.microsoft.com/office/drawing/2014/main" id="{3043D894-4491-113F-21C5-D92903D1D1A9}"/>
              </a:ext>
            </a:extLst>
          </p:cNvPr>
          <p:cNvSpPr>
            <a:spLocks noGrp="1"/>
          </p:cNvSpPr>
          <p:nvPr>
            <p:ph idx="1"/>
          </p:nvPr>
        </p:nvSpPr>
        <p:spPr>
          <a:xfrm>
            <a:off x="255104" y="1253331"/>
            <a:ext cx="10515600" cy="4351338"/>
          </a:xfrm>
        </p:spPr>
        <p:txBody>
          <a:bodyPr/>
          <a:lstStyle/>
          <a:p>
            <a:r>
              <a:rPr lang="es-ES" dirty="0"/>
              <a:t>Para que una clase se considere componente en </a:t>
            </a:r>
            <a:r>
              <a:rPr lang="es-ES" dirty="0" err="1"/>
              <a:t>React</a:t>
            </a:r>
            <a:r>
              <a:rPr lang="es-ES" dirty="0"/>
              <a:t>, mínimo debe:</a:t>
            </a:r>
          </a:p>
          <a:p>
            <a:pPr lvl="1"/>
            <a:r>
              <a:rPr lang="es-ES" dirty="0"/>
              <a:t>Extender de la clase </a:t>
            </a:r>
            <a:r>
              <a:rPr lang="es-ES" dirty="0" err="1"/>
              <a:t>React.Component</a:t>
            </a:r>
            <a:endParaRPr lang="es-ES" dirty="0"/>
          </a:p>
          <a:p>
            <a:pPr lvl="1"/>
            <a:r>
              <a:rPr lang="es-ES" dirty="0"/>
              <a:t>Debe contar con un método de nombre render el cual debe retornar un elemento de </a:t>
            </a:r>
            <a:r>
              <a:rPr lang="es-ES" dirty="0" err="1"/>
              <a:t>React</a:t>
            </a:r>
            <a:r>
              <a:rPr lang="es-ES" dirty="0"/>
              <a:t>.</a:t>
            </a:r>
            <a:endParaRPr lang="es-AR" dirty="0"/>
          </a:p>
        </p:txBody>
      </p:sp>
      <p:pic>
        <p:nvPicPr>
          <p:cNvPr id="5" name="Imagen 4">
            <a:extLst>
              <a:ext uri="{FF2B5EF4-FFF2-40B4-BE49-F238E27FC236}">
                <a16:creationId xmlns:a16="http://schemas.microsoft.com/office/drawing/2014/main" id="{625EE40E-554B-5114-DEBF-DFE1510E2091}"/>
              </a:ext>
            </a:extLst>
          </p:cNvPr>
          <p:cNvPicPr>
            <a:picLocks noChangeAspect="1"/>
          </p:cNvPicPr>
          <p:nvPr/>
        </p:nvPicPr>
        <p:blipFill>
          <a:blip r:embed="rId2"/>
          <a:stretch>
            <a:fillRect/>
          </a:stretch>
        </p:blipFill>
        <p:spPr>
          <a:xfrm>
            <a:off x="2349231" y="3003943"/>
            <a:ext cx="7006804" cy="3682845"/>
          </a:xfrm>
          <a:prstGeom prst="rect">
            <a:avLst/>
          </a:prstGeom>
        </p:spPr>
      </p:pic>
    </p:spTree>
    <p:extLst>
      <p:ext uri="{BB962C8B-B14F-4D97-AF65-F5344CB8AC3E}">
        <p14:creationId xmlns:p14="http://schemas.microsoft.com/office/powerpoint/2010/main" val="408712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38DAEC-BA84-F625-D3F0-AD1A6DA40F3D}"/>
              </a:ext>
            </a:extLst>
          </p:cNvPr>
          <p:cNvSpPr>
            <a:spLocks noGrp="1"/>
          </p:cNvSpPr>
          <p:nvPr>
            <p:ph type="title"/>
          </p:nvPr>
        </p:nvSpPr>
        <p:spPr>
          <a:xfrm>
            <a:off x="838200" y="537403"/>
            <a:ext cx="10515600" cy="1325563"/>
          </a:xfrm>
        </p:spPr>
        <p:txBody>
          <a:bodyPr/>
          <a:lstStyle/>
          <a:p>
            <a:pPr algn="ctr"/>
            <a:r>
              <a:rPr lang="es-ES" b="1" u="sng" dirty="0"/>
              <a:t>¿Como debo nombrar un componente?</a:t>
            </a:r>
            <a:endParaRPr lang="es-AR" b="1" u="sng" dirty="0"/>
          </a:p>
        </p:txBody>
      </p:sp>
      <p:sp>
        <p:nvSpPr>
          <p:cNvPr id="3" name="Marcador de contenido 2">
            <a:extLst>
              <a:ext uri="{FF2B5EF4-FFF2-40B4-BE49-F238E27FC236}">
                <a16:creationId xmlns:a16="http://schemas.microsoft.com/office/drawing/2014/main" id="{13AC7731-8602-5DEC-051C-AA8E7B2D3D3F}"/>
              </a:ext>
            </a:extLst>
          </p:cNvPr>
          <p:cNvSpPr>
            <a:spLocks noGrp="1"/>
          </p:cNvSpPr>
          <p:nvPr>
            <p:ph idx="1"/>
          </p:nvPr>
        </p:nvSpPr>
        <p:spPr>
          <a:xfrm>
            <a:off x="838200" y="2434811"/>
            <a:ext cx="10515600" cy="4351338"/>
          </a:xfrm>
        </p:spPr>
        <p:txBody>
          <a:bodyPr/>
          <a:lstStyle/>
          <a:p>
            <a:r>
              <a:rPr lang="es-ES" dirty="0"/>
              <a:t>Para que </a:t>
            </a:r>
            <a:r>
              <a:rPr lang="es-ES" dirty="0" err="1"/>
              <a:t>React</a:t>
            </a:r>
            <a:r>
              <a:rPr lang="es-ES" dirty="0"/>
              <a:t> reconozca a un componente como tal y no lance ninguna advertencia, el componente debe estar capitalizado, es decir, su nombre debe empezar con una mayúscula.</a:t>
            </a:r>
          </a:p>
          <a:p>
            <a:r>
              <a:rPr lang="es-ES" dirty="0"/>
              <a:t>De lo contrario, lo tomará como un elemento o etiqueta de la DOM, ya sea un </a:t>
            </a:r>
            <a:r>
              <a:rPr lang="es-ES" dirty="0" err="1"/>
              <a:t>div</a:t>
            </a:r>
            <a:r>
              <a:rPr lang="es-ES" dirty="0"/>
              <a:t>, párrafo, imagen, etc.</a:t>
            </a:r>
          </a:p>
          <a:p>
            <a:endParaRPr lang="es-AR" dirty="0"/>
          </a:p>
        </p:txBody>
      </p:sp>
    </p:spTree>
    <p:extLst>
      <p:ext uri="{BB962C8B-B14F-4D97-AF65-F5344CB8AC3E}">
        <p14:creationId xmlns:p14="http://schemas.microsoft.com/office/powerpoint/2010/main" val="70970157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2062</TotalTime>
  <Words>657</Words>
  <Application>Microsoft Office PowerPoint</Application>
  <PresentationFormat>Panorámica</PresentationFormat>
  <Paragraphs>52</Paragraphs>
  <Slides>17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-apple-system</vt:lpstr>
      <vt:lpstr>Arial</vt:lpstr>
      <vt:lpstr>Calibri</vt:lpstr>
      <vt:lpstr>Calibri Light</vt:lpstr>
      <vt:lpstr>Nunito</vt:lpstr>
      <vt:lpstr>Tema de Office</vt:lpstr>
      <vt:lpstr>Unidad 2 – Componentes y props C. 6 </vt:lpstr>
      <vt:lpstr>Componentes y Props en react</vt:lpstr>
      <vt:lpstr>¿Que son los componentes?</vt:lpstr>
      <vt:lpstr>Conceptualmente , ¿que es un componente?</vt:lpstr>
      <vt:lpstr>Tipos de componentes en React</vt:lpstr>
      <vt:lpstr>Componente Funcional</vt:lpstr>
      <vt:lpstr>Ejemplo de componente funcional</vt:lpstr>
      <vt:lpstr>Componente de Clases</vt:lpstr>
      <vt:lpstr>¿Como debo nombrar un componente?</vt:lpstr>
      <vt:lpstr>¿Que son las props?</vt:lpstr>
      <vt:lpstr>¿Que son las props?</vt:lpstr>
      <vt:lpstr>Caracteristicas de las props</vt:lpstr>
      <vt:lpstr>Las props se deben considerar como de solo lectura</vt:lpstr>
      <vt:lpstr>Presentación de PowerPoint</vt:lpstr>
      <vt:lpstr>Sintaxis de JSX (algunos aspectos)</vt:lpstr>
      <vt:lpstr>Pagina para convertir de HTML  a JSX</vt:lpstr>
      <vt:lpstr>Ejercicio C.6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III</dc:title>
  <dc:creator>Fran</dc:creator>
  <cp:lastModifiedBy>Fran</cp:lastModifiedBy>
  <cp:revision>16</cp:revision>
  <dcterms:created xsi:type="dcterms:W3CDTF">2023-04-11T06:11:23Z</dcterms:created>
  <dcterms:modified xsi:type="dcterms:W3CDTF">2023-05-02T13:00:36Z</dcterms:modified>
</cp:coreProperties>
</file>