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7" r:id="rId16"/>
    <p:sldId id="271" r:id="rId17"/>
    <p:sldId id="269" r:id="rId18"/>
    <p:sldId id="275" r:id="rId19"/>
    <p:sldId id="276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7530" y="0"/>
            <a:ext cx="14087060" cy="2964853"/>
          </a:xfrm>
        </p:spPr>
        <p:txBody>
          <a:bodyPr>
            <a:normAutofit/>
          </a:bodyPr>
          <a:lstStyle/>
          <a:p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2 </a:t>
            </a:r>
            <a:r>
              <a:rPr lang="es-E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CSS-GRID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7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Qué es Git?">
            <a:extLst>
              <a:ext uri="{FF2B5EF4-FFF2-40B4-BE49-F238E27FC236}">
                <a16:creationId xmlns:a16="http://schemas.microsoft.com/office/drawing/2014/main" id="{43D27F93-9B5F-7D0C-029C-A6C71DEC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92" y="292132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DB212-C09A-02FE-A451-63EFD9D8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9C27A19-E7CF-9476-F819-FB4C65C6D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06" y="1795737"/>
            <a:ext cx="4001058" cy="1495634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714128-8471-EBBD-7217-9D00CB93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" y="585699"/>
            <a:ext cx="11986965" cy="8844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2EF17F-27C5-4905-C0F0-045BDE9A5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06" y="4052666"/>
            <a:ext cx="3543795" cy="22196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257B23-058F-6180-7E48-D1FE45FA1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341" y="1627341"/>
            <a:ext cx="4896533" cy="22101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5C5F9FC-392B-FE83-6EEE-4B4E09A31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630" y="3904838"/>
            <a:ext cx="486795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78EDD-FD57-7EE4-B91C-A0A7BEB1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FEF6B0-1D28-E268-4522-98E71DFA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6835"/>
            <a:ext cx="10153564" cy="5322850"/>
          </a:xfrm>
        </p:spPr>
      </p:pic>
    </p:spTree>
    <p:extLst>
      <p:ext uri="{BB962C8B-B14F-4D97-AF65-F5344CB8AC3E}">
        <p14:creationId xmlns:p14="http://schemas.microsoft.com/office/powerpoint/2010/main" val="169750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FC86-38BE-32C2-D035-747B358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0C79F-C213-57F7-4D16-BC431371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F2D10D-4A59-EFCF-3AC2-3A9C323C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37706"/>
            <a:ext cx="7516274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5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C8891-8264-E005-DD05-01DEFC71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5353BF-62CA-55B6-EB28-988793AF8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062" y="475851"/>
            <a:ext cx="8097876" cy="6389811"/>
          </a:xfrm>
        </p:spPr>
      </p:pic>
    </p:spTree>
    <p:extLst>
      <p:ext uri="{BB962C8B-B14F-4D97-AF65-F5344CB8AC3E}">
        <p14:creationId xmlns:p14="http://schemas.microsoft.com/office/powerpoint/2010/main" val="353462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D4BD9-079C-7BD9-CD8C-1EC7F4A0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5C2D9-E5BB-DBF5-7E44-85D2EA83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A82A87-5D3F-4FAC-14B3-1245D6DD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0"/>
            <a:ext cx="713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FEDF4-E300-AEC1-3617-B5D75264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A5A01CC-16EC-358A-F64E-B835C7834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09" y="1725200"/>
            <a:ext cx="11189182" cy="3439476"/>
          </a:xfrm>
        </p:spPr>
      </p:pic>
    </p:spTree>
    <p:extLst>
      <p:ext uri="{BB962C8B-B14F-4D97-AF65-F5344CB8AC3E}">
        <p14:creationId xmlns:p14="http://schemas.microsoft.com/office/powerpoint/2010/main" val="227788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E9C6E-52F5-846C-D79E-A0B224B6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DA22D-4E3B-277A-4F86-123F32C9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69CD07-F883-1FAD-2541-295705F7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01" y="503617"/>
            <a:ext cx="6499515" cy="58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8D1C7-86E5-B0E5-BCCA-0C88C470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C86DB-B4B2-3D5E-0598-8B695C2A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104EEF-371A-4236-1070-5431F28B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85" y="299844"/>
            <a:ext cx="7392432" cy="2781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019004-6C63-072F-F4C1-CBCB4D57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73" y="1887546"/>
            <a:ext cx="7325747" cy="26578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13AFAE-7F4C-A7A5-B71F-A6C8E9CC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1294"/>
            <a:ext cx="732574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0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8FDF9-F242-8094-E56E-536E72DE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DE35-EFA3-4814-D247-4C933EE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FFCFC-AC1E-6DB4-A2C5-47F5F7C1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7" y="342712"/>
            <a:ext cx="7240010" cy="26959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35D082-A984-8750-3DB0-F4A271A3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3" y="4001294"/>
            <a:ext cx="7335274" cy="27912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41989B-0199-1A93-32B9-9880FEC6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42" y="2017513"/>
            <a:ext cx="74400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D24DF-1E61-800E-F6B7-82DD3C76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E27C7-7591-4D32-B305-B853536B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2C9744-3EF8-FBFE-E659-078BEEF5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6" y="140513"/>
            <a:ext cx="7325747" cy="27054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0E191E-5948-8C8C-B8F4-4BC6BC14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" y="4012010"/>
            <a:ext cx="7192379" cy="26197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6890FE-3D7B-C69B-CE51-944C4B622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26" y="1720261"/>
            <a:ext cx="733527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9FB9-0E0F-A7FF-E2CD-D8E8E3F1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¿Es problemático ubicar los elementos con CSS?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9EA6-8B96-4ECC-9813-6611CC77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Uno de los procesos más </a:t>
            </a:r>
            <a:r>
              <a:rPr lang="es-ES" dirty="0" err="1"/>
              <a:t>problematicos</a:t>
            </a:r>
            <a:r>
              <a:rPr lang="es-ES" dirty="0"/>
              <a:t> y frustrantes de CSS, sobre todo para novatos o principiantes, es el proceso de colocar y distribuir los elementos a lo largo de una página. Mecanismos como posicionamiento, </a:t>
            </a:r>
            <a:r>
              <a:rPr lang="es-ES" dirty="0" err="1"/>
              <a:t>floats</a:t>
            </a:r>
            <a:r>
              <a:rPr lang="es-ES" dirty="0"/>
              <a:t> o elementos en bloque o en línea, suelen ser insuficientes (o muy complejos) para crear un </a:t>
            </a:r>
            <a:r>
              <a:rPr lang="es-ES" dirty="0" err="1"/>
              <a:t>layout</a:t>
            </a:r>
            <a:r>
              <a:rPr lang="es-ES" dirty="0"/>
              <a:t> o estructuras para páginas web actuales.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129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DD9F-4F41-F3F4-69AC-635E8809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419DC-106F-A433-F0C0-5201C8D8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6B9DFF-6B04-A913-31FE-83DB7BBF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6" y="452022"/>
            <a:ext cx="7230484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71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3887C-E2BA-2C96-EA71-8B68106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AD1FC-60C3-2446-86EE-45676E9D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C3061A-52AC-08E7-5EA7-E5F212AC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74" y="925444"/>
            <a:ext cx="9746851" cy="50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7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8BA17-E0CF-44D8-23D8-BCCC9109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7B71E-75AD-1BFE-BD5D-494BEA2C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C7CF3C-F0ED-300B-9C4B-A57EDBDE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4" y="681037"/>
            <a:ext cx="7249537" cy="57729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54A4B1-4C32-3F71-03D6-0B293C506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779" y="1825625"/>
            <a:ext cx="731622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5D209-5956-3A25-80F2-E5201866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Flex y </a:t>
            </a:r>
            <a:r>
              <a:rPr lang="es-ES" b="1" u="sng" dirty="0" err="1"/>
              <a:t>grid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EA0E2-ACED-DEF9-8592-2495F71B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Scope One"/>
              </a:rPr>
              <a:t>El sistema de elementos flexibles </a:t>
            </a:r>
            <a:r>
              <a:rPr lang="es-ES" b="1" i="0" dirty="0">
                <a:solidFill>
                  <a:srgbClr val="333333"/>
                </a:solidFill>
                <a:effectLst/>
                <a:latin typeface="var(--font-header)"/>
              </a:rPr>
              <a:t>Flex</a:t>
            </a:r>
            <a:r>
              <a:rPr lang="es-ES" b="0" i="0" dirty="0">
                <a:solidFill>
                  <a:srgbClr val="333333"/>
                </a:solidFill>
                <a:effectLst/>
                <a:latin typeface="Scope One"/>
              </a:rPr>
              <a:t> es una gran mejora, sin embargo, está orientado a estructuras de una sola dimensión, y puede ser laborioso crear estructuras más complejas, por lo que aún necesitamos algo más potente para estructuras web de varias dimensiones rápidamente.</a:t>
            </a: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Scope One"/>
              </a:rPr>
              <a:t>Con el paso del tiempo, muchos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Scope One"/>
              </a:rPr>
              <a:t>frameworks</a:t>
            </a:r>
            <a:r>
              <a:rPr lang="es-ES" b="0" i="0" dirty="0">
                <a:solidFill>
                  <a:srgbClr val="333333"/>
                </a:solidFill>
                <a:effectLst/>
                <a:latin typeface="Scope One"/>
              </a:rPr>
              <a:t> CSS y librerías comenzaron a utilizar un </a:t>
            </a:r>
            <a:r>
              <a:rPr lang="es-ES" b="1" i="0" dirty="0">
                <a:solidFill>
                  <a:srgbClr val="333333"/>
                </a:solidFill>
                <a:effectLst/>
                <a:latin typeface="var(--font-header)"/>
              </a:rPr>
              <a:t>sistema basado en un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var(--font-header)"/>
              </a:rPr>
              <a:t>grid</a:t>
            </a:r>
            <a:r>
              <a:rPr lang="es-ES" b="0" i="0" dirty="0">
                <a:solidFill>
                  <a:srgbClr val="333333"/>
                </a:solidFill>
                <a:effectLst/>
                <a:latin typeface="Scope One"/>
              </a:rPr>
              <a:t> donde se definía una cuadrícula, a la que era posible darle tamaño, posición o colocación, cambiando el nombre de sus clases.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80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90121-DCBA-5AB0-018A-FD28C149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err="1"/>
              <a:t>Grid</a:t>
            </a:r>
            <a:r>
              <a:rPr lang="es-ES" b="1" u="sng" dirty="0"/>
              <a:t> CSS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97F2C-A6F9-5EC1-CDA4-9CF116D9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8" y="1467817"/>
            <a:ext cx="10515600" cy="4351338"/>
          </a:xfrm>
        </p:spPr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CSS nace de esa necesidad, obteniendo las ventajas de ese sistema </a:t>
            </a:r>
            <a:r>
              <a:rPr lang="es-ES" dirty="0" err="1"/>
              <a:t>grid</a:t>
            </a:r>
            <a:r>
              <a:rPr lang="es-ES" dirty="0"/>
              <a:t>, añadiéndole numerosas mejoras y características que permiten crear rápidamente cuadrículas flexibles y potentes de forma prácticamente instantánea con una nueva familia de propiedades CSS.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BEC67D-28DE-0CA2-8251-FC9FA10D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3130081"/>
            <a:ext cx="697327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9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70CC6-C2B3-E294-ABF5-F4D3C7CC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FFCD6-9D93-1FF7-1198-A1FC1B5A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4226DA-5C49-6D56-9271-979A7FB6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93" y="550515"/>
            <a:ext cx="7782413" cy="63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3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28D8F-A2C0-5352-C7B7-109D51BB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442346-BDBF-5791-4023-1189F7AB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AA1D17-DA16-6814-126C-3D874752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00" y="717619"/>
            <a:ext cx="9942799" cy="55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5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2E4D4-321A-1474-BB74-270F8007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66A55-C24F-252C-65F2-6E1690BE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0B6714-64DB-90B0-11CE-741D5E3C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290074"/>
            <a:ext cx="9326277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553BE-5AA0-942D-7385-8B6EEFBC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7838-0126-5916-B513-2B117C8B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B73B25-590D-CAC6-A00D-46908B90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73" y="681037"/>
            <a:ext cx="9955653" cy="53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A1DAC-71AF-71F6-6501-BD73F600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E5DD0-B9F7-BD5D-A332-7CEE1708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3E9275-5046-A38E-0312-394388A6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51" y="0"/>
            <a:ext cx="7409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6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222</Words>
  <Application>Microsoft Office PowerPoint</Application>
  <PresentationFormat>Panorámica</PresentationFormat>
  <Paragraphs>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Scope One</vt:lpstr>
      <vt:lpstr>var(--font-header)</vt:lpstr>
      <vt:lpstr>Tema de Office</vt:lpstr>
      <vt:lpstr>Unidad 2 – CSS-GRID C. 7 </vt:lpstr>
      <vt:lpstr>¿Es problemático ubicar los elementos con CSS?</vt:lpstr>
      <vt:lpstr>Flex y grid</vt:lpstr>
      <vt:lpstr>Grid CSS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17</cp:revision>
  <dcterms:created xsi:type="dcterms:W3CDTF">2023-04-11T06:11:23Z</dcterms:created>
  <dcterms:modified xsi:type="dcterms:W3CDTF">2023-05-08T11:32:10Z</dcterms:modified>
</cp:coreProperties>
</file>