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0"/>
            <a:ext cx="14087060" cy="2964853"/>
          </a:xfrm>
        </p:spPr>
        <p:txBody>
          <a:bodyPr>
            <a:normAutofit/>
          </a:bodyPr>
          <a:lstStyle/>
          <a:p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2 – </a:t>
            </a:r>
            <a:r>
              <a:rPr lang="es-E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Bootstrap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8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D06E-3F49-EF14-00E5-4727BD54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err="1"/>
              <a:t>Button</a:t>
            </a:r>
            <a:r>
              <a:rPr lang="es-ES" b="1" u="sng" dirty="0"/>
              <a:t> </a:t>
            </a:r>
            <a:r>
              <a:rPr lang="es-ES" b="1" u="sng" dirty="0" err="1"/>
              <a:t>group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B95E88-87D2-E385-8106-7B836C83E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63" y="1825625"/>
            <a:ext cx="6998474" cy="4351338"/>
          </a:xfrm>
        </p:spPr>
      </p:pic>
    </p:spTree>
    <p:extLst>
      <p:ext uri="{BB962C8B-B14F-4D97-AF65-F5344CB8AC3E}">
        <p14:creationId xmlns:p14="http://schemas.microsoft.com/office/powerpoint/2010/main" val="151791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BB54A-1950-5A6E-E542-48AA13DE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710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Cards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D2BB7-AEAF-E30F-08CA-357A729C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E3A895-C166-BEC6-88E2-DBB94892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2" y="1725390"/>
            <a:ext cx="2972215" cy="37057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19EECD-2AE2-36D6-4CB2-658929B0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20" y="1471339"/>
            <a:ext cx="6356651" cy="42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F61F-0F01-F691-7128-44D4FC50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66" y="145817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Carousel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73B32F-A417-3F14-6F55-C60C739E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25" y="1537641"/>
            <a:ext cx="3990875" cy="222500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4D848B-02B7-BD97-6B8C-624734DA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6" y="3895164"/>
            <a:ext cx="3954434" cy="2225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86A23-5D94-422B-0523-48F21AAC9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352" y="676570"/>
            <a:ext cx="4496427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4425C-341E-B8AB-D564-C5163D09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err="1"/>
              <a:t>Close</a:t>
            </a:r>
            <a:r>
              <a:rPr lang="es-ES" b="1" u="sng" dirty="0"/>
              <a:t> </a:t>
            </a:r>
            <a:r>
              <a:rPr lang="es-ES" b="1" u="sng" dirty="0" err="1"/>
              <a:t>Button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43770-7122-D787-F6FE-29DFFC29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08D579-729B-771C-0514-6189F3C3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72" y="2579272"/>
            <a:ext cx="9342055" cy="23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CA4C-AABE-4E2D-75C2-F33907F4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Modal</a:t>
            </a:r>
            <a:endParaRPr lang="es-AR" b="1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FAB8D6C-A5A4-0BF3-D05F-472B9740C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26" y="2822761"/>
            <a:ext cx="3991532" cy="180047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A5CC1F-9909-8654-4C6D-998F1646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80100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54B91-4142-7DDF-C25E-3F52B810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Navbar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9264B-9738-69EA-D7D9-71D69705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C04342-368B-2939-D3FF-43B3BC6F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31" y="1172266"/>
            <a:ext cx="4983826" cy="56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E3342-BEAD-A6D2-5C6A-848FEDF1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862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Pagination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FF9C3-608C-B63A-5FEC-85D89A72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6906CD-D73D-43A6-CD23-4FC50CAD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79" y="1258957"/>
            <a:ext cx="7095642" cy="55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3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5F69-F049-8614-4353-369E0ECE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err="1"/>
              <a:t>Spinners</a:t>
            </a:r>
            <a:endParaRPr lang="es-AR" b="1" u="sng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689E53F-5802-9356-0732-EFE60185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61" y="2382858"/>
            <a:ext cx="9337278" cy="3653224"/>
          </a:xfrm>
        </p:spPr>
      </p:pic>
    </p:spTree>
    <p:extLst>
      <p:ext uri="{BB962C8B-B14F-4D97-AF65-F5344CB8AC3E}">
        <p14:creationId xmlns:p14="http://schemas.microsoft.com/office/powerpoint/2010/main" val="338078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32186-4739-3E05-6DD3-6A5ACA0E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Tables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DA7D-24E0-7992-7510-09F06B55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8B2CEA-F6F1-C013-43C7-39273B15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7" y="2672467"/>
            <a:ext cx="7582958" cy="1619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51781B-1CF0-DFCA-5285-ED7A35DB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58" y="280165"/>
            <a:ext cx="3476205" cy="64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62E58-DD42-38E9-2EEC-06064ABA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086" y="298863"/>
            <a:ext cx="5345621" cy="1325563"/>
          </a:xfrm>
        </p:spPr>
        <p:txBody>
          <a:bodyPr/>
          <a:lstStyle/>
          <a:p>
            <a:r>
              <a:rPr lang="es-ES" b="1" u="sng" dirty="0"/>
              <a:t>Practica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635EB-F84D-E228-C2EE-F50C32F4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4727"/>
            <a:ext cx="10515600" cy="26285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Utilizando </a:t>
            </a:r>
            <a:r>
              <a:rPr lang="es-ES" dirty="0" err="1"/>
              <a:t>react</a:t>
            </a:r>
            <a:r>
              <a:rPr lang="es-ES" dirty="0"/>
              <a:t>-Bootstrap:</a:t>
            </a:r>
          </a:p>
          <a:p>
            <a:r>
              <a:rPr lang="es-ES" dirty="0"/>
              <a:t>Crear un componente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  <a:p>
            <a:r>
              <a:rPr lang="es-ES" dirty="0"/>
              <a:t>Crear un componente </a:t>
            </a:r>
            <a:r>
              <a:rPr lang="es-ES" dirty="0" err="1"/>
              <a:t>Alert</a:t>
            </a:r>
            <a:endParaRPr lang="es-ES" dirty="0"/>
          </a:p>
          <a:p>
            <a:r>
              <a:rPr lang="es-ES" dirty="0"/>
              <a:t>Crear un componente </a:t>
            </a:r>
            <a:r>
              <a:rPr lang="es-ES" dirty="0" err="1"/>
              <a:t>Card</a:t>
            </a:r>
            <a:endParaRPr lang="es-ES" dirty="0"/>
          </a:p>
          <a:p>
            <a:r>
              <a:rPr lang="es-ES" dirty="0"/>
              <a:t>Crear dos componentes a criterio del estudiante que sean diferente a </a:t>
            </a:r>
            <a:r>
              <a:rPr lang="es-ES"/>
              <a:t>los anteriores </a:t>
            </a:r>
            <a:r>
              <a:rPr lang="es-ES" dirty="0"/>
              <a:t>utilizando lo aprendido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45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F8C69-29CB-04A8-33E2-30642AB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54093-2470-5242-15AC-16EAA58E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927025-E208-254B-CE94-0B5035F3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070"/>
            <a:ext cx="10544841" cy="42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C6F0-5D35-ADBA-2E0A-5577FDB1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691F0-9989-E47A-46E9-A1C07659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FE4A77-937D-C135-FA04-F1DC6CC8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52" y="1577351"/>
            <a:ext cx="732574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1D02-F26B-DE35-F332-6812AB89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0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Como Instalar </a:t>
            </a:r>
            <a:r>
              <a:rPr lang="es-ES" b="1" u="sng" dirty="0" err="1"/>
              <a:t>bootstrap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2EBD7-9AC9-6796-D3D0-C5C53924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34895F-4C00-9C29-5A36-58582173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73" y="1363067"/>
            <a:ext cx="7173226" cy="4621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08DD23-7CDD-A1AA-6462-D97B8F9D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75" y="6055561"/>
            <a:ext cx="5397621" cy="6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DE7B3-A111-0B16-5980-80FA9CF2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Importar los componentes a utilizar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9596E-813D-2E01-A2B8-44B20BBE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17DD70-F444-5AB2-8623-E85AFC8D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26" y="2016341"/>
            <a:ext cx="8572548" cy="39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F2EC2-9F4F-66DA-DA58-1115872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24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Alerts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19032A-4BB0-6366-46F9-D876AF09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49" y="1559687"/>
            <a:ext cx="6069269" cy="4933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3FC647-800B-8A3E-063D-C9C204A79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8" y="1658988"/>
            <a:ext cx="388674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2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DBD2-3D5B-9F55-D2EA-2544D821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418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Links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C5682E-5F02-933B-9EDB-4D268983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44" y="1852129"/>
            <a:ext cx="5347672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781EA0-EAE3-0BC4-4636-731B5EA3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91" y="1595048"/>
            <a:ext cx="6154009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4866B-991D-2BBB-DBD8-1D337612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-270980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Accordion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A8B0B3-AE9B-D754-B530-B04417D7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6" y="2358886"/>
            <a:ext cx="6257401" cy="239276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7147F0-304B-8A47-4004-86DE9186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98" y="865409"/>
            <a:ext cx="5661802" cy="59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53EC-0287-D3C1-F566-17BA77AD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s-ES" b="1" u="sng" dirty="0" err="1"/>
              <a:t>Buttons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51D82-3A09-0C2F-56A4-A668812B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6DF039-E8F0-B344-AE77-4FF53DAB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07" y="1281527"/>
            <a:ext cx="764011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7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66</Words>
  <Application>Microsoft Office PowerPoint</Application>
  <PresentationFormat>Panorámica</PresentationFormat>
  <Paragraphs>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Unidad 2 – React - Bootstrap C. 8 </vt:lpstr>
      <vt:lpstr>Presentación de PowerPoint</vt:lpstr>
      <vt:lpstr>Presentación de PowerPoint</vt:lpstr>
      <vt:lpstr>Como Instalar bootstrap</vt:lpstr>
      <vt:lpstr>Importar los componentes a utilizar</vt:lpstr>
      <vt:lpstr>Alerts</vt:lpstr>
      <vt:lpstr>Links</vt:lpstr>
      <vt:lpstr>Accordion</vt:lpstr>
      <vt:lpstr>Buttons</vt:lpstr>
      <vt:lpstr>Button group</vt:lpstr>
      <vt:lpstr>Cards</vt:lpstr>
      <vt:lpstr>Carousel</vt:lpstr>
      <vt:lpstr>Close Button</vt:lpstr>
      <vt:lpstr>Modal</vt:lpstr>
      <vt:lpstr>Navbar</vt:lpstr>
      <vt:lpstr>Pagination</vt:lpstr>
      <vt:lpstr>Spinners</vt:lpstr>
      <vt:lpstr>Tables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15</cp:revision>
  <dcterms:created xsi:type="dcterms:W3CDTF">2023-04-11T06:11:23Z</dcterms:created>
  <dcterms:modified xsi:type="dcterms:W3CDTF">2023-05-11T22:05:44Z</dcterms:modified>
</cp:coreProperties>
</file>