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6" r:id="rId9"/>
    <p:sldId id="261" r:id="rId10"/>
    <p:sldId id="262" r:id="rId11"/>
    <p:sldId id="263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11/5/2023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3  – Renderizado condicional,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operadores ternarios y operadores lógicos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9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90565-08D5-676C-69F6-3C69BE4B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933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Renderizado de listas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7D8EDE5B-6F4C-E10D-0B22-CF24BA798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s-ES" dirty="0"/>
              <a:t>A menudo querrás mostrar muchos componentes similares de una colección de datos. Puedes usar los métodos de array de JavaScript para manipular un array de datos. En esta página, usarás </a:t>
            </a:r>
            <a:r>
              <a:rPr lang="es-ES" dirty="0" err="1"/>
              <a:t>filter</a:t>
            </a:r>
            <a:r>
              <a:rPr lang="es-ES" dirty="0"/>
              <a:t>() y </a:t>
            </a:r>
            <a:r>
              <a:rPr lang="es-ES" dirty="0" err="1"/>
              <a:t>map</a:t>
            </a:r>
            <a:r>
              <a:rPr lang="es-ES" dirty="0"/>
              <a:t>() con </a:t>
            </a:r>
            <a:r>
              <a:rPr lang="es-ES" dirty="0" err="1"/>
              <a:t>React</a:t>
            </a:r>
            <a:r>
              <a:rPr lang="es-ES" dirty="0"/>
              <a:t> para filtrar y transformar tu array de datos en un array de componentes.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511846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C557-DF19-1967-58BF-D610AEA3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48F8FE-90F0-3E08-A05F-864DE4FD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44782A-4B40-A316-472E-58E045DA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42" y="516835"/>
            <a:ext cx="9576715" cy="53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34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3E679D-CA54-38F3-700F-59BC5425C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C8FEDE5-B434-4399-FD7D-51D1EAD8D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1065" y="632066"/>
            <a:ext cx="8349869" cy="5593867"/>
          </a:xfrm>
        </p:spPr>
      </p:pic>
    </p:spTree>
    <p:extLst>
      <p:ext uri="{BB962C8B-B14F-4D97-AF65-F5344CB8AC3E}">
        <p14:creationId xmlns:p14="http://schemas.microsoft.com/office/powerpoint/2010/main" val="3920105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BD2C1-9787-FA45-48B9-ACCA7BD55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FC5F49-1DD8-BBC9-C66D-EB6CAAA20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1890FCE-DBEE-8A84-13E1-69C471F2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14049"/>
            <a:ext cx="912622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8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976D7-507F-1594-B470-6B0DEC68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87C6D0-4445-1A84-3D16-2609A19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316A42-3D53-08F4-0824-5F7C04FDF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178" y="500814"/>
            <a:ext cx="8735644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8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08EF38-2A0C-5622-B6C4-B6C5FFAC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Ejemplo: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E053D5-43BE-1E41-A1F5-6CD71CDC1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Digamos que quieres una manera de mostrar solo las personas cuya profesión sea '</a:t>
            </a:r>
            <a:r>
              <a:rPr lang="es-ES" dirty="0" err="1"/>
              <a:t>chemist</a:t>
            </a:r>
            <a:r>
              <a:rPr lang="es-ES" dirty="0"/>
              <a:t>'. Puedes usar el método </a:t>
            </a:r>
            <a:r>
              <a:rPr lang="es-ES" dirty="0" err="1"/>
              <a:t>filter</a:t>
            </a:r>
            <a:r>
              <a:rPr lang="es-ES" dirty="0"/>
              <a:t>() de JavaScript para devolver solo esas personas. Este método coge un array de objetos, los pasa por un «test» (una función que devuelve true o false), y devuelve un nuevo array de solo esos objetos que han pasado el test (que han devuelto true).</a:t>
            </a:r>
          </a:p>
          <a:p>
            <a:r>
              <a:rPr lang="es-ES" dirty="0"/>
              <a:t>Tú solo quieres  los objetos donde </a:t>
            </a:r>
            <a:r>
              <a:rPr lang="es-ES" dirty="0" err="1"/>
              <a:t>profession</a:t>
            </a:r>
            <a:r>
              <a:rPr lang="es-ES" dirty="0"/>
              <a:t> es '</a:t>
            </a:r>
            <a:r>
              <a:rPr lang="es-ES" dirty="0" err="1"/>
              <a:t>chemist</a:t>
            </a:r>
            <a:r>
              <a:rPr lang="es-ES" dirty="0"/>
              <a:t>'. La función «test» para esto se ve como (</a:t>
            </a:r>
            <a:r>
              <a:rPr lang="es-ES" dirty="0" err="1"/>
              <a:t>person</a:t>
            </a:r>
            <a:r>
              <a:rPr lang="es-ES" dirty="0"/>
              <a:t>) =&gt; </a:t>
            </a:r>
            <a:r>
              <a:rPr lang="es-ES" dirty="0" err="1"/>
              <a:t>person.profession</a:t>
            </a:r>
            <a:r>
              <a:rPr lang="es-ES" dirty="0"/>
              <a:t> === '</a:t>
            </a:r>
            <a:r>
              <a:rPr lang="es-ES" dirty="0" err="1"/>
              <a:t>chemist</a:t>
            </a:r>
            <a:r>
              <a:rPr lang="es-ES" dirty="0"/>
              <a:t>'.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0020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FB2669-DA44-8A4A-2FD3-22B59524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040186-56B1-CC48-6971-7B0FA636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F0ADB0-6D3F-1CE6-EBC0-B8C126D0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90048"/>
            <a:ext cx="7373379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BB718-5B89-A893-8A39-10168A93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1AAAE-8853-C41E-3F74-DC206481F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386EF30-BFB7-F941-A438-AE1B9F8D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4" y="1136344"/>
            <a:ext cx="11162292" cy="490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18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BE20-F0D3-69B5-1671-DB1EF1109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Las </a:t>
            </a:r>
            <a:r>
              <a:rPr lang="es-ES" b="1" u="sng" dirty="0" err="1"/>
              <a:t>keys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42F299-1A52-3769-66E0-39AAE5281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</a:t>
            </a:r>
            <a:r>
              <a:rPr lang="es-ES" dirty="0" err="1"/>
              <a:t>keys</a:t>
            </a:r>
            <a:r>
              <a:rPr lang="es-ES" dirty="0"/>
              <a:t> le indican a </a:t>
            </a:r>
            <a:r>
              <a:rPr lang="es-ES" dirty="0" err="1"/>
              <a:t>React</a:t>
            </a:r>
            <a:r>
              <a:rPr lang="es-ES" dirty="0"/>
              <a:t> que objeto del array corresponde a cada componente, para así poder emparejarlo más tarde. Esto se vuelve más importante si los objetos de tus </a:t>
            </a:r>
            <a:r>
              <a:rPr lang="es-ES" dirty="0" err="1"/>
              <a:t>arrays</a:t>
            </a:r>
            <a:r>
              <a:rPr lang="es-ES" dirty="0"/>
              <a:t> se pueden mover (p. ej. debido a un ordenamiento), insertar, o eliminar.</a:t>
            </a:r>
          </a:p>
          <a:p>
            <a:r>
              <a:rPr lang="es-ES" dirty="0"/>
              <a:t> Una </a:t>
            </a:r>
            <a:r>
              <a:rPr lang="es-ES" dirty="0" err="1"/>
              <a:t>key</a:t>
            </a:r>
            <a:r>
              <a:rPr lang="es-ES" dirty="0"/>
              <a:t> bien escogida ayuda a </a:t>
            </a:r>
            <a:r>
              <a:rPr lang="es-ES" dirty="0" err="1"/>
              <a:t>React</a:t>
            </a:r>
            <a:r>
              <a:rPr lang="es-ES" dirty="0"/>
              <a:t> a entender lo que ha sucedido exactamente, y hacer las correctas actualizaciones en el árbol del DOM.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8782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0F533-54D8-4A3A-19AD-C1B182AB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4401DFC-4A23-C14B-9AFC-C7A9C5B31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887" y="1205948"/>
            <a:ext cx="9576225" cy="4667693"/>
          </a:xfrm>
        </p:spPr>
      </p:pic>
    </p:spTree>
    <p:extLst>
      <p:ext uri="{BB962C8B-B14F-4D97-AF65-F5344CB8AC3E}">
        <p14:creationId xmlns:p14="http://schemas.microsoft.com/office/powerpoint/2010/main" val="268092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535A2-3FC4-7135-783F-3BC8A86A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Renderizado </a:t>
            </a:r>
            <a:r>
              <a:rPr lang="es-ES" b="1" u="sng" dirty="0" err="1"/>
              <a:t>condiconal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E2E084-4471-C4CD-A058-6DA364725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s-ES" b="0" i="0" dirty="0">
              <a:solidFill>
                <a:srgbClr val="000000"/>
              </a:solidFill>
              <a:effectLst/>
              <a:latin typeface="__Space_Grotesk_7c112f"/>
            </a:endParaRPr>
          </a:p>
          <a:p>
            <a:pPr algn="l"/>
            <a:r>
              <a:rPr lang="es-ES" dirty="0">
                <a:solidFill>
                  <a:srgbClr val="000000"/>
                </a:solidFill>
                <a:latin typeface="__Space_Grotesk_7c112f"/>
              </a:rPr>
              <a:t>Es común que en dependiendo de alguna acción del usuario o de alguna particularidad de los datos quieras no mostrar ciertos componentes, es decir, querrás renderizar tus componentes de forma condicional.</a:t>
            </a: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__Space_Grotesk_7c112f"/>
              </a:rPr>
              <a:t>El renderizado condicional es la forma de mostrar un componente u otro dependiendo de una condición.</a:t>
            </a:r>
          </a:p>
        </p:txBody>
      </p:sp>
    </p:spTree>
    <p:extLst>
      <p:ext uri="{BB962C8B-B14F-4D97-AF65-F5344CB8AC3E}">
        <p14:creationId xmlns:p14="http://schemas.microsoft.com/office/powerpoint/2010/main" val="45882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63744-BB8A-1718-7051-291B641E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/>
              <a:t>Formas de lograr un renderizado condicional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33AFFB-82A8-6B2B-D936-BED9312D2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Existen dos formas de lograr un renderizado condicional:</a:t>
            </a:r>
          </a:p>
          <a:p>
            <a:pPr algn="ctr"/>
            <a:endParaRPr lang="es-AR" dirty="0"/>
          </a:p>
          <a:p>
            <a:pPr algn="ctr"/>
            <a:r>
              <a:rPr lang="es-AR" dirty="0"/>
              <a:t>operador ternario</a:t>
            </a:r>
          </a:p>
          <a:p>
            <a:pPr algn="ctr"/>
            <a:r>
              <a:rPr lang="es-AR" dirty="0"/>
              <a:t>operadores lógicos</a:t>
            </a:r>
          </a:p>
          <a:p>
            <a:pPr marL="0" indent="0" algn="ctr">
              <a:buNone/>
            </a:pPr>
            <a:endParaRPr lang="es-AR" dirty="0"/>
          </a:p>
          <a:p>
            <a:pPr marL="0" indent="0">
              <a:buNone/>
            </a:pPr>
            <a:r>
              <a:rPr lang="es-ES" dirty="0"/>
              <a:t>Es recomendable utilizar bloques condicionales u el operador ternario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3965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04EE9-5E0D-7EFC-6BC2-8878FF34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Renderizar componentes de forma condicional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3EA23-08F2-FF95-3F86-6FD61798C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El renderizado condicional en </a:t>
            </a:r>
            <a:r>
              <a:rPr lang="es-ES" dirty="0" err="1"/>
              <a:t>React</a:t>
            </a:r>
            <a:r>
              <a:rPr lang="es-ES" dirty="0"/>
              <a:t> funciona de la misma forma que lo hacen las condiciones en JavaScript. Usa operadores de JavaScript como </a:t>
            </a:r>
            <a:r>
              <a:rPr lang="es-ES" dirty="0" err="1"/>
              <a:t>if</a:t>
            </a:r>
            <a:r>
              <a:rPr lang="es-ES" dirty="0"/>
              <a:t> o el operador condicional para crear elementos representando el estado actual, y deja que </a:t>
            </a:r>
            <a:r>
              <a:rPr lang="es-ES" dirty="0" err="1"/>
              <a:t>React</a:t>
            </a:r>
            <a:r>
              <a:rPr lang="es-ES" dirty="0"/>
              <a:t> actualice la interfaz de usuario para emparejarlos.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6087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A39A-1A87-3EA3-4E99-8806EC90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922" y="177455"/>
            <a:ext cx="10515600" cy="1325563"/>
          </a:xfrm>
        </p:spPr>
        <p:txBody>
          <a:bodyPr/>
          <a:lstStyle/>
          <a:p>
            <a:r>
              <a:rPr lang="es-ES" b="1" u="sng" dirty="0"/>
              <a:t>Por ejemplo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154465-3638-C22C-1356-03BEEDFCC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7210" y="1338469"/>
            <a:ext cx="9700530" cy="5342076"/>
          </a:xfrm>
        </p:spPr>
      </p:pic>
    </p:spTree>
    <p:extLst>
      <p:ext uri="{BB962C8B-B14F-4D97-AF65-F5344CB8AC3E}">
        <p14:creationId xmlns:p14="http://schemas.microsoft.com/office/powerpoint/2010/main" val="8068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5C88EE-AD8A-0CBA-EC13-DE3980F0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u="sng" dirty="0"/>
              <a:t>Operador Lógico &amp;&amp;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E1CBBC-1583-992A-55BE-7E698828E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966" y="2276199"/>
            <a:ext cx="10515600" cy="4351338"/>
          </a:xfrm>
        </p:spPr>
        <p:txBody>
          <a:bodyPr/>
          <a:lstStyle/>
          <a:p>
            <a:r>
              <a:rPr lang="es-ES" dirty="0"/>
              <a:t>Cuando estamos trabajando con JSX en </a:t>
            </a:r>
            <a:r>
              <a:rPr lang="es-ES" dirty="0" err="1"/>
              <a:t>React</a:t>
            </a:r>
            <a:r>
              <a:rPr lang="es-ES" dirty="0"/>
              <a:t> JS podemos agrupar entre llaves una expresión determinada junto con el operador lógico &amp;&amp;.</a:t>
            </a:r>
          </a:p>
          <a:p>
            <a:r>
              <a:rPr lang="es-ES" dirty="0"/>
              <a:t>Para entender el ejemplo, si has visto en </a:t>
            </a:r>
            <a:r>
              <a:rPr lang="es-ES" dirty="0" err="1"/>
              <a:t>Javascript</a:t>
            </a:r>
            <a:r>
              <a:rPr lang="es-ES" dirty="0"/>
              <a:t> el operador &amp;&amp; evalúa de la mano de un true o false, entonces si la condición es true, los elementos </a:t>
            </a:r>
            <a:r>
              <a:rPr lang="es-ES" dirty="0" err="1"/>
              <a:t>despues</a:t>
            </a:r>
            <a:r>
              <a:rPr lang="es-ES" dirty="0"/>
              <a:t> del operador &amp;&amp; se imprimirán en la vista y si es false </a:t>
            </a:r>
            <a:r>
              <a:rPr lang="es-ES" dirty="0" err="1"/>
              <a:t>React</a:t>
            </a:r>
            <a:r>
              <a:rPr lang="es-ES" dirty="0"/>
              <a:t> JS lo ignora y no lo imprime.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8109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33584-179D-2AF2-6B2E-379CB8B3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Ejemplo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67CF16E-1BC3-4574-8364-B52C2F417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7777" y="1825625"/>
            <a:ext cx="4176445" cy="4351338"/>
          </a:xfrm>
        </p:spPr>
      </p:pic>
    </p:spTree>
    <p:extLst>
      <p:ext uri="{BB962C8B-B14F-4D97-AF65-F5344CB8AC3E}">
        <p14:creationId xmlns:p14="http://schemas.microsoft.com/office/powerpoint/2010/main" val="79454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9D718-468B-CE35-D212-0CB84827E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Operador condicional ternario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FC95B45-7880-447D-825D-38031BAA9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315" y="1447592"/>
            <a:ext cx="5551369" cy="5045283"/>
          </a:xfrm>
        </p:spPr>
      </p:pic>
    </p:spTree>
    <p:extLst>
      <p:ext uri="{BB962C8B-B14F-4D97-AF65-F5344CB8AC3E}">
        <p14:creationId xmlns:p14="http://schemas.microsoft.com/office/powerpoint/2010/main" val="3843210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EA1382-F6AA-4AAE-DF6F-F3AB76CF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b="1" i="0" u="sng" dirty="0">
                <a:solidFill>
                  <a:srgbClr val="1B1B1B"/>
                </a:solidFill>
                <a:effectLst/>
                <a:latin typeface="system-ui"/>
              </a:rPr>
              <a:t>Ejemplos </a:t>
            </a:r>
            <a:endParaRPr lang="es-AR" u="sng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D89FE5F-4EF6-2AD9-36E6-18BCD162D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71" y="2040836"/>
            <a:ext cx="10902658" cy="1027710"/>
          </a:xfrm>
          <a:prstGeom prst="rect">
            <a:avLst/>
          </a:prstGeom>
        </p:spPr>
      </p:pic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A4398499-C44F-B1FD-C77E-AC87B1081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671" y="3789455"/>
            <a:ext cx="10515600" cy="2391960"/>
          </a:xfrm>
        </p:spPr>
      </p:pic>
    </p:spTree>
    <p:extLst>
      <p:ext uri="{BB962C8B-B14F-4D97-AF65-F5344CB8AC3E}">
        <p14:creationId xmlns:p14="http://schemas.microsoft.com/office/powerpoint/2010/main" val="2949363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480</Words>
  <Application>Microsoft Office PowerPoint</Application>
  <PresentationFormat>Panorámica</PresentationFormat>
  <Paragraphs>30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__Space_Grotesk_7c112f</vt:lpstr>
      <vt:lpstr>Arial</vt:lpstr>
      <vt:lpstr>Calibri</vt:lpstr>
      <vt:lpstr>Calibri Light</vt:lpstr>
      <vt:lpstr>system-ui</vt:lpstr>
      <vt:lpstr>Tema de Office</vt:lpstr>
      <vt:lpstr>Unidad 3  – Renderizado condicional, uso de operadores ternarios y operadores lógicos C. 9 </vt:lpstr>
      <vt:lpstr>Renderizado condiconal</vt:lpstr>
      <vt:lpstr>Formas de lograr un renderizado condicional</vt:lpstr>
      <vt:lpstr>Renderizar componentes de forma condicional</vt:lpstr>
      <vt:lpstr>Por ejemplo</vt:lpstr>
      <vt:lpstr>Operador Lógico &amp;&amp;</vt:lpstr>
      <vt:lpstr>Ejemplo</vt:lpstr>
      <vt:lpstr>Operador condicional ternario</vt:lpstr>
      <vt:lpstr>Ejemplos </vt:lpstr>
      <vt:lpstr>Renderizado de listas</vt:lpstr>
      <vt:lpstr>Presentación de PowerPoint</vt:lpstr>
      <vt:lpstr>Presentación de PowerPoint</vt:lpstr>
      <vt:lpstr>Presentación de PowerPoint</vt:lpstr>
      <vt:lpstr>Presentación de PowerPoint</vt:lpstr>
      <vt:lpstr>Ejemplo:</vt:lpstr>
      <vt:lpstr>Presentación de PowerPoint</vt:lpstr>
      <vt:lpstr>Presentación de PowerPoint</vt:lpstr>
      <vt:lpstr>Las keys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15</cp:revision>
  <dcterms:created xsi:type="dcterms:W3CDTF">2023-04-11T06:11:23Z</dcterms:created>
  <dcterms:modified xsi:type="dcterms:W3CDTF">2023-05-11T22:03:23Z</dcterms:modified>
</cp:coreProperties>
</file>