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DAAE-AE43-DDD3-CD24-9407A0D8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FFDD-C339-4AD3-6AE6-722B68D8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EE1D-02D4-CC78-AB68-B3FD626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FB45-2680-7E77-9A7B-923CE882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A435-A5B6-AA53-8832-EE630E03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6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8015-CDB1-6A88-B436-8137728D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F807C-CABB-AB3A-4D4D-071B49715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F6D9-64EB-55A5-27A8-33C362FD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A988-0EC1-02DC-438E-409A7F57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208A-7C3E-2FE0-8397-C8911A50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60B87-A7B5-E741-D045-EEA9F0AF2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DFAE0-4384-1E54-2AA6-87AB0587D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FA71-A063-5125-BF54-FFBFC05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C6EF-E619-5108-F44B-635B4E98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6ED1-465E-8FF8-EB2D-5898848B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1B9-81A6-C80D-E0CE-AEADD874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53CC-C88F-2514-B4C9-8F255E48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FB27-BB11-4AEE-4280-6F4A0E3A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19C1-32CE-5003-87F7-05A43268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6000-231A-C2F8-16AD-C0A2CCA2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8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5DB0-1A5A-D306-2A7A-D2F42A46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CA4EA-09EC-4D23-C343-97A87164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4294-5E31-6939-7AC8-9F82CB62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3EF2-F049-8469-54EC-436AEDBF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D4A9-20DD-FAE7-A12F-503D563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8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A89E-4D18-9B1E-29F4-D7FBA1B4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A61D-D8EF-5EA0-7CE0-F0755C10C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65BFA-06BF-F624-0251-D45950CD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C1C3-31BD-40D0-2077-500DE755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9481-AEFB-3B87-90A5-843196FC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A9F0C-A1BD-680B-0740-FB96024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1CD0-A8A4-C38F-4657-0F9B8584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6A07A-CE58-2A40-F876-6E3661F0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FE2D6-3C64-D731-D03B-17D03261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BB3BE-4186-A213-3F9A-484DC1F2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8DAE1-3D6B-D978-955F-1EB519730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065D5-D33E-0754-BBFD-EFA2A728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E5D28-8717-CB99-7308-AB5F4663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CB1FB-CD9D-792C-21B2-9FEF68FC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1CEA-B843-778C-EAC8-1CAE3618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759B5-36F8-0593-BE81-ECB9FD2A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21BD2-3331-7865-7D80-81AC6877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5A2E4-A3B2-A94B-F853-4F848532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8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B9C2F-A27D-7D34-100C-D94980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7E48-2F39-3F0A-1F59-B48E463A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425D-8780-E347-4C27-69615EA3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779-FFD1-91AE-1910-52AD3D79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F1A8-6982-3FFA-9C42-DD4E1BA73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7400E-7160-0832-2ACB-82529005A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AE960-0B2C-7710-AB18-3789208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9934C-45A5-9310-BD59-85E94E39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C2E8-5581-9D77-DEFA-5F5A6599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0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62F0-2510-71BC-F2C6-749611C8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89202-0AF1-8139-4E73-A88A5274B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100F-1BC0-03AF-7CBD-447CAC2A1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61B8-CA39-A2CC-415D-E0204A3D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CE85-B306-58E2-8442-820BEAFD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7278-0CF8-9EDC-F445-EDD9E139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0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3F99-CF36-E7EA-ECAB-FFB4316B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ADCA-7F1E-D0FF-00F2-A900D08D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11C7-0DAB-CC4C-C638-5896F9B63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9F44-72A7-4176-BD6B-6D46E1F6E37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1E3B-4243-8B7B-903D-F3B5584E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F95F-128A-E88A-4C58-21FDE871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F9D8-58C9-A732-302F-0DE0754C5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34B08-BC7C-B118-A3C2-29CACF7E9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83DB6-11B8-6B8A-6614-3D90F492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881C-038B-56E9-40F7-4C085152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2B9C9-56CC-24E6-FFC4-B24BBDFDC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829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39C9-8112-7042-26DF-1E87D6FE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D9648-BEF0-5673-07E6-33F5059C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2273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D64C-F183-72C9-1497-F337C0C5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727C3-591E-BD81-E0BF-30E1B39E1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4060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D7E6-9A2C-418F-ACD7-FCEB1BF3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52226-A430-1B42-0322-69DB2765F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6729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B97F-B124-CDF8-5AFE-C5B7A54C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70EBA-8DCA-D03F-05EB-27546845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3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Tyagi</dc:creator>
  <cp:lastModifiedBy>Naman Tyagi</cp:lastModifiedBy>
  <cp:revision>1</cp:revision>
  <dcterms:created xsi:type="dcterms:W3CDTF">2023-02-04T14:23:36Z</dcterms:created>
  <dcterms:modified xsi:type="dcterms:W3CDTF">2023-02-04T14:26:23Z</dcterms:modified>
</cp:coreProperties>
</file>