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6" y="-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6:39:07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10660 25 9124,'0'0'8172,"-30"-4"-7292,-99-11-263,55 10 312,-91 5 0,70 1-402,-1546 14 3149,1510-13-3489,-666 27 426,278-13-287,-275 26-46,-200 65-107,81-69 6,488-30-133,-808 1-119,747-11 143,-410-46 23,135-39-29,569 66 8,-89-12 198,177 2 173,135 23-14626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6:40:41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4012 700 5523,'0'0'10530,"3"-8"-9108,1 0-945,-2 5-288,-1 0-1,1 0 1,-1 1 0,0-1 0,0 0 0,0 0-1,-1 0 1,1 0 0,-1 0 0,1 0-1,-1-4 1,-1 6-77,1 0 0,-1 0 0,1 0 0,-1 0 0,1 0-1,-1 0 1,0 1 0,0-1 0,1 0 0,-1 0 0,0 1-1,0-1 1,0 0 0,0 1 0,0-1 0,0 1 0,0-1 0,0 1-1,0-1 1,-1 1 0,-30-11 806,27 9-743,-75-18 284,-1 3 0,-119-10 1,85 14-208,-909-84 605,731 74-687,-1044-8-154,1004 57 25,104-5-18,148-19 537,80-2 262,8 9-697,23 0-18,-1 1-1,0 2 1,0 1-1,36 23 0,51 22-69,-33-26-26,56 25-1,-132-52-12,-11-4-4,-15-3-18,-36-14-24,0-2 1,-71-35-1,111 46 26,-102-45-496,-158-95 0,269 143 506,-1-1 0,1 0 0,0 0 0,0 0 0,1-1 0,0 0 0,0 0 0,0 0 0,-4-8 0,8 12 12,-1 0 0,1-1-1,0 1 1,0 0 0,1-1 0,-1 1 0,0-1-1,1 1 1,0-1 0,-1 1 0,1-1-1,0 0 1,0 1 0,1-1 0,-1 1 0,0-1-1,1 1 1,0-1 0,-1 1 0,1-1-1,0 1 1,0 0 0,1-1 0,-1 1-1,0 0 1,1 0 0,-1 0 0,1 0 0,0 0-1,-1 0 1,1 0 0,0 1 0,4-3-1,5-4-16,1 1-1,0 0 0,0 1 1,21-8-1,64-18-83,57-8-452,184-22-1,-72 15-5041,-180 28 385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6:40:43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1228 3890,'0'0'10874,"20"-6"-9660,155-50 1649,567-152 1885,12 65-4506,-722 137-182,957-145 220,-349 56 280,691-75-45,-734 149-389,-596 21-86,-1-1 0,1 1-1,0 0 1,-1 0 0,1 0 0,0 0 0,0 0 0,-1 0 0,1 0 0,0 1 0,-1-1 0,1 0 0,0 0 0,-1 1 0,1-1 0,0 0 0,-1 0 0,1 1 0,0-1 0,-1 1 0,1-1 0,-1 1 0,1-1 0,0 2 0,-1-1-19,0-1 1,0 1 0,0 0 0,0 0 0,0-1 0,0 1 0,0 0-1,-1 0 1,1-1 0,0 1 0,0 0 0,-1 0 0,1-1 0,-1 1-1,1 0 1,0-1 0,-1 1 0,-1 1 0,-35 31 335,34-30-269,-57 41 586,-114 62 0,-6 4-86,152-91-548,2 2 1,0 1-1,1 2 0,-29 35 0,43-48-35,8-9-3,1 1 1,-1-1 0,1 1 0,-1 0-1,1-1 1,0 1 0,0 0-1,1 0 1,-1 1 0,0-1 0,1 0-1,0 0 1,-2 7 0,3-10 101,1-4-77,0 1 0,0-1 0,1 1-1,-1 0 1,1-1 0,0 1 0,0 0 0,0 0 0,0 0 0,1 0 0,-1 0 0,1 0-1,5-4 1,1-2-3,81-83-243,150-120 0,-26 48 35,-212 163 201,1-2-1,-1 1 0,1 0 0,-1 0 0,0-1 1,0 0-1,0 1 0,0-1 0,0 0 1,-1 0-1,1 0 0,-1 0 0,0 0 0,0 0 1,0 0-1,0 0 0,0 0 0,-1-1 0,0 1 1,1 0-1,-1-1 0,0 1 0,-1 0 1,1 0-1,-2-6 0,2 8-12,0 0 0,0 0 0,0 0 0,-1 0 0,1-1 0,-1 1 0,1 0 1,0 0-1,-1 0 0,1 0 0,-1 1 0,0-1 0,1 0 0,-1 0 0,0 0 0,0 0 0,1 1 0,-3-2 0,-15-10-4,-1 1 0,0 2 0,0 0-1,-28-9 1,34 13-1,-123-46-549,-3 6 0,-272-50 1,369 89-642,0 2 0,-82 3 1,121 0 900,0 2 1,-1-1-1,1 0 1,0 1-1,0-1 1,0 1-1,0 0 1,0 0-1,0 0 1,0 1-1,0-1 1,0 1 0,-4 2-1,6-2-170,0 0 1,0-1-1,0 1 1,1 0-1,-1 0 1,0 0-1,1 0 0,-1 0 1,1 0-1,0 0 1,-1 0-1,1 0 0,0 0 1,1 4-1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6:40:58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7059,'0'0'13775,"0"8"-12191,0 20-633,-2 33-46,4 1 1,2 0-1,2-1 0,16 61 0,103 288 459,-16-98-559,-72-204-524,-4 1 0,-6 2 0,15 126 0,-25-25-74,-2-23-158,6 146 64,-3-26-30,-10-235-32,4-1 0,23 83 0,-12-89-5,3-1 0,41 74 0,23 57 13,-78-166-48,-2 0 1,-2 1-1,0 0 0,4 54 1,4 47 46,-12-116-47,0 1 1,1-1-1,1 0 0,1 0 0,12 21 0,-2-7 5,0-4-12,-1 1 0,-2 0-1,-1 1 1,11 40 0,-17-43 1,1 0 0,13 26 0,-19-46-4,1 1 0,1-1 1,-1 0-1,1 0 0,0 0 0,0 0 1,1-1-1,-1 1 0,1-1 1,1 0-1,-1-1 0,12 8 1,-10-10 5,0 0 1,-1 0-1,1-1 0,0 0 1,0-1-1,0 1 1,0-2-1,0 1 0,8-2 1,15 1 8,362-3-147,418 9-170,240 70 211,-1010-70 132,-39-5 9,4-634 12,0-141-121,-15 516-19,-12 1 1,-10 1-1,-12 2 0,-92-303 0,-85-39-1179,202 554 1235,-14-54 1,29 83-1,1 0 0,0 0-1,1 0 1,1 0 0,0-1-1,1 1 1,3-28 0,-1 37-67,-1-1-1,1 0 1,0 1 0,0-1 0,6-8-1,-7 12-184,0 0-1,0 1 0,0-1 0,0 0 0,0 0 1,1 1-1,-1-1 0,1 1 0,-1-1 0,1 1 1,-1 0-1,1-1 0,0 1 0,0 0 0,0 0 1,0 0-1,0 1 0,0-1 0,2 0 0,20 1-4056,21 1-3158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6:41:01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1867 7555,'0'0'9341,"0"-22"-7308,-1-7-1478,-1-16 919,6-51 0,-2 84-1355,1 0 1,0-1 0,1 1-1,0 1 1,1-1 0,0 0-1,1 1 1,0 0 0,1 1-1,9-12 1,5-5-108,2 1 0,39-34 0,4 5-33,3 2 1,113-65-1,164-67 32,-333 178-8,190-92 26,283-158 86,-457 238-79,264-156 392,-200 124-305,122-46 0,-15 25-14,4 9 1,2 9-1,411-53 0,-462 96 206,179 10 0,-246 5-204,0 4 0,-1 4-1,0 4 1,88 28 0,-105-22 32,-1 4 1,-2 2-1,0 4 0,-3 2 1,82 57-1,277 252 1214,-291-230-1012,-72-59-232,-2 3 0,-2 2 0,-4 3 0,-1 2 0,-4 1 0,-3 3 0,-3 2 0,38 86 0,38 150 103,-68-189-88,-48-116 157,-3-13 145,0 9-424,0 0 0,0-1 0,0 1 0,-1 0 1,1 0-1,-1 0 0,0 0 0,1 1 0,-1-1 1,-1 1-1,1-1 0,0 1 0,0 0 0,-5-2 0,-59-23-11,50 21-2,-377-110-470,71 25-140,271 74 496,29 11 55,1-1 1,-1-1-1,1-1 0,1-1 1,-27-16-1,47 25 64,0 0 0,-1 0-1,1 0 1,0 0 0,0 0 0,0 0-1,0 0 1,0 0 0,1 0 0,-1 0-1,0 0 1,0-1 0,1 1 0,-1 0 0,1-1-1,-1 1 1,1 0 0,-1-3 0,1 3-3,0 1 1,1-1-1,-1 0 1,0 0 0,0 1-1,1-1 1,-1 0-1,0 0 1,1 1 0,-1-1-1,1 0 1,-1 1-1,1-1 1,-1 1 0,1-1-1,-1 1 1,1-1-1,0 1 1,-1-1 0,1 1-1,0-1 1,-1 1-1,1 0 1,0-1 0,-1 1-1,1 0 1,0 0-1,0-1 1,0 1 0,-1 0-1,1 0 1,0 0-1,1 0 1,64-5-652,104 5 0,-140 1 407,-10 0-48,0 0 0,0 1-1,-1 2 1,29 7 0,-37-7-424,0 0 0,-1 0 0,1 1 1,-1 1-1,0 0 0,-1 0 0,1 1 0,-1 0 0,9 10 1,12 15-6324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6:41:02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3237 48 5282,'0'0'6932,"10"-1"-5863,30-5 57,-30 5 4650,-31-4-3844,-175-14-762,-233 7 1,323 11-916,-1616-1 697,901 3-370,820-1-241,1 32 1684,0 50-1520,1 96-442,0-171-55,-1 0-1,2 0 1,-1 0-1,1 0 1,0 0-1,0-1 1,1 1-1,0-1 1,0 1-1,0-1 1,1 0-1,0 0 1,0-1-1,0 1 1,1-1 0,0 0-1,0 0 1,1-1-1,-1 1 1,1-1-1,0 0 1,0-1-1,0 1 1,0-1-1,1-1 1,11 5-1,-12-20 131,-2 0-521,1 8-8,0 0 1,0 1-1,0 0 1,1-1-1,-1 2 0,1-1 1,0 1-1,1-1 1,-1 2-1,0-1 1,1 1-1,10-3 1,-2 0-854,58-19-6175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6:41:03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3530 256 3330,'0'0'8241,"7"-1"-6587,19-4-24,-26 5-1457,1-1 1,0 0 0,-1 1 0,1-1-1,-1 1 1,1-1 0,-1 0-1,1 1 1,-1-1 0,1 0-1,-1 0 1,0 1 0,1-1-1,-1 0 1,0 0 0,0 1-1,1-1 1,-1 0 0,0 0 0,0 0-1,0 0 1,0 0 0,0 1-1,0-1 1,-1-1 0,-2-20 1062,0 18-1170,1 1 0,-1 0 0,0 0 1,0 0-1,0 1 0,0-1 0,0 1 0,-1-1 0,1 1 1,-1 0-1,1 1 0,-1-1 0,0 1 0,-5-2 1,2 0-4,-34-13 111,0 2 0,-61-12 0,-93-6 253,168 28-367,-752-61 843,-11 55-667,544 18-181,-342 54-1,-79 6-128,638-64-804,32-1-629,19-2-86,56 0-1491,24-1-2463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6:42:40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10869,'0'0'13689,"0"12"-13166,-3 250 2678,3 244-2054,0-501-1197,0 0-1,0 0 1,1 1-1,0-1 1,0 0-1,0 0 1,0-1-1,1 1 1,0 0-1,2 5 1,-2-8-160,0 0 0,0 0 0,0 0 0,0 0 0,0-1 0,0 1 1,1-1-1,-1 1 0,0-1 0,1 0 0,-1 0 0,1 0 0,0 0 0,-1 0 1,1-1-1,-1 1 0,1-1 0,0 0 0,0 0 0,-1 0 0,5 0 0,-1 0-542,0 0-1,0-1 0,1 0 0,-1 0 0,10-2 1,50-29-6950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6:42:41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692 115 9620,'0'0'9015,"-39"-18"-7411,-127-55-676,155 69-852,0-1 0,-1 2 0,1 0 0,-1 0 0,0 1 0,1 0 0,-1 1 0,0 0 0,0 1 0,-13 2 0,-4-1 30,9 0-77,1 1 0,0 1 0,0 0 0,0 1 0,1 1 0,-1 1 0,1 0 0,1 2 0,-21 11 0,30-15-2,0 1-1,1 0 0,0 0 1,0 0-1,0 1 0,0 0 1,1 1-1,0-1 0,1 1 1,-1 0-1,1 1 0,1-1 1,0 1-1,0 0 0,0 0 1,1 1-1,0-1 0,0 0 1,1 1-1,0 0 0,-1 16 1,3-20 17,0 0 1,1 0 0,-1 0 0,1 0 0,0 0 0,0 0-1,0 0 1,1 0 0,0-1 0,0 1 0,0 0 0,0-1 0,1 1-1,4 5 1,-1-4 27,-1 0 0,1 0-1,0-1 1,1 0 0,-1 0-1,1-1 1,0 1 0,10 3 0,8 2 154,1-1 0,0-1 0,1-1 0,38 5 1,-38-8-21,1 0 0,0-2 1,0-1-1,1-2 0,40-5 0,-59 5-163,-1-1-1,0-1 0,0 0 0,0 0 0,0-1 0,-1 0 0,1 0 0,12-10 0,-16 10-31,0-1-1,0 1 1,0-1-1,-1 0 1,0 0-1,0-1 1,0 1-1,-1-1 1,1 0-1,-1 0 1,-1 0-1,1 0 1,2-11-1,-2 1-246,-1-1 1,0-1-1,-1 1 0,-1 0 1,-3-30-1,3 44 144,0 1 1,-1-1-1,1 1 0,-1 0 1,1-1-1,-1 1 0,0 0 1,0-1-1,0 1 0,0 0 1,0 0-1,0 0 0,-1 0 1,1 0-1,-1 0 0,1 0 1,-1 0-1,0 1 0,0-1 1,-2-1-1,-17-6-2543,-5 4-3289,17 3 2591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6:42:41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708 168 11205,'0'0'9970,"-25"-21"-8831,-82-70-517,96 84-537,-1 0 0,1 1 1,-1 0-1,0 0 0,-1 1 1,1 1-1,-1 0 0,0 1 1,0 1-1,0 0 0,0 0 1,0 1-1,-20 2 0,13-2-76,-11 0-7,0 1 0,0 2-1,-45 8 1,63-7-12,1 0-1,-1 1 1,1 0 0,0 1-1,0 0 1,1 1 0,0 0-1,0 1 1,0 1 0,-18 16-1,24-20 7,1 1 0,0 0 0,0 1 0,0-1 0,0 1 0,1 0 0,0 0 0,0 0 0,1 0 0,0 0 0,0 0 0,0 1 0,0 7 0,1-10 4,0 1-1,1 0 1,0 0 0,0-1 0,1 1 0,-1 0 0,1-1 0,0 1 0,0-1 0,0 1 0,1-1-1,0 1 1,0-1 0,0 0 0,0 0 0,1 0 0,-1 0 0,1 0 0,6 6 0,1-2 20,1 0 0,-1 0 0,1-1 0,1-1-1,-1 0 1,1 0 0,0-1 0,19 5 0,106 20 209,-135-29-224,81 10 210,1-3 1,121-5-1,-199-3-201,-1 0 1,0 0 0,0 0-1,0-1 1,0 0 0,0 0 0,0 0-1,0 0 1,0-1 0,0 0-1,0 0 1,-1 0 0,1-1-1,-1 1 1,1-1 0,-1 0-1,0-1 1,0 1 0,-1 0-1,1-1 1,-1 0 0,1 0-1,-1 0 1,-1-1 0,1 1-1,0-1 1,-1 1 0,0-1-1,2-6 1,-1-4-132,0 0 0,-1 0 0,-1-1 0,0 1 1,-2-18-1,1 8-319,0 20 119,0 1 0,-1 0-1,1-1 1,-1 1-1,0 0 1,0-1 0,-1 1-1,1 0 1,-1 0-1,0 0 1,0 0-1,0 0 1,0 0 0,-1 1-1,0-1 1,1 1-1,-1 0 1,-1 0 0,1 0-1,-7-5 1,8 6-50,-12-17-5964,11 4-3297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6:42:42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542 202 4370,'0'0'10680,"-6"-20"-8274,3 6-1984,2 7-297,-1 0 0,0 0 0,0 1 1,0-1-1,0 0 0,-1 1 0,-1 0 1,1-1-1,-1 2 0,0-1 0,0 0 1,0 1-1,-1-1 0,0 1 0,0 0 1,0 1-1,-1-1 0,-5-3 0,-9-1 66,0 1-1,0 0 1,-1 1 0,0 1-1,0 2 1,0 0 0,-1 1-1,1 1 1,-1 0-1,-37 4 1,48-1-187,0 1-1,1 0 1,-1 0 0,1 1-1,0 0 1,-1 1-1,1 0 1,1 1 0,-1 0-1,-12 9 1,17-10 23,-1 1 1,1 0-1,0 0 0,1 0 0,-1 1 1,1-1-1,0 1 0,1 0 1,-1 1-1,1-1 0,0 0 0,1 1 1,-1 0-1,1 0 0,1-1 1,-1 1-1,1 8 0,0-11 32,0 0 0,0 0-1,1 0 1,0 0 0,0 0 0,0 1 0,0-1-1,0 0 1,1 0 0,0 0 0,0 0-1,0 0 1,1 0 0,-1 0 0,1-1 0,0 1-1,0 0 1,0-1 0,0 1 0,1-1-1,-1 0 1,1 0 0,0 0 0,0 0 0,0 0-1,0-1 1,1 1 0,-1-1 0,1 0-1,-1 0 1,9 3 0,7 3 131,1 0 0,-1-2-1,2 0 1,-1-1 0,39 4-1,105-4 439,-137-5-569,-21 0-45,0 0 1,1 0 0,-1-1-1,0 0 1,1 0 0,-1-1-1,0 1 1,0-1 0,0-1-1,0 1 1,9-7 0,-12 7-113,0-1 0,0 1 0,0-1 0,0 0 0,0 0 0,-1 0 0,0 0 1,1-1-1,-1 1 0,0-1 0,-1 1 0,1-1 0,-1 0 0,1 0 0,-1 1 0,0-1 0,-1 0 0,1 0 1,0-6-1,-1-34-5514,0 30-1491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6:39:11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7812,'0'0'9993,"0"1"-9784,0 0-1,-1 0 0,1 0 0,0 0 1,0 0-1,0 0 0,0 0 0,0 0 1,0 0-1,0 0 0,1 0 0,-1 0 1,0 0-1,1 0 0,-1 0 0,1 0 0,-1 0 1,2 2-1,14 2 63,0-1 1,0 0-1,1-2 1,-1 1-1,1-2 1,29-1-1,-6 1-42,128 8 498,205 5 437,314-24 21,-387 4-849,344 10-85,-628-3-247,34 1 57,71 11-1,-61-5 36,0-2 1,92-4-1,-67-2-57,865 2 400,-494-3-296,-509 2-2005,-115-2-9746,124-5 2284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6:42:42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6373 0 16472,'0'0'3681,"-240"5"-1776,-11 1 160,-113 6-608,-102 11-881,-78 8 112,-57 15-480,-17 10 113,7 8-209,21 2-112,64 1 0,63-7-48,85-12-209,92-13-655,70-12-801,79-13-1968,55-10-3539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6:42:45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1106 1 4210,'0'0'14604,"-7"3"-13694,-4 4-507,0 0-1,1 0 1,0 1 0,1 0 0,-1 1 0,2 0 0,-1 1 0,-6 10-1,-224 296 2976,204-267-3102,2 2 0,2 1 1,3 2-1,-25 64 0,38-76-173,2 0 0,2 0 0,1 2 0,3-1 0,1 1 0,0 61 0,6 281 361,0-386-231,-2-4-182,-1 0 0,0 0 0,-1 0 1,1 1-1,-1-1 0,-7-5 1,-6-6-6,-104-106-16,42 44-11,-122-154-1,187 211-14,-19-36 0,29 49-3,1-1 0,-1 0-1,1 0 1,1-1 0,-1 1 0,2-1 0,-1 1 0,0-11 0,2 19-31,3 18-364,9 8 384,2-1 0,0-1 1,28 36-1,-6-9 14,22 37 72,68 98 77,-93-143-83,1-2-1,45 43 0,-75-81-28,0 0-1,-1 0 0,2 0 0,-1-1 1,0 1-1,0-1 0,1 0 0,-1-1 0,1 1 1,0-1-1,-1 0 0,1 0 0,0 0 1,0 0-1,0-1 0,0 0 0,0 0 1,-1 0-1,1-1 0,0 0 0,0 0 1,5-1-1,10-5 165,0 0 0,0-2 0,34-19 0,-36 18-190,602-280 327,-553 264-355,107-45-465,-167 68 271,-1 0 1,0 0 0,-1-1-1,1 1 1,7-7 0,-12 8-192,1 0 1,0 1 0,-1-1-1,1 0 1,-1 0 0,0 0-1,0 0 1,0-1-1,0 1 1,0 0 0,0 0-1,0-1 1,-1 1 0,1 0-1,-1-1 1,0 1 0,0-4-1,0-18-7768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6:43:16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1 202 9300,'0'0'12977,"11"-4"-11926,-3 2-862,-6 0-144,0 1 0,1 0 1,-1 0-1,1 0 0,0 1 1,-1-1-1,1 0 0,0 1 0,-1 0 1,1 0-1,0-1 0,-1 2 0,1-1 1,0 0-1,0 0 0,-1 1 1,1 0-1,0-1 0,-1 1 0,1 0 1,-1 0-1,1 1 0,-1-1 0,0 0 1,4 4-1,7 9 92,-1 0-1,0 1 1,-1 1 0,-1 0 0,0 0-1,-2 1 1,8 19 0,40 129 560,-55-164-687,43 157 629,-7 2 1,22 212-1,-53-318-578,2-1 1,2-1-1,2 0 0,29 74 1,-34-111-30,-1 0 1,-1 0-1,0 1 0,-1 0 1,-1-1-1,-1 1 0,2 23 1,15-39 204,1148-28 7,-21 0-253,-896 28 9,-249 0 5,-1-1-1,1 1 1,0 0 0,-1-1 0,1 1 0,0 0 0,-1-1-1,1 1 1,-1-1 0,1 1 0,-1-1 0,1 1 0,-1-1-1,1 0 1,-1 1 0,0-1 0,1 1 0,-1-1 0,0 0-1,1 0 1,-1 1 0,0-1 0,0 0 0,0 1 0,0-1-1,0 0 1,0 0 0,0 1 0,0-1 0,0-1 0,1-34 70,-2 17-49,4-21-15,4-159-12,-27-385 61,9 359-10,7-161 809,4 265-235,0 120-661,0 59-11726,0-24 4360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6:43:20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1969 7619,'0'0'9069,"0"-19"-8344,0-126 940,1 135-1481,0 1 0,0-1-1,1 1 1,0 0 0,1-1 0,0 1-1,0 0 1,1 1 0,5-10 0,9-13 185,25-31 1,-15 21-378,125-235 292,-116 199-35,4 2 1,95-134 0,-96 163-173,1 2 0,2 3 1,2 0-1,1 3 0,56-34 0,268-136-33,-237 141-104,231-84 0,-263 118 78,325-94 298,-344 107-256,1 5 1,0 3-1,109-2 1,-131 12-51,-12 0 14,0 2-1,1 2 1,-1 2-1,49 11 1,43 27 5,180 79 1,-192-65 199,136 80 0,-197-96 11,-2 4 1,-2 2-1,90 84 0,-120-92-102,-2 1 1,-1 1-1,-2 2 1,26 50-1,40 56 245,-60-108 2114,-63-50-19585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6:43:21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2717 0 2689,'0'0'9551,"4"0"-8486,9 0 135,-17 0 528,-30 0-692,-1143 8 3532,1140-7-4509,-444 8 356,2 25 127,293-4-414,-17 3 195,148-26-104,-22 2 314,77-9-95,8 0-681,14 0-354,129-6-9053,-81-7 2097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6:39:13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15 560,'0'0'7086,"-12"-3"-5504,-35-6 40,36 6 3727,15 3-4145,638 15 3346,10-1-3298,-346-15-898,740 15 941,-1041-14-1291,1375 55 1275,-678-50-929,-170-3-113,-417 0-119,0-5-1,125-19 0,-120 7-127,-120 15 0,0 0 0,1 0 0,-1 0 0,0 0 0,0 0 0,1-1 0,-1 1 0,0 0 0,0 0 0,1 0 0,-1-1 1,0 1-1,0 0 0,0 0 0,1-1 0,-1 1 0,0 0 0,0 0 0,0-1 0,0 1 0,0 0 0,0-1 0,1 1 0,-1 0 0,0-1 0,0 1 1,0 0-1,0 0 0,0-1 0,0 0 0,-25-1-9196,3 2 3643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6:39:32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 5346,'0'0'13607,"0"4"-12063,0 130 5485,0 186-5736,0-311-1286,0 0 0,0 1 1,1-1-1,1 0 0,-1 1 1,2-1-1,5 17 0,-5-25 5,0 0 0,0 0 0,0 0-1,0 0 1,0 0 0,0-1 0,0 1-1,0-1 1,0 0 0,0 0 0,0 0 0,0 0-1,5-2 1,7 1 39,54 1-9,643-14 418,-91-40 19,-404 34-393,304-4 72,-323 18-145,596 1-58,-469 17 100,88 2 50,1056 1 66,-1077-8-192,-77 0 15,239 21 15,-253-8 25,231-15 28,-314-6 4,31-9-74,2-1-152,220 19 93,2-20-85,-86-9-13,-246 21 653,-141-34 1294,2 19-1741,0 1 0,1-1 1,0 1-1,1 0 0,1 0 1,8-15-1,8-29-42,30-159 9,-21 77-112,-30 139 53,10-28-42,-10 29 37,1-1 0,-1 1 1,0-1-1,0 1 0,1-1 0,-1 1 0,1-1 1,-1 1-1,0 0 0,1-1 0,-1 1 0,1-1 0,-1 1 1,1 0-1,-1 0 0,1-1 0,-1 1 0,1 0 1,-1 0-1,1-1 0,-1 1 0,1 0 0,0 0 1,-1 0-1,1 0 0,-1 0 0,1 0 0,-1 0 1,1 0-1,0 0 0,-1 0 0,1 0 0,-1 0 0,1 1 1,-1-1-1,1 0 0,-1 0 0,1 1 0,-1-1 1,1 0-1,-1 0 0,1 1 0,-1-1 0,1 1 1,-1-1-1,1 0 0,-1 1 0,1 0 0,18 20-1798,-12-12 916,1-1-1,0 0 1,17 13-1,44 19-5029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6:40:25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0 233 272,'0'0'12955,"0"18"-9164,2-4-3220,-1 0 0,2 0-1,0 0 1,8 23-1,2 4-90,9 37 210,-12-50-376,-2 0 0,-1 0 0,-1 1 0,-2 0 0,2 32 0,-6-60-284,-1 0 1,1 0-1,0-1 0,0 1 0,0 0 1,0 0-1,1 0 0,-1 0 0,0-1 1,0 1-1,0 0 0,1 0 0,-1 0 0,0-1 1,1 1-1,-1 0 0,1-1 0,-1 1 1,1 0-1,-1-1 0,1 1 0,-1 0 1,1-1-1,0 1 0,0 0 0,22 1 820,-11-3-1032,184-15 215,-99 5-50,500-23-184,-379 25 205,528 0-108,-524 9 45,976-41-186,-184-15-556,319 50 542,-1201 6 258,171-21 0,-299 19 19,-3-24 1327,1-31-907,4 1 0,12-59 0,-8 60-1164,-2-1 0,1-61 0,-2 128-8783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6:40:35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4946 0 8740,'0'0'8420,"-36"0"-7726,23 0-628,-270 13 1169,-1063 94 3133,23-40-3267,670-32-962,53-18 28,6-1-1155,567-15 727,16-1-126,0 1 0,0 0 0,-21 5 0,26-3-1137,17 0-2648,44-3-1351,32 0-3598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6:40:36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4490 15 6403,'0'0'6147,"-322"0"-3762,121 0-560,-50 0-401,-45-7-655,-47 3-33,-28 0-480,-10 4-112,-1 0-64,25 0-32,25 0-96,28 0-352,32 0-752,39 2-337,36-2-1921,52 0-976,42 0-3265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6:40:36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5190 0 5907,'0'0'10324,"-2"2"-9240,-21 9-183,-41 2 343,-1-2-1,-79 1 0,87-7-765,-702 32 2248,457-26-2139,-1706 86 478,557-25-4792,1374-69 2492,-105 8-6465,127-3-2470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6:40:37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4465 90 10101,'0'0'5245,"-45"0"-3087,-383-1 809,153-6-1476,-77-2-280,-419-13-596,-747-18 308,505 30-8239,950 10 1270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DAAE-AE43-DDD3-CD24-9407A0D80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EFFDD-C339-4AD3-6AE6-722B68D82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DEE1D-02D4-CC78-AB68-B3FD626F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9F44-72A7-4176-BD6B-6D46E1F6E37C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EFB45-2680-7E77-9A7B-923CE882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6A435-A5B6-AA53-8832-EE630E03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7361-A2EE-4CAE-9D50-04636D4C6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56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8015-CDB1-6A88-B436-8137728D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F807C-CABB-AB3A-4D4D-071B49715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AF6D9-64EB-55A5-27A8-33C362FD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9F44-72A7-4176-BD6B-6D46E1F6E37C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FA988-0EC1-02DC-438E-409A7F57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6208A-7C3E-2FE0-8397-C8911A50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7361-A2EE-4CAE-9D50-04636D4C6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34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160B87-A7B5-E741-D045-EEA9F0AF2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DFAE0-4384-1E54-2AA6-87AB0587D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5FA71-A063-5125-BF54-FFBFC050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9F44-72A7-4176-BD6B-6D46E1F6E37C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1C6EF-E619-5108-F44B-635B4E98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76ED1-465E-8FF8-EB2D-5898848B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7361-A2EE-4CAE-9D50-04636D4C6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1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01B9-81A6-C80D-E0CE-AEADD874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853CC-C88F-2514-B4C9-8F255E488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7FB27-BB11-4AEE-4280-6F4A0E3A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9F44-72A7-4176-BD6B-6D46E1F6E37C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19C1-32CE-5003-87F7-05A43268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46000-231A-C2F8-16AD-C0A2CCA2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7361-A2EE-4CAE-9D50-04636D4C6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28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5DB0-1A5A-D306-2A7A-D2F42A46C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CA4EA-09EC-4D23-C343-97A871642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24294-5E31-6939-7AC8-9F82CB621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9F44-72A7-4176-BD6B-6D46E1F6E37C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23EF2-F049-8469-54EC-436AEDBF4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8D4A9-20DD-FAE7-A12F-503D5633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7361-A2EE-4CAE-9D50-04636D4C6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28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A89E-4D18-9B1E-29F4-D7FBA1B4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9A61D-D8EF-5EA0-7CE0-F0755C10C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65BFA-06BF-F624-0251-D45950CD8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3C1C3-31BD-40D0-2077-500DE755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9F44-72A7-4176-BD6B-6D46E1F6E37C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F9481-AEFB-3B87-90A5-843196FC4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A9F0C-A1BD-680B-0740-FB960246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7361-A2EE-4CAE-9D50-04636D4C6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72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A1CD0-A8A4-C38F-4657-0F9B8584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6A07A-CE58-2A40-F876-6E3661F0C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FE2D6-3C64-D731-D03B-17D032615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FBB3BE-4186-A213-3F9A-484DC1F2A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8DAE1-3D6B-D978-955F-1EB519730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8065D5-D33E-0754-BBFD-EFA2A728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9F44-72A7-4176-BD6B-6D46E1F6E37C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3E5D28-8717-CB99-7308-AB5F4663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CB1FB-CD9D-792C-21B2-9FEF68FC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7361-A2EE-4CAE-9D50-04636D4C6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8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1CEA-B843-778C-EAC8-1CAE3618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E759B5-36F8-0593-BE81-ECB9FD2A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9F44-72A7-4176-BD6B-6D46E1F6E37C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21BD2-3331-7865-7D80-81AC6877C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5A2E4-A3B2-A94B-F853-4F8485324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7361-A2EE-4CAE-9D50-04636D4C6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98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B9C2F-A27D-7D34-100C-D94980AE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9F44-72A7-4176-BD6B-6D46E1F6E37C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747E48-2F39-3F0A-1F59-B48E463A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B425D-8780-E347-4C27-69615EA3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7361-A2EE-4CAE-9D50-04636D4C6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09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B779-FFD1-91AE-1910-52AD3D79A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5F1A8-6982-3FFA-9C42-DD4E1BA73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7400E-7160-0832-2ACB-82529005A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AE960-0B2C-7710-AB18-37892084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9F44-72A7-4176-BD6B-6D46E1F6E37C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9934C-45A5-9310-BD59-85E94E39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CC2E8-5581-9D77-DEFA-5F5A6599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7361-A2EE-4CAE-9D50-04636D4C6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20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62F0-2510-71BC-F2C6-749611C8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89202-0AF1-8139-4E73-A88A5274B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8100F-1BC0-03AF-7CBD-447CAC2A1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561B8-CA39-A2CC-415D-E0204A3D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9F44-72A7-4176-BD6B-6D46E1F6E37C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FCE85-B306-58E2-8442-820BEAFDD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97278-0CF8-9EDC-F445-EDD9E139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7361-A2EE-4CAE-9D50-04636D4C6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70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83F99-CF36-E7EA-ECAB-FFB4316BD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1ADCA-7F1E-D0FF-00F2-A900D08DB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411C7-0DAB-CC4C-C638-5896F9B63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9F44-72A7-4176-BD6B-6D46E1F6E37C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81E3B-4243-8B7B-903D-F3B5584E8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4F95F-128A-E88A-4C58-21FDE8719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E7361-A2EE-4CAE-9D50-04636D4C6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43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50" Type="http://schemas.openxmlformats.org/officeDocument/2006/relationships/image" Target="../media/image25.png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0F9D8-58C9-A732-302F-0DE0754C5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34B08-BC7C-B118-A3C2-29CACF7E9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83DB6-11B8-6B8A-6614-3D90F4923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" y="69833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66A771-DEEA-549A-1BF4-2A5CF84E5CF5}"/>
                  </a:ext>
                </a:extLst>
              </p14:cNvPr>
              <p14:cNvContentPartPr/>
              <p14:nvPr/>
            </p14:nvContentPartPr>
            <p14:xfrm>
              <a:off x="1723232" y="1283796"/>
              <a:ext cx="3837960" cy="9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66A771-DEEA-549A-1BF4-2A5CF84E5C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4232" y="1275156"/>
                <a:ext cx="3855600" cy="11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7C8523EB-84AA-F064-F1AA-FC54016E2CF9}"/>
              </a:ext>
            </a:extLst>
          </p:cNvPr>
          <p:cNvGrpSpPr/>
          <p:nvPr/>
        </p:nvGrpSpPr>
        <p:grpSpPr>
          <a:xfrm>
            <a:off x="2818352" y="3543473"/>
            <a:ext cx="3720240" cy="95400"/>
            <a:chOff x="2818352" y="3543473"/>
            <a:chExt cx="3720240" cy="9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CA1FAB6-2221-15A7-D489-5598A5A9B44F}"/>
                    </a:ext>
                  </a:extLst>
                </p14:cNvPr>
                <p14:cNvContentPartPr/>
                <p14:nvPr/>
              </p14:nvContentPartPr>
              <p14:xfrm>
                <a:off x="2818352" y="3543473"/>
                <a:ext cx="1552320" cy="31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CA1FAB6-2221-15A7-D489-5598A5A9B44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09352" y="3534833"/>
                  <a:ext cx="15699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ECB15C7-6243-09D9-AA82-DC68803FF4ED}"/>
                    </a:ext>
                  </a:extLst>
                </p14:cNvPr>
                <p14:cNvContentPartPr/>
                <p14:nvPr/>
              </p14:nvContentPartPr>
              <p14:xfrm>
                <a:off x="4427192" y="3600353"/>
                <a:ext cx="2111400" cy="38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ECB15C7-6243-09D9-AA82-DC68803FF4E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18552" y="3591353"/>
                  <a:ext cx="2129040" cy="5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AF1647F-E16A-2764-A87E-3F5D0C935C73}"/>
                  </a:ext>
                </a:extLst>
              </p14:cNvPr>
              <p14:cNvContentPartPr/>
              <p14:nvPr/>
            </p14:nvContentPartPr>
            <p14:xfrm>
              <a:off x="1640792" y="3932633"/>
              <a:ext cx="3601800" cy="240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AF1647F-E16A-2764-A87E-3F5D0C935C7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32152" y="3923993"/>
                <a:ext cx="36194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E376020-09F1-8117-B0D5-CAB31C8F43CC}"/>
                  </a:ext>
                </a:extLst>
              </p14:cNvPr>
              <p14:cNvContentPartPr/>
              <p14:nvPr/>
            </p14:nvContentPartPr>
            <p14:xfrm>
              <a:off x="8164712" y="989993"/>
              <a:ext cx="2253600" cy="247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E376020-09F1-8117-B0D5-CAB31C8F43C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55712" y="980993"/>
                <a:ext cx="227124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DE5A46B-0B27-43CC-CA8A-69C90453B639}"/>
                  </a:ext>
                </a:extLst>
              </p14:cNvPr>
              <p14:cNvContentPartPr/>
              <p14:nvPr/>
            </p14:nvContentPartPr>
            <p14:xfrm>
              <a:off x="8208992" y="2267273"/>
              <a:ext cx="1780920" cy="97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DE5A46B-0B27-43CC-CA8A-69C90453B63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99992" y="2258273"/>
                <a:ext cx="179856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7AAC9DC-9A54-AE8B-251C-1A0BB07C5683}"/>
                  </a:ext>
                </a:extLst>
              </p14:cNvPr>
              <p14:cNvContentPartPr/>
              <p14:nvPr/>
            </p14:nvContentPartPr>
            <p14:xfrm>
              <a:off x="8241032" y="2864513"/>
              <a:ext cx="1616760" cy="5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7AAC9DC-9A54-AE8B-251C-1A0BB07C568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32032" y="2855513"/>
                <a:ext cx="16344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AFE0F3E-BF35-6698-B1A0-0C41AAD1BDCA}"/>
                  </a:ext>
                </a:extLst>
              </p14:cNvPr>
              <p14:cNvContentPartPr/>
              <p14:nvPr/>
            </p14:nvContentPartPr>
            <p14:xfrm>
              <a:off x="8149232" y="3498833"/>
              <a:ext cx="1868400" cy="105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AFE0F3E-BF35-6698-B1A0-0C41AAD1BDC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140592" y="3489833"/>
                <a:ext cx="188604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1EAA063-3F7B-F925-9ADF-80661DDD5754}"/>
                  </a:ext>
                </a:extLst>
              </p14:cNvPr>
              <p14:cNvContentPartPr/>
              <p14:nvPr/>
            </p14:nvContentPartPr>
            <p14:xfrm>
              <a:off x="8274152" y="4206233"/>
              <a:ext cx="1607760" cy="32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1EAA063-3F7B-F925-9ADF-80661DDD575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265152" y="4197593"/>
                <a:ext cx="16254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CB58EE9-3BDB-AD8C-3BDB-15F4D2E62F77}"/>
                  </a:ext>
                </a:extLst>
              </p14:cNvPr>
              <p14:cNvContentPartPr/>
              <p14:nvPr/>
            </p14:nvContentPartPr>
            <p14:xfrm>
              <a:off x="6579272" y="4928753"/>
              <a:ext cx="1451160" cy="252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CB58EE9-3BDB-AD8C-3BDB-15F4D2E62F7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570272" y="4920113"/>
                <a:ext cx="146880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B7D50CA-3FE8-229E-A29B-55BD21313542}"/>
                  </a:ext>
                </a:extLst>
              </p14:cNvPr>
              <p14:cNvContentPartPr/>
              <p14:nvPr/>
            </p14:nvContentPartPr>
            <p14:xfrm>
              <a:off x="10118072" y="4712393"/>
              <a:ext cx="1907280" cy="442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B7D50CA-3FE8-229E-A29B-55BD2131354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09072" y="4703393"/>
                <a:ext cx="1924920" cy="45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A63B8741-FA96-D1EF-9DF8-1BEB24A21EB9}"/>
              </a:ext>
            </a:extLst>
          </p:cNvPr>
          <p:cNvGrpSpPr/>
          <p:nvPr/>
        </p:nvGrpSpPr>
        <p:grpSpPr>
          <a:xfrm>
            <a:off x="4075472" y="3913193"/>
            <a:ext cx="2687400" cy="1605960"/>
            <a:chOff x="4075472" y="3913193"/>
            <a:chExt cx="2687400" cy="160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4745E69-6380-3DF6-8E7C-48A052FF21CC}"/>
                    </a:ext>
                  </a:extLst>
                </p14:cNvPr>
                <p14:cNvContentPartPr/>
                <p14:nvPr/>
              </p14:nvContentPartPr>
              <p14:xfrm>
                <a:off x="5492432" y="3913193"/>
                <a:ext cx="1247040" cy="1605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4745E69-6380-3DF6-8E7C-48A052FF21C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483432" y="3904193"/>
                  <a:ext cx="1264680" cy="162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8C05406-3E84-26CB-7A78-C493D3E8FC51}"/>
                    </a:ext>
                  </a:extLst>
                </p14:cNvPr>
                <p14:cNvContentPartPr/>
                <p14:nvPr/>
              </p14:nvContentPartPr>
              <p14:xfrm>
                <a:off x="4075472" y="3960713"/>
                <a:ext cx="2196000" cy="672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8C05406-3E84-26CB-7A78-C493D3E8FC5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066472" y="3951713"/>
                  <a:ext cx="221364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13116FE-B357-D0B2-0601-051AB7311C8E}"/>
                    </a:ext>
                  </a:extLst>
                </p14:cNvPr>
                <p14:cNvContentPartPr/>
                <p14:nvPr/>
              </p14:nvContentPartPr>
              <p14:xfrm>
                <a:off x="5561192" y="5075993"/>
                <a:ext cx="1186920" cy="159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13116FE-B357-D0B2-0601-051AB7311C8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552552" y="5067353"/>
                  <a:ext cx="12045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23E05CA-3507-4CAC-ED88-A24028D66B5B}"/>
                    </a:ext>
                  </a:extLst>
                </p14:cNvPr>
                <p14:cNvContentPartPr/>
                <p14:nvPr/>
              </p14:nvContentPartPr>
              <p14:xfrm>
                <a:off x="5477312" y="4715993"/>
                <a:ext cx="1285560" cy="92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23E05CA-3507-4CAC-ED88-A24028D66B5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468672" y="4707353"/>
                  <a:ext cx="130320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65CD53-CED8-7638-15A1-2D5772038605}"/>
              </a:ext>
            </a:extLst>
          </p:cNvPr>
          <p:cNvGrpSpPr/>
          <p:nvPr/>
        </p:nvGrpSpPr>
        <p:grpSpPr>
          <a:xfrm>
            <a:off x="6282632" y="260993"/>
            <a:ext cx="2294280" cy="577440"/>
            <a:chOff x="6282632" y="260993"/>
            <a:chExt cx="2294280" cy="57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8ABFC2D-13D9-D06E-9806-B027E544C40B}"/>
                    </a:ext>
                  </a:extLst>
                </p14:cNvPr>
                <p14:cNvContentPartPr/>
                <p14:nvPr/>
              </p14:nvContentPartPr>
              <p14:xfrm>
                <a:off x="6717512" y="260993"/>
                <a:ext cx="66240" cy="311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8ABFC2D-13D9-D06E-9806-B027E544C40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08872" y="251993"/>
                  <a:ext cx="838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E170856-CFC4-E29B-463D-261A39CDCF27}"/>
                    </a:ext>
                  </a:extLst>
                </p14:cNvPr>
                <p14:cNvContentPartPr/>
                <p14:nvPr/>
              </p14:nvContentPartPr>
              <p14:xfrm>
                <a:off x="6928832" y="305633"/>
                <a:ext cx="249480" cy="149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E170856-CFC4-E29B-463D-261A39CDCF2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9832" y="296633"/>
                  <a:ext cx="2671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A492C6A-3717-6E57-FC01-D24A70EAD07F}"/>
                    </a:ext>
                  </a:extLst>
                </p14:cNvPr>
                <p14:cNvContentPartPr/>
                <p14:nvPr/>
              </p14:nvContentPartPr>
              <p14:xfrm>
                <a:off x="7428152" y="324353"/>
                <a:ext cx="287280" cy="139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A492C6A-3717-6E57-FC01-D24A70EAD07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419152" y="315353"/>
                  <a:ext cx="3049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DD51DD8-024D-4EF4-786E-A4C4C3CDC0C3}"/>
                    </a:ext>
                  </a:extLst>
                </p14:cNvPr>
                <p14:cNvContentPartPr/>
                <p14:nvPr/>
              </p14:nvContentPartPr>
              <p14:xfrm>
                <a:off x="7926392" y="327233"/>
                <a:ext cx="195480" cy="116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DD51DD8-024D-4EF4-786E-A4C4C3CDC0C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917752" y="318233"/>
                  <a:ext cx="2131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993BB0C-7130-0E31-05CC-A6DAB0FE53CC}"/>
                    </a:ext>
                  </a:extLst>
                </p14:cNvPr>
                <p14:cNvContentPartPr/>
                <p14:nvPr/>
              </p14:nvContentPartPr>
              <p14:xfrm>
                <a:off x="6282632" y="639353"/>
                <a:ext cx="2294280" cy="199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993BB0C-7130-0E31-05CC-A6DAB0FE53C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273632" y="630353"/>
                  <a:ext cx="2311920" cy="21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FE2CB80-5D38-8B58-56E2-A3FE66342E50}"/>
                  </a:ext>
                </a:extLst>
              </p14:cNvPr>
              <p14:cNvContentPartPr/>
              <p14:nvPr/>
            </p14:nvContentPartPr>
            <p14:xfrm>
              <a:off x="6683312" y="857873"/>
              <a:ext cx="581400" cy="545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FE2CB80-5D38-8B58-56E2-A3FE66342E5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674312" y="849233"/>
                <a:ext cx="59904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E621E54-F84A-07C4-1D84-A5D84024F472}"/>
                  </a:ext>
                </a:extLst>
              </p14:cNvPr>
              <p14:cNvContentPartPr/>
              <p14:nvPr/>
            </p14:nvContentPartPr>
            <p14:xfrm>
              <a:off x="4499552" y="1096913"/>
              <a:ext cx="1114200" cy="6073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E621E54-F84A-07C4-1D84-A5D84024F47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490912" y="1087913"/>
                <a:ext cx="1131840" cy="62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BC281A80-1612-B833-7F4D-D2DFC1743583}"/>
              </a:ext>
            </a:extLst>
          </p:cNvPr>
          <p:cNvGrpSpPr/>
          <p:nvPr/>
        </p:nvGrpSpPr>
        <p:grpSpPr>
          <a:xfrm>
            <a:off x="3549872" y="819713"/>
            <a:ext cx="2070000" cy="709200"/>
            <a:chOff x="3549872" y="819713"/>
            <a:chExt cx="2070000" cy="70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CD304DE-F59D-317D-80D0-B45F02E37A32}"/>
                    </a:ext>
                  </a:extLst>
                </p14:cNvPr>
                <p14:cNvContentPartPr/>
                <p14:nvPr/>
              </p14:nvContentPartPr>
              <p14:xfrm>
                <a:off x="3549872" y="819713"/>
                <a:ext cx="1624320" cy="709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CD304DE-F59D-317D-80D0-B45F02E37A3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540872" y="810713"/>
                  <a:ext cx="1641960" cy="72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4C9CCA4-7A5F-80C8-9BEE-5FAFB4B55F7C}"/>
                    </a:ext>
                  </a:extLst>
                </p14:cNvPr>
                <p14:cNvContentPartPr/>
                <p14:nvPr/>
              </p14:nvContentPartPr>
              <p14:xfrm>
                <a:off x="4635632" y="1474553"/>
                <a:ext cx="984240" cy="47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4C9CCA4-7A5F-80C8-9BEE-5FAFB4B55F7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626992" y="1465553"/>
                  <a:ext cx="1001880" cy="65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5917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881C-038B-56E9-40F7-4C0851523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A2B9C9-56CC-24E6-FFC4-B24BBDFDC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7242" y="-14224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9829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39C9-8112-7042-26DF-1E87D6FE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ED9648-BEF0-5673-07E6-33F5059C3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2273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D64C-F183-72C9-1497-F337C0C5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D727C3-591E-BD81-E0BF-30E1B39E1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4060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D7E6-9A2C-418F-ACD7-FCEB1BF3A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952226-A430-1B42-0322-69DB2765F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" y="-12192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6729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7B97F-B124-CDF8-5AFE-C5B7A54C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070EBA-8DCA-D03F-05EB-275468457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505968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13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Naman Tyagi</dc:creator>
  <cp:lastModifiedBy>Naman Tyagi</cp:lastModifiedBy>
  <cp:revision>2</cp:revision>
  <dcterms:created xsi:type="dcterms:W3CDTF">2023-02-04T14:23:36Z</dcterms:created>
  <dcterms:modified xsi:type="dcterms:W3CDTF">2023-05-21T07:22:22Z</dcterms:modified>
</cp:coreProperties>
</file>