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ana" initials="s" lastIdx="1" clrIdx="0">
    <p:extLst>
      <p:ext uri="{19B8F6BF-5375-455C-9EA6-DF929625EA0E}">
        <p15:presenceInfo xmlns:p15="http://schemas.microsoft.com/office/powerpoint/2012/main" userId="svetl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3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1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4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7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2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7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7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8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8D60-A432-439A-8DE6-48D4B31B121F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E029-D3AF-490F-98CD-5390723BB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7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8041" y="2390273"/>
            <a:ext cx="10924675" cy="15287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Игра</a:t>
            </a:r>
            <a:r>
              <a:rPr lang="en-US" dirty="0" smtClean="0">
                <a:latin typeface="+mn-lt"/>
              </a:rPr>
              <a:t>:</a:t>
            </a:r>
            <a:r>
              <a:rPr lang="ru-RU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Tarakans</a:t>
            </a:r>
            <a:r>
              <a:rPr lang="ru-RU" dirty="0" smtClean="0">
                <a:latin typeface="+mn-lt"/>
              </a:rPr>
              <a:t/>
            </a:r>
            <a:br>
              <a:rPr lang="ru-RU" dirty="0" smtClean="0">
                <a:latin typeface="+mn-lt"/>
              </a:rPr>
            </a:br>
            <a:r>
              <a:rPr lang="ru-RU" dirty="0" smtClean="0">
                <a:latin typeface="+mn-lt"/>
              </a:rPr>
              <a:t>Создател</a:t>
            </a:r>
            <a:r>
              <a:rPr lang="ru-RU" dirty="0" smtClean="0">
                <a:latin typeface="+mn-lt"/>
              </a:rPr>
              <a:t>и</a:t>
            </a:r>
            <a:r>
              <a:rPr lang="en-US" dirty="0" smtClean="0">
                <a:latin typeface="+mn-lt"/>
              </a:rPr>
              <a:t>: </a:t>
            </a:r>
            <a:r>
              <a:rPr lang="ru-RU" dirty="0" err="1" smtClean="0">
                <a:latin typeface="+mn-lt"/>
              </a:rPr>
              <a:t>Качагин</a:t>
            </a:r>
            <a:r>
              <a:rPr lang="ru-RU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П</a:t>
            </a:r>
            <a:r>
              <a:rPr lang="ru-RU" dirty="0" smtClean="0">
                <a:latin typeface="+mn-lt"/>
              </a:rPr>
              <a:t>авел</a:t>
            </a:r>
            <a:br>
              <a:rPr lang="ru-RU" dirty="0" smtClean="0">
                <a:latin typeface="+mn-lt"/>
              </a:rPr>
            </a:br>
            <a:r>
              <a:rPr lang="ru-RU" dirty="0" smtClean="0">
                <a:latin typeface="+mn-lt"/>
              </a:rPr>
              <a:t>                         </a:t>
            </a:r>
            <a:r>
              <a:rPr lang="ru-RU" dirty="0" err="1" smtClean="0">
                <a:latin typeface="+mn-lt"/>
              </a:rPr>
              <a:t>Даянова</a:t>
            </a:r>
            <a:r>
              <a:rPr lang="ru-RU" dirty="0" smtClean="0">
                <a:latin typeface="+mn-lt"/>
              </a:rPr>
              <a:t> Карина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0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0537"/>
            <a:ext cx="10515600" cy="1325563"/>
          </a:xfrm>
        </p:spPr>
        <p:txBody>
          <a:bodyPr/>
          <a:lstStyle/>
          <a:p>
            <a:r>
              <a:rPr lang="ru-RU" b="1" dirty="0" smtClean="0"/>
              <a:t>Главное меню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36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>
                <a:latin typeface="+mj-lt"/>
              </a:rPr>
              <a:t>При заходе в игру сразу видно главное меню, в нём три кнопки </a:t>
            </a:r>
            <a:r>
              <a:rPr lang="en-US" sz="3200" b="1" dirty="0" smtClean="0">
                <a:latin typeface="+mj-lt"/>
              </a:rPr>
              <a:t>“</a:t>
            </a:r>
            <a:r>
              <a:rPr lang="ru-RU" sz="3200" b="1" dirty="0" smtClean="0">
                <a:latin typeface="+mj-lt"/>
              </a:rPr>
              <a:t>Играть</a:t>
            </a:r>
            <a:r>
              <a:rPr lang="en-US" sz="3200" b="1" dirty="0" smtClean="0">
                <a:latin typeface="+mj-lt"/>
              </a:rPr>
              <a:t>”, “</a:t>
            </a:r>
            <a:r>
              <a:rPr lang="ru-RU" sz="3200" b="1" dirty="0" smtClean="0">
                <a:latin typeface="+mj-lt"/>
              </a:rPr>
              <a:t>Настройки</a:t>
            </a:r>
            <a:r>
              <a:rPr lang="en-US" sz="3200" b="1" dirty="0" smtClean="0">
                <a:latin typeface="+mj-lt"/>
              </a:rPr>
              <a:t>”</a:t>
            </a:r>
            <a:r>
              <a:rPr lang="ru-RU" sz="3200" b="1" dirty="0" smtClean="0">
                <a:latin typeface="+mj-lt"/>
              </a:rPr>
              <a:t> и</a:t>
            </a:r>
            <a:r>
              <a:rPr lang="en-US" sz="3200" b="1" dirty="0" smtClean="0">
                <a:latin typeface="+mj-lt"/>
              </a:rPr>
              <a:t> “</a:t>
            </a:r>
            <a:r>
              <a:rPr lang="ru-RU" sz="3200" b="1" dirty="0" smtClean="0">
                <a:latin typeface="+mj-lt"/>
              </a:rPr>
              <a:t>Выйти</a:t>
            </a:r>
            <a:r>
              <a:rPr lang="en-US" sz="3200" b="1" dirty="0" smtClean="0">
                <a:latin typeface="+mj-lt"/>
              </a:rPr>
              <a:t>”</a:t>
            </a:r>
            <a:r>
              <a:rPr lang="ru-RU" sz="3200" b="1" dirty="0" smtClean="0">
                <a:latin typeface="+mj-lt"/>
              </a:rPr>
              <a:t>.</a:t>
            </a:r>
            <a:endParaRPr lang="ru-RU" sz="3200" b="1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39" t="4932" r="1524" b="2148"/>
          <a:stretch/>
        </p:blipFill>
        <p:spPr>
          <a:xfrm>
            <a:off x="838200" y="2967121"/>
            <a:ext cx="4596064" cy="34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838200" y="140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Настройки</a:t>
            </a:r>
            <a:endParaRPr lang="ru-RU" b="1" dirty="0"/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838200" y="10636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При нажатии на кнопку “Настройки” открывается меню настроек. В них можно настроить громкость звука и </a:t>
            </a:r>
            <a:r>
              <a:rPr lang="ru-RU" sz="3200" dirty="0" smtClean="0"/>
              <a:t>музыки с помощью ползунков. Если вы изменили значение в громкости, нужно не забыть нажать на кнопку </a:t>
            </a:r>
            <a:r>
              <a:rPr lang="en-US" sz="3200" dirty="0" smtClean="0"/>
              <a:t>“</a:t>
            </a:r>
            <a:r>
              <a:rPr lang="ru-RU" sz="3200" dirty="0" smtClean="0"/>
              <a:t>Сохранить</a:t>
            </a:r>
            <a:r>
              <a:rPr lang="en-US" sz="3200" dirty="0" smtClean="0"/>
              <a:t>”</a:t>
            </a:r>
            <a:r>
              <a:rPr lang="ru-RU" sz="3200" dirty="0" smtClean="0"/>
              <a:t>. </a:t>
            </a:r>
            <a:r>
              <a:rPr lang="ru-RU" sz="3200" dirty="0"/>
              <a:t>Иначе изменения не сохранятся</a:t>
            </a:r>
            <a:r>
              <a:rPr lang="ru-RU" sz="3200" dirty="0" smtClean="0"/>
              <a:t>.</a:t>
            </a:r>
            <a:endParaRPr lang="ru-RU" sz="3200" b="1" dirty="0">
              <a:latin typeface="+mj-lt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2"/>
          <a:srcRect l="1484" t="4649" r="1484" b="2416"/>
          <a:stretch/>
        </p:blipFill>
        <p:spPr>
          <a:xfrm>
            <a:off x="838200" y="3327530"/>
            <a:ext cx="4596064" cy="3441701"/>
          </a:xfrm>
          <a:prstGeom prst="rect">
            <a:avLst/>
          </a:prstGeom>
        </p:spPr>
      </p:pic>
      <p:sp>
        <p:nvSpPr>
          <p:cNvPr id="31" name="Объект 2"/>
          <p:cNvSpPr txBox="1">
            <a:spLocks/>
          </p:cNvSpPr>
          <p:nvPr/>
        </p:nvSpPr>
        <p:spPr>
          <a:xfrm>
            <a:off x="838200" y="10636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Н</a:t>
            </a:r>
            <a:r>
              <a:rPr lang="ru-RU" sz="3200" dirty="0" smtClean="0"/>
              <a:t>ажав на кнопку</a:t>
            </a:r>
            <a:r>
              <a:rPr lang="en-US" sz="3200" dirty="0"/>
              <a:t> “</a:t>
            </a:r>
            <a:r>
              <a:rPr lang="ru-RU" sz="3200" dirty="0"/>
              <a:t>Управление</a:t>
            </a:r>
            <a:r>
              <a:rPr lang="en-US" sz="3200" dirty="0"/>
              <a:t>”</a:t>
            </a:r>
            <a:r>
              <a:rPr lang="ru-RU" sz="3200" dirty="0" smtClean="0"/>
              <a:t> открывается меню настроек клавиш. В нём можно </a:t>
            </a:r>
            <a:r>
              <a:rPr lang="ru-RU" sz="3200" dirty="0"/>
              <a:t>изменить </a:t>
            </a:r>
            <a:r>
              <a:rPr lang="ru-RU" sz="3200" dirty="0" smtClean="0"/>
              <a:t>нынешние кнопки управления персонажем. </a:t>
            </a:r>
            <a:endParaRPr lang="ru-RU" sz="3200" b="1" dirty="0">
              <a:latin typeface="+mj-lt"/>
            </a:endParaRPr>
          </a:p>
        </p:txBody>
      </p:sp>
      <p:sp>
        <p:nvSpPr>
          <p:cNvPr id="32" name="Объект 2"/>
          <p:cNvSpPr txBox="1">
            <a:spLocks/>
          </p:cNvSpPr>
          <p:nvPr/>
        </p:nvSpPr>
        <p:spPr>
          <a:xfrm>
            <a:off x="838200" y="10636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Предположим нужно изменить клавишу для передвижения вперёд, нужно нажать на букву на клавиатуре которая указана правее и нажать на ту кнопку </a:t>
            </a:r>
            <a:r>
              <a:rPr lang="ru-RU" sz="3200" dirty="0" smtClean="0"/>
              <a:t>которая вам нужна.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7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  <p:bldP spid="31" grpId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33" t="4762" r="2036" b="2255"/>
          <a:stretch/>
        </p:blipFill>
        <p:spPr>
          <a:xfrm>
            <a:off x="838200" y="2477563"/>
            <a:ext cx="5287107" cy="3981853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140537"/>
            <a:ext cx="10515600" cy="1325563"/>
          </a:xfrm>
        </p:spPr>
        <p:txBody>
          <a:bodyPr/>
          <a:lstStyle/>
          <a:p>
            <a:r>
              <a:rPr lang="ru-RU" b="1" dirty="0" smtClean="0"/>
              <a:t>Сама игра</a:t>
            </a:r>
            <a:endParaRPr lang="ru-RU" b="1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0636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>
                <a:latin typeface="+mj-lt"/>
              </a:rPr>
              <a:t>У игрока лишь одна жизнь, но очень </a:t>
            </a:r>
            <a:r>
              <a:rPr lang="ru-RU" sz="3200" b="1" dirty="0" err="1" smtClean="0">
                <a:latin typeface="+mj-lt"/>
              </a:rPr>
              <a:t>очень</a:t>
            </a:r>
            <a:r>
              <a:rPr lang="ru-RU" sz="3200" b="1" dirty="0" smtClean="0">
                <a:latin typeface="+mj-lt"/>
              </a:rPr>
              <a:t> много патрон, нужно пройти 3 уровня не получив ни одного урона, но тараканы будут этому мешать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01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709" y="172621"/>
            <a:ext cx="10515600" cy="70957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Реализация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709" y="1633121"/>
            <a:ext cx="10515600" cy="38181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500" b="1" dirty="0" smtClean="0"/>
              <a:t>В игре 6 классов</a:t>
            </a:r>
            <a:r>
              <a:rPr lang="en-US" sz="4500" b="1" dirty="0" smtClean="0"/>
              <a:t>: Particle, Player, </a:t>
            </a:r>
            <a:r>
              <a:rPr lang="en-US" sz="4500" b="1" dirty="0" err="1" smtClean="0"/>
              <a:t>PlayerBullet</a:t>
            </a:r>
            <a:r>
              <a:rPr lang="en-US" sz="4500" b="1" dirty="0" smtClean="0"/>
              <a:t>, </a:t>
            </a:r>
            <a:r>
              <a:rPr lang="en-US" sz="4500" b="1" dirty="0" err="1" smtClean="0"/>
              <a:t>CockroachEnemy</a:t>
            </a:r>
            <a:r>
              <a:rPr lang="en-US" sz="4500" b="1" dirty="0" smtClean="0"/>
              <a:t>, Camera </a:t>
            </a:r>
            <a:r>
              <a:rPr lang="ru-RU" sz="4500" b="1" dirty="0" smtClean="0"/>
              <a:t>и </a:t>
            </a:r>
            <a:r>
              <a:rPr lang="en-US" sz="4500" b="1" dirty="0" smtClean="0"/>
              <a:t>Tile.</a:t>
            </a:r>
            <a:r>
              <a:rPr lang="ru-RU" sz="4500" b="1" dirty="0" smtClean="0"/>
              <a:t> </a:t>
            </a:r>
          </a:p>
          <a:p>
            <a:pPr marL="0" indent="0">
              <a:buNone/>
            </a:pPr>
            <a:r>
              <a:rPr lang="ru-RU" sz="4500" b="1" dirty="0" smtClean="0"/>
              <a:t>17 функций </a:t>
            </a:r>
            <a:r>
              <a:rPr lang="en-US" sz="4500" b="1" dirty="0" smtClean="0"/>
              <a:t>menu, </a:t>
            </a:r>
            <a:r>
              <a:rPr lang="en-US" sz="4500" b="1" dirty="0" err="1" smtClean="0"/>
              <a:t>new_game</a:t>
            </a:r>
            <a:r>
              <a:rPr lang="en-US" sz="4500" b="1" dirty="0" smtClean="0"/>
              <a:t>, control, options, button, </a:t>
            </a:r>
            <a:r>
              <a:rPr lang="en-US" sz="4500" b="1" dirty="0" err="1" smtClean="0"/>
              <a:t>exit_game</a:t>
            </a:r>
            <a:r>
              <a:rPr lang="en-US" sz="4500" b="1" dirty="0" smtClean="0"/>
              <a:t>, </a:t>
            </a:r>
            <a:r>
              <a:rPr lang="en-US" sz="4500" b="1" dirty="0" err="1" smtClean="0"/>
              <a:t>main_menu</a:t>
            </a:r>
            <a:r>
              <a:rPr lang="en-US" sz="4500" b="1" dirty="0" smtClean="0"/>
              <a:t>, </a:t>
            </a:r>
            <a:r>
              <a:rPr lang="en-US" sz="4500" b="1" dirty="0" err="1" smtClean="0"/>
              <a:t>split_list</a:t>
            </a:r>
            <a:r>
              <a:rPr lang="en-US" sz="4500" b="1" dirty="0" smtClean="0"/>
              <a:t>, </a:t>
            </a:r>
            <a:r>
              <a:rPr lang="en-US" sz="4500" b="1" dirty="0" err="1" smtClean="0"/>
              <a:t>load_image</a:t>
            </a:r>
            <a:r>
              <a:rPr lang="en-US" sz="4500" b="1" dirty="0" smtClean="0"/>
              <a:t>, </a:t>
            </a:r>
            <a:r>
              <a:rPr lang="en-US" sz="4500" b="1" dirty="0" err="1" smtClean="0"/>
              <a:t>load_level</a:t>
            </a:r>
            <a:r>
              <a:rPr lang="en-US" sz="4500" b="1" dirty="0" smtClean="0"/>
              <a:t>, </a:t>
            </a:r>
            <a:r>
              <a:rPr lang="en-US" sz="4500" b="1" dirty="0" err="1" smtClean="0"/>
              <a:t>change_brightness</a:t>
            </a:r>
            <a:r>
              <a:rPr lang="en-US" sz="4500" b="1" dirty="0" smtClean="0"/>
              <a:t>, updates, clear, </a:t>
            </a:r>
            <a:r>
              <a:rPr lang="en-US" sz="4500" b="1" dirty="0" err="1" smtClean="0"/>
              <a:t>check_walls</a:t>
            </a:r>
            <a:r>
              <a:rPr lang="en-US" sz="4500" b="1" dirty="0" smtClean="0"/>
              <a:t>, </a:t>
            </a:r>
            <a:r>
              <a:rPr lang="en-US" sz="4500" b="1" dirty="0" err="1" smtClean="0"/>
              <a:t>generate_level</a:t>
            </a:r>
            <a:r>
              <a:rPr lang="en-US" sz="4500" b="1" dirty="0" smtClean="0"/>
              <a:t>, </a:t>
            </a:r>
            <a:r>
              <a:rPr lang="en-US" sz="4500" b="1" dirty="0" err="1" smtClean="0"/>
              <a:t>create_particles</a:t>
            </a:r>
            <a:r>
              <a:rPr lang="en-US" sz="4500" b="1" dirty="0" smtClean="0"/>
              <a:t> </a:t>
            </a:r>
            <a:r>
              <a:rPr lang="ru-RU" sz="4500" b="1" dirty="0" smtClean="0"/>
              <a:t>и </a:t>
            </a:r>
            <a:r>
              <a:rPr lang="en-US" sz="4500" b="1" dirty="0" smtClean="0"/>
              <a:t>game.</a:t>
            </a:r>
          </a:p>
          <a:p>
            <a:pPr marL="0" indent="0">
              <a:buNone/>
            </a:pPr>
            <a:r>
              <a:rPr lang="ru-RU" sz="4500" b="1" dirty="0" smtClean="0"/>
              <a:t>Использовались программы</a:t>
            </a:r>
            <a:r>
              <a:rPr lang="en-US" sz="4500" b="1" dirty="0" smtClean="0"/>
              <a:t>:</a:t>
            </a:r>
            <a:r>
              <a:rPr lang="en-US" sz="4500" b="1" dirty="0" err="1" smtClean="0"/>
              <a:t>PyCharm</a:t>
            </a:r>
            <a:r>
              <a:rPr lang="en-US" sz="4500" b="1" dirty="0" smtClean="0"/>
              <a:t>(</a:t>
            </a:r>
            <a:r>
              <a:rPr lang="ru-RU" sz="4500" b="1" dirty="0" smtClean="0"/>
              <a:t>код)</a:t>
            </a:r>
            <a:r>
              <a:rPr lang="en-US" sz="4500" b="1" dirty="0" smtClean="0"/>
              <a:t>,Tiled(</a:t>
            </a:r>
            <a:r>
              <a:rPr lang="ru-RU" sz="4500" b="1" dirty="0" smtClean="0"/>
              <a:t>карты</a:t>
            </a:r>
            <a:r>
              <a:rPr lang="en-US" sz="4500" b="1" dirty="0" smtClean="0"/>
              <a:t>), </a:t>
            </a:r>
            <a:r>
              <a:rPr lang="en-US" sz="4500" b="1" dirty="0" err="1" smtClean="0"/>
              <a:t>Aseprite</a:t>
            </a:r>
            <a:r>
              <a:rPr lang="en-US" sz="4500" b="1" dirty="0" smtClean="0"/>
              <a:t>(</a:t>
            </a:r>
            <a:r>
              <a:rPr lang="ru-RU" sz="4500" b="1" dirty="0" err="1" smtClean="0"/>
              <a:t>Пиксельарт</a:t>
            </a:r>
            <a:r>
              <a:rPr lang="en-US" sz="4500" b="1" dirty="0" smtClean="0"/>
              <a:t>).</a:t>
            </a:r>
          </a:p>
          <a:p>
            <a:pPr marL="0" indent="0">
              <a:buNone/>
            </a:pPr>
            <a:r>
              <a:rPr lang="ru-RU" sz="4500" b="1" dirty="0" smtClean="0"/>
              <a:t>Спрайты сделаны нами, музыка и звуки взяты из интернета.</a:t>
            </a:r>
          </a:p>
          <a:p>
            <a:pPr marL="0" indent="0">
              <a:buNone/>
            </a:pPr>
            <a:r>
              <a:rPr lang="ru-RU" sz="4500" b="1" dirty="0"/>
              <a:t>Ф</a:t>
            </a:r>
            <a:r>
              <a:rPr lang="ru-RU" sz="4500" b="1" dirty="0" smtClean="0"/>
              <a:t>оновое изображение для главного меню нарисовал друг</a:t>
            </a:r>
            <a:endParaRPr lang="en-US" sz="4500" b="1" dirty="0" smtClean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926486" y="1294567"/>
            <a:ext cx="48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  <a:r>
              <a:rPr lang="ru-RU" sz="1600" dirty="0" smtClean="0"/>
              <a:t>В презентации пароли скрыты в целях безопасности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868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будущем можно сделать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Рандомная</a:t>
            </a:r>
            <a:r>
              <a:rPr lang="ru-RU" dirty="0" smtClean="0"/>
              <a:t> генерация уровней</a:t>
            </a:r>
            <a:endParaRPr lang="ru-RU" dirty="0" smtClean="0"/>
          </a:p>
          <a:p>
            <a:r>
              <a:rPr lang="ru-RU" dirty="0" smtClean="0"/>
              <a:t>Больше уровней</a:t>
            </a:r>
            <a:endParaRPr lang="ru-RU" dirty="0" smtClean="0"/>
          </a:p>
          <a:p>
            <a:r>
              <a:rPr lang="ru-RU" dirty="0" smtClean="0"/>
              <a:t>Больше персонажей</a:t>
            </a:r>
            <a:endParaRPr lang="ru-RU" dirty="0" smtClean="0"/>
          </a:p>
          <a:p>
            <a:r>
              <a:rPr lang="ru-RU" dirty="0" smtClean="0"/>
              <a:t>Больше оружия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84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5231" y="2602999"/>
            <a:ext cx="5570622" cy="1325563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5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261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Игра: Tarakans Создатели: Качагин Павел                          Даянова Карина</vt:lpstr>
      <vt:lpstr>Главное меню</vt:lpstr>
      <vt:lpstr>Презентация PowerPoint</vt:lpstr>
      <vt:lpstr>Сама игра</vt:lpstr>
      <vt:lpstr>Реализация:</vt:lpstr>
      <vt:lpstr>В будущем можно сделать: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Лучший Кликер Качагин павел</dc:title>
  <dc:creator>svetlana</dc:creator>
  <cp:lastModifiedBy>svetlana</cp:lastModifiedBy>
  <cp:revision>26</cp:revision>
  <dcterms:created xsi:type="dcterms:W3CDTF">2022-11-08T19:33:30Z</dcterms:created>
  <dcterms:modified xsi:type="dcterms:W3CDTF">2023-01-16T12:07:42Z</dcterms:modified>
</cp:coreProperties>
</file>