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2" r:id="rId2"/>
    <p:sldMasterId id="2147483723" r:id="rId3"/>
    <p:sldMasterId id="2147483730" r:id="rId4"/>
  </p:sldMasterIdLst>
  <p:notesMasterIdLst>
    <p:notesMasterId r:id="rId18"/>
  </p:notesMasterIdLst>
  <p:sldIdLst>
    <p:sldId id="257" r:id="rId5"/>
    <p:sldId id="266" r:id="rId6"/>
    <p:sldId id="291" r:id="rId7"/>
    <p:sldId id="267" r:id="rId8"/>
    <p:sldId id="268" r:id="rId9"/>
    <p:sldId id="271" r:id="rId10"/>
    <p:sldId id="278" r:id="rId11"/>
    <p:sldId id="272" r:id="rId12"/>
    <p:sldId id="281" r:id="rId13"/>
    <p:sldId id="284" r:id="rId14"/>
    <p:sldId id="280" r:id="rId15"/>
    <p:sldId id="293" r:id="rId16"/>
    <p:sldId id="29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AFC7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23AB6-4E36-40DA-BBC7-AFB8455A5869}" v="601" dt="2021-10-11T06:14:03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： OrientalM" userId="dd26e5e50a3c3377" providerId="LiveId" clId="{C7623AB6-4E36-40DA-BBC7-AFB8455A5869}"/>
    <pc:docChg chg="undo custSel addSld delSld modSld sldOrd delMainMaster">
      <pc:chgData name="： OrientalM" userId="dd26e5e50a3c3377" providerId="LiveId" clId="{C7623AB6-4E36-40DA-BBC7-AFB8455A5869}" dt="2021-10-11T06:14:05.526" v="7665" actId="167"/>
      <pc:docMkLst>
        <pc:docMk/>
      </pc:docMkLst>
      <pc:sldChg chg="del">
        <pc:chgData name="： OrientalM" userId="dd26e5e50a3c3377" providerId="LiveId" clId="{C7623AB6-4E36-40DA-BBC7-AFB8455A5869}" dt="2021-10-11T01:58:38.856" v="0" actId="47"/>
        <pc:sldMkLst>
          <pc:docMk/>
          <pc:sldMk cId="1079391448" sldId="256"/>
        </pc:sldMkLst>
      </pc:sldChg>
      <pc:sldChg chg="modSp mod">
        <pc:chgData name="： OrientalM" userId="dd26e5e50a3c3377" providerId="LiveId" clId="{C7623AB6-4E36-40DA-BBC7-AFB8455A5869}" dt="2021-10-11T04:41:09.780" v="4134" actId="255"/>
        <pc:sldMkLst>
          <pc:docMk/>
          <pc:sldMk cId="686416172" sldId="257"/>
        </pc:sldMkLst>
        <pc:spChg chg="mod">
          <ac:chgData name="： OrientalM" userId="dd26e5e50a3c3377" providerId="LiveId" clId="{C7623AB6-4E36-40DA-BBC7-AFB8455A5869}" dt="2021-10-11T04:40:52.089" v="4131" actId="113"/>
          <ac:spMkLst>
            <pc:docMk/>
            <pc:sldMk cId="686416172" sldId="257"/>
            <ac:spMk id="77" creationId="{C85AB6D2-A234-4053-BF2C-93B7010A1534}"/>
          </ac:spMkLst>
        </pc:spChg>
        <pc:spChg chg="mod">
          <ac:chgData name="： OrientalM" userId="dd26e5e50a3c3377" providerId="LiveId" clId="{C7623AB6-4E36-40DA-BBC7-AFB8455A5869}" dt="2021-10-11T04:41:09.780" v="4134" actId="255"/>
          <ac:spMkLst>
            <pc:docMk/>
            <pc:sldMk cId="686416172" sldId="257"/>
            <ac:spMk id="78" creationId="{3029CA21-A45C-41BD-9CE4-202EA4BE33FF}"/>
          </ac:spMkLst>
        </pc:spChg>
        <pc:spChg chg="mod">
          <ac:chgData name="： OrientalM" userId="dd26e5e50a3c3377" providerId="LiveId" clId="{C7623AB6-4E36-40DA-BBC7-AFB8455A5869}" dt="2021-10-11T04:41:00.160" v="4133" actId="113"/>
          <ac:spMkLst>
            <pc:docMk/>
            <pc:sldMk cId="686416172" sldId="257"/>
            <ac:spMk id="86" creationId="{076E974F-E5FF-4123-AF33-E144E3265D3A}"/>
          </ac:spMkLst>
        </pc:spChg>
      </pc:sldChg>
      <pc:sldChg chg="del">
        <pc:chgData name="： OrientalM" userId="dd26e5e50a3c3377" providerId="LiveId" clId="{C7623AB6-4E36-40DA-BBC7-AFB8455A5869}" dt="2021-10-11T02:28:13.508" v="108" actId="47"/>
        <pc:sldMkLst>
          <pc:docMk/>
          <pc:sldMk cId="3646044651" sldId="258"/>
        </pc:sldMkLst>
      </pc:sldChg>
      <pc:sldChg chg="del">
        <pc:chgData name="： OrientalM" userId="dd26e5e50a3c3377" providerId="LiveId" clId="{C7623AB6-4E36-40DA-BBC7-AFB8455A5869}" dt="2021-10-11T02:28:13.508" v="108" actId="47"/>
        <pc:sldMkLst>
          <pc:docMk/>
          <pc:sldMk cId="1134157733" sldId="259"/>
        </pc:sldMkLst>
      </pc:sldChg>
      <pc:sldChg chg="del">
        <pc:chgData name="： OrientalM" userId="dd26e5e50a3c3377" providerId="LiveId" clId="{C7623AB6-4E36-40DA-BBC7-AFB8455A5869}" dt="2021-10-11T02:28:13.508" v="108" actId="47"/>
        <pc:sldMkLst>
          <pc:docMk/>
          <pc:sldMk cId="2337711463" sldId="260"/>
        </pc:sldMkLst>
      </pc:sldChg>
      <pc:sldChg chg="del">
        <pc:chgData name="： OrientalM" userId="dd26e5e50a3c3377" providerId="LiveId" clId="{C7623AB6-4E36-40DA-BBC7-AFB8455A5869}" dt="2021-10-11T02:28:13.508" v="108" actId="47"/>
        <pc:sldMkLst>
          <pc:docMk/>
          <pc:sldMk cId="3856538764" sldId="261"/>
        </pc:sldMkLst>
      </pc:sldChg>
      <pc:sldChg chg="del">
        <pc:chgData name="： OrientalM" userId="dd26e5e50a3c3377" providerId="LiveId" clId="{C7623AB6-4E36-40DA-BBC7-AFB8455A5869}" dt="2021-10-11T04:43:47.199" v="4205" actId="47"/>
        <pc:sldMkLst>
          <pc:docMk/>
          <pc:sldMk cId="2290822590" sldId="262"/>
        </pc:sldMkLst>
      </pc:sldChg>
      <pc:sldChg chg="del">
        <pc:chgData name="： OrientalM" userId="dd26e5e50a3c3377" providerId="LiveId" clId="{C7623AB6-4E36-40DA-BBC7-AFB8455A5869}" dt="2021-10-11T02:30:28.626" v="141" actId="47"/>
        <pc:sldMkLst>
          <pc:docMk/>
          <pc:sldMk cId="1534374468" sldId="263"/>
        </pc:sldMkLst>
      </pc:sldChg>
      <pc:sldChg chg="del">
        <pc:chgData name="： OrientalM" userId="dd26e5e50a3c3377" providerId="LiveId" clId="{C7623AB6-4E36-40DA-BBC7-AFB8455A5869}" dt="2021-10-11T02:30:27.536" v="140" actId="47"/>
        <pc:sldMkLst>
          <pc:docMk/>
          <pc:sldMk cId="896161359" sldId="264"/>
        </pc:sldMkLst>
      </pc:sldChg>
      <pc:sldChg chg="del">
        <pc:chgData name="： OrientalM" userId="dd26e5e50a3c3377" providerId="LiveId" clId="{C7623AB6-4E36-40DA-BBC7-AFB8455A5869}" dt="2021-10-11T02:28:13.508" v="108" actId="47"/>
        <pc:sldMkLst>
          <pc:docMk/>
          <pc:sldMk cId="41195522" sldId="265"/>
        </pc:sldMkLst>
      </pc:sldChg>
      <pc:sldChg chg="addSp delSp modSp mod ord">
        <pc:chgData name="： OrientalM" userId="dd26e5e50a3c3377" providerId="LiveId" clId="{C7623AB6-4E36-40DA-BBC7-AFB8455A5869}" dt="2021-10-11T05:35:47.741" v="6369" actId="1440"/>
        <pc:sldMkLst>
          <pc:docMk/>
          <pc:sldMk cId="2022183717" sldId="266"/>
        </pc:sldMkLst>
        <pc:spChg chg="add del mod">
          <ac:chgData name="： OrientalM" userId="dd26e5e50a3c3377" providerId="LiveId" clId="{C7623AB6-4E36-40DA-BBC7-AFB8455A5869}" dt="2021-10-11T05:33:35.314" v="6352" actId="931"/>
          <ac:spMkLst>
            <pc:docMk/>
            <pc:sldMk cId="2022183717" sldId="266"/>
            <ac:spMk id="3" creationId="{6731FA0A-555F-4E48-B940-DD9ACDB997D1}"/>
          </ac:spMkLst>
        </pc:spChg>
        <pc:spChg chg="add del mod">
          <ac:chgData name="： OrientalM" userId="dd26e5e50a3c3377" providerId="LiveId" clId="{C7623AB6-4E36-40DA-BBC7-AFB8455A5869}" dt="2021-10-11T05:33:44.788" v="6354"/>
          <ac:spMkLst>
            <pc:docMk/>
            <pc:sldMk cId="2022183717" sldId="266"/>
            <ac:spMk id="7" creationId="{7DBB3DF0-952E-45CF-9985-684C104FDCAD}"/>
          </ac:spMkLst>
        </pc:spChg>
        <pc:spChg chg="mod">
          <ac:chgData name="： OrientalM" userId="dd26e5e50a3c3377" providerId="LiveId" clId="{C7623AB6-4E36-40DA-BBC7-AFB8455A5869}" dt="2021-10-11T02:35:16.163" v="690" actId="20577"/>
          <ac:spMkLst>
            <pc:docMk/>
            <pc:sldMk cId="2022183717" sldId="266"/>
            <ac:spMk id="10" creationId="{04C45474-53E2-4CF1-BE9A-6C6E6A756FB4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11" creationId="{78484076-94E8-48FE-89CC-5FE9BC50CDEF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12" creationId="{AC05A6EE-5B42-430A-9146-B21616FC3F05}"/>
          </ac:spMkLst>
        </pc:spChg>
        <pc:spChg chg="del mod">
          <ac:chgData name="： OrientalM" userId="dd26e5e50a3c3377" providerId="LiveId" clId="{C7623AB6-4E36-40DA-BBC7-AFB8455A5869}" dt="2021-10-11T04:43:17.748" v="4202" actId="478"/>
          <ac:spMkLst>
            <pc:docMk/>
            <pc:sldMk cId="2022183717" sldId="266"/>
            <ac:spMk id="13" creationId="{70F7527F-F6E5-4748-9A69-3B4A31A70E83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14" creationId="{018AA62B-57A7-4E05-91C7-48CB18A80286}"/>
          </ac:spMkLst>
        </pc:spChg>
        <pc:spChg chg="mod">
          <ac:chgData name="： OrientalM" userId="dd26e5e50a3c3377" providerId="LiveId" clId="{C7623AB6-4E36-40DA-BBC7-AFB8455A5869}" dt="2021-10-11T02:37:47.243" v="1011" actId="14100"/>
          <ac:spMkLst>
            <pc:docMk/>
            <pc:sldMk cId="2022183717" sldId="266"/>
            <ac:spMk id="15" creationId="{82F7855F-AD8F-4575-88F1-675DA4223ACC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16" creationId="{41812C05-9379-490E-A428-50D3862324B9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17" creationId="{2313320A-46E9-48BC-B649-DD559C0BA430}"/>
          </ac:spMkLst>
        </pc:spChg>
        <pc:spChg chg="mod">
          <ac:chgData name="： OrientalM" userId="dd26e5e50a3c3377" providerId="LiveId" clId="{C7623AB6-4E36-40DA-BBC7-AFB8455A5869}" dt="2021-10-11T04:42:58.524" v="4195" actId="14100"/>
          <ac:spMkLst>
            <pc:docMk/>
            <pc:sldMk cId="2022183717" sldId="266"/>
            <ac:spMk id="19" creationId="{24368AD6-6513-4312-A78D-FDD2B158B116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20" creationId="{49E69F51-7968-48A4-A03A-8E1220F03897}"/>
          </ac:spMkLst>
        </pc:spChg>
        <pc:spChg chg="mod">
          <ac:chgData name="： OrientalM" userId="dd26e5e50a3c3377" providerId="LiveId" clId="{C7623AB6-4E36-40DA-BBC7-AFB8455A5869}" dt="2021-10-11T04:43:09.742" v="4201" actId="1076"/>
          <ac:spMkLst>
            <pc:docMk/>
            <pc:sldMk cId="2022183717" sldId="266"/>
            <ac:spMk id="21" creationId="{161204E6-2BCF-4306-A3DC-AEB3BDE4D29A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22" creationId="{8FF0A13E-56E8-475A-871C-90E6155E79BF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23" creationId="{D857C1A4-0FFA-431A-9FE3-DC15A6FC84A1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25" creationId="{E8A971E5-8E41-44DD-9CCA-DAD7DCA84B45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26" creationId="{37B832F7-C9F8-4678-81EF-DC612F9165E7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27" creationId="{20815389-5702-4B8A-9830-CA78FB0C75EB}"/>
          </ac:spMkLst>
        </pc:spChg>
        <pc:spChg chg="mod">
          <ac:chgData name="： OrientalM" userId="dd26e5e50a3c3377" providerId="LiveId" clId="{C7623AB6-4E36-40DA-BBC7-AFB8455A5869}" dt="2021-10-11T02:44:49.963" v="1642" actId="20577"/>
          <ac:spMkLst>
            <pc:docMk/>
            <pc:sldMk cId="2022183717" sldId="266"/>
            <ac:spMk id="29" creationId="{85BCDE05-E9D3-45BF-8D31-C44ECFC0EF1A}"/>
          </ac:spMkLst>
        </pc:spChg>
        <pc:spChg chg="mod">
          <ac:chgData name="： OrientalM" userId="dd26e5e50a3c3377" providerId="LiveId" clId="{C7623AB6-4E36-40DA-BBC7-AFB8455A5869}" dt="2021-10-11T02:33:38.773" v="480"/>
          <ac:spMkLst>
            <pc:docMk/>
            <pc:sldMk cId="2022183717" sldId="266"/>
            <ac:spMk id="30" creationId="{C4DC8C3D-41B0-4801-8AA0-F5FC138907EB}"/>
          </ac:spMkLst>
        </pc:spChg>
        <pc:spChg chg="mod">
          <ac:chgData name="： OrientalM" userId="dd26e5e50a3c3377" providerId="LiveId" clId="{C7623AB6-4E36-40DA-BBC7-AFB8455A5869}" dt="2021-10-11T02:33:42.821" v="494"/>
          <ac:spMkLst>
            <pc:docMk/>
            <pc:sldMk cId="2022183717" sldId="266"/>
            <ac:spMk id="31" creationId="{67D775CA-1022-49C1-9C91-2025B9F8961C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33" creationId="{CE3ECE19-1F5A-4EB4-A8D7-E84F8C1C3422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34" creationId="{17B9CBE3-2187-4659-925A-111CE275E67A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35" creationId="{2D6A40C3-AA7C-443A-8DFB-AD27694BDE05}"/>
          </ac:spMkLst>
        </pc:spChg>
        <pc:spChg chg="mod">
          <ac:chgData name="： OrientalM" userId="dd26e5e50a3c3377" providerId="LiveId" clId="{C7623AB6-4E36-40DA-BBC7-AFB8455A5869}" dt="2021-10-11T04:42:48.337" v="4192"/>
          <ac:spMkLst>
            <pc:docMk/>
            <pc:sldMk cId="2022183717" sldId="266"/>
            <ac:spMk id="36" creationId="{63159E13-9DA3-4EF9-A102-7D25C455E710}"/>
          </ac:spMkLst>
        </pc:spChg>
        <pc:spChg chg="add del mod">
          <ac:chgData name="： OrientalM" userId="dd26e5e50a3c3377" providerId="LiveId" clId="{C7623AB6-4E36-40DA-BBC7-AFB8455A5869}" dt="2021-10-11T05:33:46.760" v="6356"/>
          <ac:spMkLst>
            <pc:docMk/>
            <pc:sldMk cId="2022183717" sldId="266"/>
            <ac:spMk id="39" creationId="{14EB5B6F-96C9-461B-9461-1BD8D1405480}"/>
          </ac:spMkLst>
        </pc:spChg>
        <pc:spChg chg="add del mod">
          <ac:chgData name="： OrientalM" userId="dd26e5e50a3c3377" providerId="LiveId" clId="{C7623AB6-4E36-40DA-BBC7-AFB8455A5869}" dt="2021-10-11T05:35:33.637" v="6365"/>
          <ac:spMkLst>
            <pc:docMk/>
            <pc:sldMk cId="2022183717" sldId="266"/>
            <ac:spMk id="47" creationId="{F204EDA7-A067-495E-817F-610D2D390F76}"/>
          </ac:spMkLst>
        </pc:spChg>
        <pc:grpChg chg="add del mod">
          <ac:chgData name="： OrientalM" userId="dd26e5e50a3c3377" providerId="LiveId" clId="{C7623AB6-4E36-40DA-BBC7-AFB8455A5869}" dt="2021-10-11T04:43:18.716" v="4204" actId="478"/>
          <ac:grpSpMkLst>
            <pc:docMk/>
            <pc:sldMk cId="2022183717" sldId="266"/>
            <ac:grpSpMk id="9" creationId="{ED947D77-F77F-4540-93A0-EF794DBBD5F5}"/>
          </ac:grpSpMkLst>
        </pc:grpChg>
        <pc:grpChg chg="mod">
          <ac:chgData name="： OrientalM" userId="dd26e5e50a3c3377" providerId="LiveId" clId="{C7623AB6-4E36-40DA-BBC7-AFB8455A5869}" dt="2021-10-11T04:42:48.337" v="4192"/>
          <ac:grpSpMkLst>
            <pc:docMk/>
            <pc:sldMk cId="2022183717" sldId="266"/>
            <ac:grpSpMk id="24" creationId="{EBFB36A4-C7A6-48F3-857B-7C7A52E1CB57}"/>
          </ac:grpSpMkLst>
        </pc:grpChg>
        <pc:grpChg chg="add del mod">
          <ac:chgData name="： OrientalM" userId="dd26e5e50a3c3377" providerId="LiveId" clId="{C7623AB6-4E36-40DA-BBC7-AFB8455A5869}" dt="2021-10-11T04:43:18.214" v="4203" actId="478"/>
          <ac:grpSpMkLst>
            <pc:docMk/>
            <pc:sldMk cId="2022183717" sldId="266"/>
            <ac:grpSpMk id="32" creationId="{8AF619D1-9EDB-4F14-954D-17BAB5124BE3}"/>
          </ac:grpSpMkLst>
        </pc:grpChg>
        <pc:picChg chg="add del mod">
          <ac:chgData name="： OrientalM" userId="dd26e5e50a3c3377" providerId="LiveId" clId="{C7623AB6-4E36-40DA-BBC7-AFB8455A5869}" dt="2021-10-11T05:33:43.555" v="6353" actId="478"/>
          <ac:picMkLst>
            <pc:docMk/>
            <pc:sldMk cId="2022183717" sldId="266"/>
            <ac:picMk id="5" creationId="{AFDF1AAD-80CE-4ACD-86FB-33D5D2FC99E2}"/>
          </ac:picMkLst>
        </pc:picChg>
        <pc:picChg chg="del">
          <ac:chgData name="： OrientalM" userId="dd26e5e50a3c3377" providerId="LiveId" clId="{C7623AB6-4E36-40DA-BBC7-AFB8455A5869}" dt="2021-10-11T05:33:30.930" v="6351" actId="478"/>
          <ac:picMkLst>
            <pc:docMk/>
            <pc:sldMk cId="2022183717" sldId="266"/>
            <ac:picMk id="18" creationId="{48066302-49CE-434A-B738-0E97708E844D}"/>
          </ac:picMkLst>
        </pc:picChg>
        <pc:picChg chg="add del mod">
          <ac:chgData name="： OrientalM" userId="dd26e5e50a3c3377" providerId="LiveId" clId="{C7623AB6-4E36-40DA-BBC7-AFB8455A5869}" dt="2021-10-11T05:33:45.932" v="6355" actId="478"/>
          <ac:picMkLst>
            <pc:docMk/>
            <pc:sldMk cId="2022183717" sldId="266"/>
            <ac:picMk id="37" creationId="{D63A8882-C7DE-4869-88F9-97458FF27B62}"/>
          </ac:picMkLst>
        </pc:picChg>
        <pc:picChg chg="add del mod">
          <ac:chgData name="： OrientalM" userId="dd26e5e50a3c3377" providerId="LiveId" clId="{C7623AB6-4E36-40DA-BBC7-AFB8455A5869}" dt="2021-10-11T05:35:32.745" v="6364" actId="478"/>
          <ac:picMkLst>
            <pc:docMk/>
            <pc:sldMk cId="2022183717" sldId="266"/>
            <ac:picMk id="41" creationId="{B7D77733-3C50-4CA0-A3D1-B723716E0CA4}"/>
          </ac:picMkLst>
        </pc:picChg>
        <pc:picChg chg="add del mod">
          <ac:chgData name="： OrientalM" userId="dd26e5e50a3c3377" providerId="LiveId" clId="{C7623AB6-4E36-40DA-BBC7-AFB8455A5869}" dt="2021-10-11T05:34:00.221" v="6361" actId="478"/>
          <ac:picMkLst>
            <pc:docMk/>
            <pc:sldMk cId="2022183717" sldId="266"/>
            <ac:picMk id="43" creationId="{163615CD-7145-49C1-BB5A-2BBA8CED262D}"/>
          </ac:picMkLst>
        </pc:picChg>
        <pc:picChg chg="add del mod">
          <ac:chgData name="： OrientalM" userId="dd26e5e50a3c3377" providerId="LiveId" clId="{C7623AB6-4E36-40DA-BBC7-AFB8455A5869}" dt="2021-10-11T05:35:32.314" v="6363" actId="478"/>
          <ac:picMkLst>
            <pc:docMk/>
            <pc:sldMk cId="2022183717" sldId="266"/>
            <ac:picMk id="45" creationId="{BC22F587-A14B-416B-96C5-ECBC76C1635F}"/>
          </ac:picMkLst>
        </pc:picChg>
        <pc:picChg chg="add mod">
          <ac:chgData name="： OrientalM" userId="dd26e5e50a3c3377" providerId="LiveId" clId="{C7623AB6-4E36-40DA-BBC7-AFB8455A5869}" dt="2021-10-11T05:35:47.741" v="6369" actId="1440"/>
          <ac:picMkLst>
            <pc:docMk/>
            <pc:sldMk cId="2022183717" sldId="266"/>
            <ac:picMk id="49" creationId="{594BF80C-1E6F-4640-8680-1664A562B85F}"/>
          </ac:picMkLst>
        </pc:picChg>
      </pc:sldChg>
      <pc:sldChg chg="modSp mod">
        <pc:chgData name="： OrientalM" userId="dd26e5e50a3c3377" providerId="LiveId" clId="{C7623AB6-4E36-40DA-BBC7-AFB8455A5869}" dt="2021-10-11T02:45:31.780" v="1690"/>
        <pc:sldMkLst>
          <pc:docMk/>
          <pc:sldMk cId="2828187281" sldId="267"/>
        </pc:sldMkLst>
        <pc:spChg chg="mod">
          <ac:chgData name="： OrientalM" userId="dd26e5e50a3c3377" providerId="LiveId" clId="{C7623AB6-4E36-40DA-BBC7-AFB8455A5869}" dt="2021-10-11T02:41:40.363" v="1296" actId="113"/>
          <ac:spMkLst>
            <pc:docMk/>
            <pc:sldMk cId="2828187281" sldId="267"/>
            <ac:spMk id="10" creationId="{04C45474-53E2-4CF1-BE9A-6C6E6A756FB4}"/>
          </ac:spMkLst>
        </pc:spChg>
        <pc:spChg chg="mod">
          <ac:chgData name="： OrientalM" userId="dd26e5e50a3c3377" providerId="LiveId" clId="{C7623AB6-4E36-40DA-BBC7-AFB8455A5869}" dt="2021-10-11T02:45:31.780" v="1690"/>
          <ac:spMkLst>
            <pc:docMk/>
            <pc:sldMk cId="2828187281" sldId="267"/>
            <ac:spMk id="13" creationId="{4A4D9F32-E947-4E5F-851D-FE99ACFCA9A0}"/>
          </ac:spMkLst>
        </pc:spChg>
        <pc:spChg chg="mod">
          <ac:chgData name="： OrientalM" userId="dd26e5e50a3c3377" providerId="LiveId" clId="{C7623AB6-4E36-40DA-BBC7-AFB8455A5869}" dt="2021-10-11T02:41:23.905" v="1293"/>
          <ac:spMkLst>
            <pc:docMk/>
            <pc:sldMk cId="2828187281" sldId="267"/>
            <ac:spMk id="15" creationId="{82F7855F-AD8F-4575-88F1-675DA4223ACC}"/>
          </ac:spMkLst>
        </pc:spChg>
        <pc:spChg chg="mod">
          <ac:chgData name="： OrientalM" userId="dd26e5e50a3c3377" providerId="LiveId" clId="{C7623AB6-4E36-40DA-BBC7-AFB8455A5869}" dt="2021-10-11T02:42:49.898" v="1350" actId="20577"/>
          <ac:spMkLst>
            <pc:docMk/>
            <pc:sldMk cId="2828187281" sldId="267"/>
            <ac:spMk id="17" creationId="{386EA06D-59AC-4213-A83D-3BED6C55EC1C}"/>
          </ac:spMkLst>
        </pc:spChg>
        <pc:spChg chg="mod">
          <ac:chgData name="： OrientalM" userId="dd26e5e50a3c3377" providerId="LiveId" clId="{C7623AB6-4E36-40DA-BBC7-AFB8455A5869}" dt="2021-10-11T02:43:12.576" v="1462"/>
          <ac:spMkLst>
            <pc:docMk/>
            <pc:sldMk cId="2828187281" sldId="267"/>
            <ac:spMk id="19" creationId="{A60EF06E-872D-490E-B16F-DB810A71A018}"/>
          </ac:spMkLst>
        </pc:spChg>
        <pc:spChg chg="mod">
          <ac:chgData name="： OrientalM" userId="dd26e5e50a3c3377" providerId="LiveId" clId="{C7623AB6-4E36-40DA-BBC7-AFB8455A5869}" dt="2021-10-11T02:42:51.504" v="1351" actId="20577"/>
          <ac:spMkLst>
            <pc:docMk/>
            <pc:sldMk cId="2828187281" sldId="267"/>
            <ac:spMk id="21" creationId="{92B9EA9D-DA4E-4793-BCB5-6F88C35E74A8}"/>
          </ac:spMkLst>
        </pc:spChg>
        <pc:spChg chg="mod">
          <ac:chgData name="： OrientalM" userId="dd26e5e50a3c3377" providerId="LiveId" clId="{C7623AB6-4E36-40DA-BBC7-AFB8455A5869}" dt="2021-10-11T02:44:02.342" v="1632" actId="14100"/>
          <ac:spMkLst>
            <pc:docMk/>
            <pc:sldMk cId="2828187281" sldId="267"/>
            <ac:spMk id="22" creationId="{D047B447-D0BA-4E1B-8C4A-01C00840D141}"/>
          </ac:spMkLst>
        </pc:spChg>
        <pc:spChg chg="mod">
          <ac:chgData name="： OrientalM" userId="dd26e5e50a3c3377" providerId="LiveId" clId="{C7623AB6-4E36-40DA-BBC7-AFB8455A5869}" dt="2021-10-11T02:34:47.150" v="636"/>
          <ac:spMkLst>
            <pc:docMk/>
            <pc:sldMk cId="2828187281" sldId="267"/>
            <ac:spMk id="31" creationId="{67D775CA-1022-49C1-9C91-2025B9F8961C}"/>
          </ac:spMkLst>
        </pc:spChg>
      </pc:sldChg>
      <pc:sldChg chg="addSp delSp modSp mod">
        <pc:chgData name="： OrientalM" userId="dd26e5e50a3c3377" providerId="LiveId" clId="{C7623AB6-4E36-40DA-BBC7-AFB8455A5869}" dt="2021-10-11T04:23:41.087" v="3742" actId="20577"/>
        <pc:sldMkLst>
          <pc:docMk/>
          <pc:sldMk cId="3710752160" sldId="268"/>
        </pc:sldMkLst>
        <pc:spChg chg="add del mod">
          <ac:chgData name="： OrientalM" userId="dd26e5e50a3c3377" providerId="LiveId" clId="{C7623AB6-4E36-40DA-BBC7-AFB8455A5869}" dt="2021-10-11T03:35:31.011" v="2867" actId="931"/>
          <ac:spMkLst>
            <pc:docMk/>
            <pc:sldMk cId="3710752160" sldId="268"/>
            <ac:spMk id="3" creationId="{C99E2404-77F0-4EFA-9A12-DE8F485B4670}"/>
          </ac:spMkLst>
        </pc:spChg>
        <pc:spChg chg="mod">
          <ac:chgData name="： OrientalM" userId="dd26e5e50a3c3377" providerId="LiveId" clId="{C7623AB6-4E36-40DA-BBC7-AFB8455A5869}" dt="2021-10-11T04:16:45.914" v="3209" actId="20577"/>
          <ac:spMkLst>
            <pc:docMk/>
            <pc:sldMk cId="3710752160" sldId="268"/>
            <ac:spMk id="6" creationId="{3B600EC4-986B-447F-81B9-0C851B04AB7F}"/>
          </ac:spMkLst>
        </pc:spChg>
        <pc:spChg chg="mod">
          <ac:chgData name="： OrientalM" userId="dd26e5e50a3c3377" providerId="LiveId" clId="{C7623AB6-4E36-40DA-BBC7-AFB8455A5869}" dt="2021-10-11T03:45:20.828" v="2901" actId="14100"/>
          <ac:spMkLst>
            <pc:docMk/>
            <pc:sldMk cId="3710752160" sldId="268"/>
            <ac:spMk id="7" creationId="{7454D58B-D04F-4C03-884E-D566690EC888}"/>
          </ac:spMkLst>
        </pc:spChg>
        <pc:spChg chg="mod">
          <ac:chgData name="： OrientalM" userId="dd26e5e50a3c3377" providerId="LiveId" clId="{C7623AB6-4E36-40DA-BBC7-AFB8455A5869}" dt="2021-10-11T04:23:41.087" v="3742" actId="20577"/>
          <ac:spMkLst>
            <pc:docMk/>
            <pc:sldMk cId="3710752160" sldId="268"/>
            <ac:spMk id="8" creationId="{F42B543D-C534-45C5-B7A5-2AAF15460D20}"/>
          </ac:spMkLst>
        </pc:spChg>
        <pc:spChg chg="mod">
          <ac:chgData name="： OrientalM" userId="dd26e5e50a3c3377" providerId="LiveId" clId="{C7623AB6-4E36-40DA-BBC7-AFB8455A5869}" dt="2021-10-11T02:45:54.775" v="1708"/>
          <ac:spMkLst>
            <pc:docMk/>
            <pc:sldMk cId="3710752160" sldId="268"/>
            <ac:spMk id="10" creationId="{356C1545-6938-4918-8B60-DE9DB079CE23}"/>
          </ac:spMkLst>
        </pc:spChg>
        <pc:spChg chg="mod">
          <ac:chgData name="： OrientalM" userId="dd26e5e50a3c3377" providerId="LiveId" clId="{C7623AB6-4E36-40DA-BBC7-AFB8455A5869}" dt="2021-10-11T03:35:38.201" v="2869" actId="1076"/>
          <ac:spMkLst>
            <pc:docMk/>
            <pc:sldMk cId="3710752160" sldId="268"/>
            <ac:spMk id="12" creationId="{1DB21BC9-69AE-476D-8359-597628C210B9}"/>
          </ac:spMkLst>
        </pc:spChg>
        <pc:picChg chg="del">
          <ac:chgData name="： OrientalM" userId="dd26e5e50a3c3377" providerId="LiveId" clId="{C7623AB6-4E36-40DA-BBC7-AFB8455A5869}" dt="2021-10-11T03:35:28.344" v="2866" actId="478"/>
          <ac:picMkLst>
            <pc:docMk/>
            <pc:sldMk cId="3710752160" sldId="268"/>
            <ac:picMk id="5" creationId="{8EEB111D-7A33-4C38-9E1F-458772D174B2}"/>
          </ac:picMkLst>
        </pc:picChg>
        <pc:picChg chg="add mod ord">
          <ac:chgData name="： OrientalM" userId="dd26e5e50a3c3377" providerId="LiveId" clId="{C7623AB6-4E36-40DA-BBC7-AFB8455A5869}" dt="2021-10-11T03:35:35.861" v="2868" actId="167"/>
          <ac:picMkLst>
            <pc:docMk/>
            <pc:sldMk cId="3710752160" sldId="268"/>
            <ac:picMk id="9" creationId="{FC87A726-5197-420B-97B9-025B913DF54B}"/>
          </ac:picMkLst>
        </pc:picChg>
      </pc:sldChg>
      <pc:sldChg chg="addSp delSp modSp mod">
        <pc:chgData name="： OrientalM" userId="dd26e5e50a3c3377" providerId="LiveId" clId="{C7623AB6-4E36-40DA-BBC7-AFB8455A5869}" dt="2021-10-11T06:11:17.314" v="7648" actId="1076"/>
        <pc:sldMkLst>
          <pc:docMk/>
          <pc:sldMk cId="641230743" sldId="269"/>
        </pc:sldMkLst>
        <pc:spChg chg="add del mod">
          <ac:chgData name="： OrientalM" userId="dd26e5e50a3c3377" providerId="LiveId" clId="{C7623AB6-4E36-40DA-BBC7-AFB8455A5869}" dt="2021-10-11T06:10:26.271" v="7635" actId="478"/>
          <ac:spMkLst>
            <pc:docMk/>
            <pc:sldMk cId="641230743" sldId="269"/>
            <ac:spMk id="4" creationId="{D9CE371D-3D82-44F7-8AE6-AB04B6BE9DEF}"/>
          </ac:spMkLst>
        </pc:spChg>
        <pc:spChg chg="mod">
          <ac:chgData name="： OrientalM" userId="dd26e5e50a3c3377" providerId="LiveId" clId="{C7623AB6-4E36-40DA-BBC7-AFB8455A5869}" dt="2021-10-11T04:16:42.186" v="3208" actId="20577"/>
          <ac:spMkLst>
            <pc:docMk/>
            <pc:sldMk cId="641230743" sldId="269"/>
            <ac:spMk id="6" creationId="{3B600EC4-986B-447F-81B9-0C851B04AB7F}"/>
          </ac:spMkLst>
        </pc:spChg>
        <pc:spChg chg="mod">
          <ac:chgData name="： OrientalM" userId="dd26e5e50a3c3377" providerId="LiveId" clId="{C7623AB6-4E36-40DA-BBC7-AFB8455A5869}" dt="2021-10-11T06:11:17.314" v="7648" actId="1076"/>
          <ac:spMkLst>
            <pc:docMk/>
            <pc:sldMk cId="641230743" sldId="269"/>
            <ac:spMk id="7" creationId="{7454D58B-D04F-4C03-884E-D566690EC888}"/>
          </ac:spMkLst>
        </pc:spChg>
        <pc:spChg chg="add del mod">
          <ac:chgData name="： OrientalM" userId="dd26e5e50a3c3377" providerId="LiveId" clId="{C7623AB6-4E36-40DA-BBC7-AFB8455A5869}" dt="2021-10-11T04:19:20.110" v="3347" actId="1076"/>
          <ac:spMkLst>
            <pc:docMk/>
            <pc:sldMk cId="641230743" sldId="269"/>
            <ac:spMk id="8" creationId="{F42B543D-C534-45C5-B7A5-2AAF15460D20}"/>
          </ac:spMkLst>
        </pc:spChg>
        <pc:spChg chg="mod">
          <ac:chgData name="： OrientalM" userId="dd26e5e50a3c3377" providerId="LiveId" clId="{C7623AB6-4E36-40DA-BBC7-AFB8455A5869}" dt="2021-10-11T02:45:57.921" v="1722"/>
          <ac:spMkLst>
            <pc:docMk/>
            <pc:sldMk cId="641230743" sldId="269"/>
            <ac:spMk id="10" creationId="{356C1545-6938-4918-8B60-DE9DB079CE23}"/>
          </ac:spMkLst>
        </pc:spChg>
        <pc:spChg chg="mod">
          <ac:chgData name="： OrientalM" userId="dd26e5e50a3c3377" providerId="LiveId" clId="{C7623AB6-4E36-40DA-BBC7-AFB8455A5869}" dt="2021-10-11T06:10:55.147" v="7641" actId="1076"/>
          <ac:spMkLst>
            <pc:docMk/>
            <pc:sldMk cId="641230743" sldId="269"/>
            <ac:spMk id="12" creationId="{1DB21BC9-69AE-476D-8359-597628C210B9}"/>
          </ac:spMkLst>
        </pc:spChg>
        <pc:spChg chg="add del mod">
          <ac:chgData name="： OrientalM" userId="dd26e5e50a3c3377" providerId="LiveId" clId="{C7623AB6-4E36-40DA-BBC7-AFB8455A5869}" dt="2021-10-11T06:10:48.581" v="7637" actId="931"/>
          <ac:spMkLst>
            <pc:docMk/>
            <pc:sldMk cId="641230743" sldId="269"/>
            <ac:spMk id="15" creationId="{1E213A44-1B98-405D-8572-6BFF907EC553}"/>
          </ac:spMkLst>
        </pc:spChg>
        <pc:graphicFrameChg chg="add mod modGraphic">
          <ac:chgData name="： OrientalM" userId="dd26e5e50a3c3377" providerId="LiveId" clId="{C7623AB6-4E36-40DA-BBC7-AFB8455A5869}" dt="2021-10-11T05:55:21.717" v="6667" actId="2165"/>
          <ac:graphicFrameMkLst>
            <pc:docMk/>
            <pc:sldMk cId="641230743" sldId="269"/>
            <ac:graphicFrameMk id="2" creationId="{9440054B-0B57-4413-A75A-2C6DC4AFF052}"/>
          </ac:graphicFrameMkLst>
        </pc:graphicFrameChg>
        <pc:picChg chg="add del mod ord">
          <ac:chgData name="： OrientalM" userId="dd26e5e50a3c3377" providerId="LiveId" clId="{C7623AB6-4E36-40DA-BBC7-AFB8455A5869}" dt="2021-10-11T06:10:25.916" v="7634" actId="931"/>
          <ac:picMkLst>
            <pc:docMk/>
            <pc:sldMk cId="641230743" sldId="269"/>
            <ac:picMk id="9" creationId="{F8CD1C62-B5DE-4942-ACAA-98D1F19F4721}"/>
          </ac:picMkLst>
        </pc:picChg>
        <pc:picChg chg="add del">
          <ac:chgData name="： OrientalM" userId="dd26e5e50a3c3377" providerId="LiveId" clId="{C7623AB6-4E36-40DA-BBC7-AFB8455A5869}" dt="2021-10-11T06:10:45.494" v="7636" actId="478"/>
          <ac:picMkLst>
            <pc:docMk/>
            <pc:sldMk cId="641230743" sldId="269"/>
            <ac:picMk id="14" creationId="{6E6911E4-08E5-42B4-9915-9F467B045862}"/>
          </ac:picMkLst>
        </pc:picChg>
        <pc:picChg chg="add mod ord">
          <ac:chgData name="： OrientalM" userId="dd26e5e50a3c3377" providerId="LiveId" clId="{C7623AB6-4E36-40DA-BBC7-AFB8455A5869}" dt="2021-10-11T06:10:51.965" v="7640" actId="167"/>
          <ac:picMkLst>
            <pc:docMk/>
            <pc:sldMk cId="641230743" sldId="269"/>
            <ac:picMk id="17" creationId="{11E8BB7F-794F-4451-A054-A6AD13B05E00}"/>
          </ac:picMkLst>
        </pc:picChg>
      </pc:sldChg>
      <pc:sldChg chg="addSp delSp modSp mod">
        <pc:chgData name="： OrientalM" userId="dd26e5e50a3c3377" providerId="LiveId" clId="{C7623AB6-4E36-40DA-BBC7-AFB8455A5869}" dt="2021-10-11T04:38:34.735" v="4078" actId="14734"/>
        <pc:sldMkLst>
          <pc:docMk/>
          <pc:sldMk cId="272480480" sldId="270"/>
        </pc:sldMkLst>
        <pc:spChg chg="mod">
          <ac:chgData name="： OrientalM" userId="dd26e5e50a3c3377" providerId="LiveId" clId="{C7623AB6-4E36-40DA-BBC7-AFB8455A5869}" dt="2021-10-11T04:25:38.179" v="3992" actId="20577"/>
          <ac:spMkLst>
            <pc:docMk/>
            <pc:sldMk cId="272480480" sldId="270"/>
            <ac:spMk id="6" creationId="{3B600EC4-986B-447F-81B9-0C851B04AB7F}"/>
          </ac:spMkLst>
        </pc:spChg>
        <pc:spChg chg="mod">
          <ac:chgData name="： OrientalM" userId="dd26e5e50a3c3377" providerId="LiveId" clId="{C7623AB6-4E36-40DA-BBC7-AFB8455A5869}" dt="2021-10-11T04:38:07.436" v="4071" actId="1076"/>
          <ac:spMkLst>
            <pc:docMk/>
            <pc:sldMk cId="272480480" sldId="270"/>
            <ac:spMk id="9" creationId="{F18CC7A7-F8D6-4496-A9BA-9E16D8D3B270}"/>
          </ac:spMkLst>
        </pc:spChg>
        <pc:spChg chg="mod">
          <ac:chgData name="： OrientalM" userId="dd26e5e50a3c3377" providerId="LiveId" clId="{C7623AB6-4E36-40DA-BBC7-AFB8455A5869}" dt="2021-10-11T02:46:11.679" v="1737"/>
          <ac:spMkLst>
            <pc:docMk/>
            <pc:sldMk cId="272480480" sldId="270"/>
            <ac:spMk id="10" creationId="{356C1545-6938-4918-8B60-DE9DB079CE23}"/>
          </ac:spMkLst>
        </pc:spChg>
        <pc:spChg chg="mod">
          <ac:chgData name="： OrientalM" userId="dd26e5e50a3c3377" providerId="LiveId" clId="{C7623AB6-4E36-40DA-BBC7-AFB8455A5869}" dt="2021-10-11T02:46:28.355" v="1744" actId="1076"/>
          <ac:spMkLst>
            <pc:docMk/>
            <pc:sldMk cId="272480480" sldId="270"/>
            <ac:spMk id="12" creationId="{1DB21BC9-69AE-476D-8359-597628C210B9}"/>
          </ac:spMkLst>
        </pc:spChg>
        <pc:spChg chg="del">
          <ac:chgData name="： OrientalM" userId="dd26e5e50a3c3377" providerId="LiveId" clId="{C7623AB6-4E36-40DA-BBC7-AFB8455A5869}" dt="2021-10-11T04:25:44.876" v="3994" actId="478"/>
          <ac:spMkLst>
            <pc:docMk/>
            <pc:sldMk cId="272480480" sldId="270"/>
            <ac:spMk id="13" creationId="{A68E22CF-0D78-4FF5-ACB5-43DDA79D0CF5}"/>
          </ac:spMkLst>
        </pc:spChg>
        <pc:spChg chg="add mod">
          <ac:chgData name="： OrientalM" userId="dd26e5e50a3c3377" providerId="LiveId" clId="{C7623AB6-4E36-40DA-BBC7-AFB8455A5869}" dt="2021-10-11T04:38:09.388" v="4072" actId="1076"/>
          <ac:spMkLst>
            <pc:docMk/>
            <pc:sldMk cId="272480480" sldId="270"/>
            <ac:spMk id="14" creationId="{35DB94A3-6F03-4C25-A763-898A655A9AD6}"/>
          </ac:spMkLst>
        </pc:spChg>
        <pc:graphicFrameChg chg="add del mod">
          <ac:chgData name="： OrientalM" userId="dd26e5e50a3c3377" providerId="LiveId" clId="{C7623AB6-4E36-40DA-BBC7-AFB8455A5869}" dt="2021-10-11T04:33:30.793" v="4004"/>
          <ac:graphicFrameMkLst>
            <pc:docMk/>
            <pc:sldMk cId="272480480" sldId="270"/>
            <ac:graphicFrameMk id="2" creationId="{8664CECD-6D0A-4B44-8601-B6AA9015A037}"/>
          </ac:graphicFrameMkLst>
        </pc:graphicFrameChg>
        <pc:graphicFrameChg chg="add del mod">
          <ac:chgData name="： OrientalM" userId="dd26e5e50a3c3377" providerId="LiveId" clId="{C7623AB6-4E36-40DA-BBC7-AFB8455A5869}" dt="2021-10-11T04:33:47.379" v="4008"/>
          <ac:graphicFrameMkLst>
            <pc:docMk/>
            <pc:sldMk cId="272480480" sldId="270"/>
            <ac:graphicFrameMk id="3" creationId="{952E3227-6C91-4D0C-8CC2-249063CE9FE5}"/>
          </ac:graphicFrameMkLst>
        </pc:graphicFrameChg>
        <pc:graphicFrameChg chg="add del mod">
          <ac:chgData name="： OrientalM" userId="dd26e5e50a3c3377" providerId="LiveId" clId="{C7623AB6-4E36-40DA-BBC7-AFB8455A5869}" dt="2021-10-11T04:35:13.398" v="4022" actId="478"/>
          <ac:graphicFrameMkLst>
            <pc:docMk/>
            <pc:sldMk cId="272480480" sldId="270"/>
            <ac:graphicFrameMk id="4" creationId="{3D9EC478-F096-439E-8232-EF9E3000BFD4}"/>
          </ac:graphicFrameMkLst>
        </pc:graphicFrameChg>
        <pc:graphicFrameChg chg="add del mod modGraphic">
          <ac:chgData name="： OrientalM" userId="dd26e5e50a3c3377" providerId="LiveId" clId="{C7623AB6-4E36-40DA-BBC7-AFB8455A5869}" dt="2021-10-11T04:36:01.172" v="4033" actId="478"/>
          <ac:graphicFrameMkLst>
            <pc:docMk/>
            <pc:sldMk cId="272480480" sldId="270"/>
            <ac:graphicFrameMk id="5" creationId="{319F7923-74AA-4A5A-8916-305E5E11FA5B}"/>
          </ac:graphicFrameMkLst>
        </pc:graphicFrameChg>
        <pc:graphicFrameChg chg="add mod modGraphic">
          <ac:chgData name="： OrientalM" userId="dd26e5e50a3c3377" providerId="LiveId" clId="{C7623AB6-4E36-40DA-BBC7-AFB8455A5869}" dt="2021-10-11T04:38:34.735" v="4078" actId="14734"/>
          <ac:graphicFrameMkLst>
            <pc:docMk/>
            <pc:sldMk cId="272480480" sldId="270"/>
            <ac:graphicFrameMk id="7" creationId="{06D3CF68-4934-4702-AA78-8A43B837449C}"/>
          </ac:graphicFrameMkLst>
        </pc:graphicFrameChg>
        <pc:graphicFrameChg chg="add mod modGraphic">
          <ac:chgData name="： OrientalM" userId="dd26e5e50a3c3377" providerId="LiveId" clId="{C7623AB6-4E36-40DA-BBC7-AFB8455A5869}" dt="2021-10-11T04:38:29.689" v="4077" actId="14734"/>
          <ac:graphicFrameMkLst>
            <pc:docMk/>
            <pc:sldMk cId="272480480" sldId="270"/>
            <ac:graphicFrameMk id="8" creationId="{9B6ABBE1-033C-42BA-B47A-EC913ECB063F}"/>
          </ac:graphicFrameMkLst>
        </pc:graphicFrameChg>
        <pc:graphicFrameChg chg="add mod">
          <ac:chgData name="： OrientalM" userId="dd26e5e50a3c3377" providerId="LiveId" clId="{C7623AB6-4E36-40DA-BBC7-AFB8455A5869}" dt="2021-10-11T04:35:10.148" v="4021" actId="571"/>
          <ac:graphicFrameMkLst>
            <pc:docMk/>
            <pc:sldMk cId="272480480" sldId="270"/>
            <ac:graphicFrameMk id="15" creationId="{A1612873-911E-472B-BE28-4E2C325708F9}"/>
          </ac:graphicFrameMkLst>
        </pc:graphicFrameChg>
        <pc:picChg chg="mod">
          <ac:chgData name="： OrientalM" userId="dd26e5e50a3c3377" providerId="LiveId" clId="{C7623AB6-4E36-40DA-BBC7-AFB8455A5869}" dt="2021-10-11T02:46:24.822" v="1743" actId="1076"/>
          <ac:picMkLst>
            <pc:docMk/>
            <pc:sldMk cId="272480480" sldId="270"/>
            <ac:picMk id="17" creationId="{0DCF6E93-ADAD-4ED7-8C39-5B049C58BD38}"/>
          </ac:picMkLst>
        </pc:picChg>
      </pc:sldChg>
      <pc:sldChg chg="addSp delSp modSp mod">
        <pc:chgData name="： OrientalM" userId="dd26e5e50a3c3377" providerId="LiveId" clId="{C7623AB6-4E36-40DA-BBC7-AFB8455A5869}" dt="2021-10-11T06:12:34.114" v="7660" actId="1076"/>
        <pc:sldMkLst>
          <pc:docMk/>
          <pc:sldMk cId="2891502392" sldId="271"/>
        </pc:sldMkLst>
        <pc:spChg chg="add del mod">
          <ac:chgData name="： OrientalM" userId="dd26e5e50a3c3377" providerId="LiveId" clId="{C7623AB6-4E36-40DA-BBC7-AFB8455A5869}" dt="2021-10-11T06:12:26.860" v="7656" actId="931"/>
          <ac:spMkLst>
            <pc:docMk/>
            <pc:sldMk cId="2891502392" sldId="271"/>
            <ac:spMk id="3" creationId="{F41D1D2C-A75B-47BE-9AD8-2BCEAE186DB6}"/>
          </ac:spMkLst>
        </pc:spChg>
        <pc:spChg chg="mod">
          <ac:chgData name="： OrientalM" userId="dd26e5e50a3c3377" providerId="LiveId" clId="{C7623AB6-4E36-40DA-BBC7-AFB8455A5869}" dt="2021-10-11T04:25:24.596" v="3954" actId="20577"/>
          <ac:spMkLst>
            <pc:docMk/>
            <pc:sldMk cId="2891502392" sldId="271"/>
            <ac:spMk id="6" creationId="{3B600EC4-986B-447F-81B9-0C851B04AB7F}"/>
          </ac:spMkLst>
        </pc:spChg>
        <pc:spChg chg="mod">
          <ac:chgData name="： OrientalM" userId="dd26e5e50a3c3377" providerId="LiveId" clId="{C7623AB6-4E36-40DA-BBC7-AFB8455A5869}" dt="2021-10-11T04:52:59.113" v="4616" actId="20577"/>
          <ac:spMkLst>
            <pc:docMk/>
            <pc:sldMk cId="2891502392" sldId="271"/>
            <ac:spMk id="9" creationId="{F18CC7A7-F8D6-4496-A9BA-9E16D8D3B270}"/>
          </ac:spMkLst>
        </pc:spChg>
        <pc:spChg chg="mod">
          <ac:chgData name="： OrientalM" userId="dd26e5e50a3c3377" providerId="LiveId" clId="{C7623AB6-4E36-40DA-BBC7-AFB8455A5869}" dt="2021-10-11T04:39:30.078" v="4092"/>
          <ac:spMkLst>
            <pc:docMk/>
            <pc:sldMk cId="2891502392" sldId="271"/>
            <ac:spMk id="10" creationId="{356C1545-6938-4918-8B60-DE9DB079CE23}"/>
          </ac:spMkLst>
        </pc:spChg>
        <pc:spChg chg="mod">
          <ac:chgData name="： OrientalM" userId="dd26e5e50a3c3377" providerId="LiveId" clId="{C7623AB6-4E36-40DA-BBC7-AFB8455A5869}" dt="2021-10-11T06:12:34.114" v="7660" actId="1076"/>
          <ac:spMkLst>
            <pc:docMk/>
            <pc:sldMk cId="2891502392" sldId="271"/>
            <ac:spMk id="12" creationId="{1DB21BC9-69AE-476D-8359-597628C210B9}"/>
          </ac:spMkLst>
        </pc:spChg>
        <pc:spChg chg="mod">
          <ac:chgData name="： OrientalM" userId="dd26e5e50a3c3377" providerId="LiveId" clId="{C7623AB6-4E36-40DA-BBC7-AFB8455A5869}" dt="2021-10-11T04:52:22.802" v="4605" actId="20577"/>
          <ac:spMkLst>
            <pc:docMk/>
            <pc:sldMk cId="2891502392" sldId="271"/>
            <ac:spMk id="13" creationId="{A68E22CF-0D78-4FF5-ACB5-43DDA79D0CF5}"/>
          </ac:spMkLst>
        </pc:spChg>
        <pc:picChg chg="add del mod">
          <ac:chgData name="： OrientalM" userId="dd26e5e50a3c3377" providerId="LiveId" clId="{C7623AB6-4E36-40DA-BBC7-AFB8455A5869}" dt="2021-10-11T06:12:17.016" v="7655" actId="931"/>
          <ac:picMkLst>
            <pc:docMk/>
            <pc:sldMk cId="2891502392" sldId="271"/>
            <ac:picMk id="5" creationId="{A18897A1-7D42-4107-8668-F6A0346C301B}"/>
          </ac:picMkLst>
        </pc:picChg>
        <pc:picChg chg="del">
          <ac:chgData name="： OrientalM" userId="dd26e5e50a3c3377" providerId="LiveId" clId="{C7623AB6-4E36-40DA-BBC7-AFB8455A5869}" dt="2021-10-11T06:12:11.507" v="7650" actId="478"/>
          <ac:picMkLst>
            <pc:docMk/>
            <pc:sldMk cId="2891502392" sldId="271"/>
            <ac:picMk id="8" creationId="{5150ED0F-6736-45FF-BEFC-2D9D5EBB6FED}"/>
          </ac:picMkLst>
        </pc:picChg>
        <pc:picChg chg="add mod ord">
          <ac:chgData name="： OrientalM" userId="dd26e5e50a3c3377" providerId="LiveId" clId="{C7623AB6-4E36-40DA-BBC7-AFB8455A5869}" dt="2021-10-11T06:12:32.111" v="7659" actId="167"/>
          <ac:picMkLst>
            <pc:docMk/>
            <pc:sldMk cId="2891502392" sldId="271"/>
            <ac:picMk id="14" creationId="{E0CBEFC6-44D4-4943-973B-9EC3559254C6}"/>
          </ac:picMkLst>
        </pc:picChg>
      </pc:sldChg>
      <pc:sldChg chg="addSp modSp mod">
        <pc:chgData name="： OrientalM" userId="dd26e5e50a3c3377" providerId="LiveId" clId="{C7623AB6-4E36-40DA-BBC7-AFB8455A5869}" dt="2021-10-11T05:28:08.104" v="6102" actId="20577"/>
        <pc:sldMkLst>
          <pc:docMk/>
          <pc:sldMk cId="3492875847" sldId="272"/>
        </pc:sldMkLst>
        <pc:spChg chg="mod">
          <ac:chgData name="： OrientalM" userId="dd26e5e50a3c3377" providerId="LiveId" clId="{C7623AB6-4E36-40DA-BBC7-AFB8455A5869}" dt="2021-10-11T04:53:24.108" v="4651"/>
          <ac:spMkLst>
            <pc:docMk/>
            <pc:sldMk cId="3492875847" sldId="272"/>
            <ac:spMk id="10" creationId="{356C1545-6938-4918-8B60-DE9DB079CE23}"/>
          </ac:spMkLst>
        </pc:spChg>
        <pc:spChg chg="mod">
          <ac:chgData name="： OrientalM" userId="dd26e5e50a3c3377" providerId="LiveId" clId="{C7623AB6-4E36-40DA-BBC7-AFB8455A5869}" dt="2021-10-11T05:27:33.468" v="6009" actId="2711"/>
          <ac:spMkLst>
            <pc:docMk/>
            <pc:sldMk cId="3492875847" sldId="272"/>
            <ac:spMk id="13" creationId="{A68E22CF-0D78-4FF5-ACB5-43DDA79D0CF5}"/>
          </ac:spMkLst>
        </pc:spChg>
        <pc:spChg chg="mod">
          <ac:chgData name="： OrientalM" userId="dd26e5e50a3c3377" providerId="LiveId" clId="{C7623AB6-4E36-40DA-BBC7-AFB8455A5869}" dt="2021-10-11T05:27:55.663" v="6092"/>
          <ac:spMkLst>
            <pc:docMk/>
            <pc:sldMk cId="3492875847" sldId="272"/>
            <ac:spMk id="19" creationId="{A6C4797A-1EE9-41D3-A33D-3CC48C43F7DF}"/>
          </ac:spMkLst>
        </pc:spChg>
        <pc:spChg chg="mod">
          <ac:chgData name="： OrientalM" userId="dd26e5e50a3c3377" providerId="LiveId" clId="{C7623AB6-4E36-40DA-BBC7-AFB8455A5869}" dt="2021-10-11T05:27:33.468" v="6009" actId="2711"/>
          <ac:spMkLst>
            <pc:docMk/>
            <pc:sldMk cId="3492875847" sldId="272"/>
            <ac:spMk id="22" creationId="{15842332-1CF9-463E-B4B0-595423392D6E}"/>
          </ac:spMkLst>
        </pc:spChg>
        <pc:spChg chg="mod">
          <ac:chgData name="： OrientalM" userId="dd26e5e50a3c3377" providerId="LiveId" clId="{C7623AB6-4E36-40DA-BBC7-AFB8455A5869}" dt="2021-10-11T05:28:08.104" v="6102" actId="20577"/>
          <ac:spMkLst>
            <pc:docMk/>
            <pc:sldMk cId="3492875847" sldId="272"/>
            <ac:spMk id="36" creationId="{50905738-F5DD-4A51-B9E7-D90CCB9AAEBD}"/>
          </ac:spMkLst>
        </pc:spChg>
        <pc:picChg chg="add mod ord">
          <ac:chgData name="： OrientalM" userId="dd26e5e50a3c3377" providerId="LiveId" clId="{C7623AB6-4E36-40DA-BBC7-AFB8455A5869}" dt="2021-10-11T05:23:27.297" v="5907" actId="1076"/>
          <ac:picMkLst>
            <pc:docMk/>
            <pc:sldMk cId="3492875847" sldId="272"/>
            <ac:picMk id="4" creationId="{675AFCDC-12C9-4998-9752-EE6626642D4D}"/>
          </ac:picMkLst>
        </pc:picChg>
        <pc:picChg chg="add mod ord">
          <ac:chgData name="： OrientalM" userId="dd26e5e50a3c3377" providerId="LiveId" clId="{C7623AB6-4E36-40DA-BBC7-AFB8455A5869}" dt="2021-10-11T05:25:26.007" v="5912" actId="167"/>
          <ac:picMkLst>
            <pc:docMk/>
            <pc:sldMk cId="3492875847" sldId="272"/>
            <ac:picMk id="6" creationId="{43E47807-ACC2-4722-BE1A-28C2826220C7}"/>
          </ac:picMkLst>
        </pc:picChg>
        <pc:picChg chg="add mod ord">
          <ac:chgData name="： OrientalM" userId="dd26e5e50a3c3377" providerId="LiveId" clId="{C7623AB6-4E36-40DA-BBC7-AFB8455A5869}" dt="2021-10-11T05:27:00.857" v="5943" actId="1076"/>
          <ac:picMkLst>
            <pc:docMk/>
            <pc:sldMk cId="3492875847" sldId="272"/>
            <ac:picMk id="8" creationId="{C8E02D97-F0FD-4974-AFEE-ED682BA4F1A0}"/>
          </ac:picMkLst>
        </pc:picChg>
      </pc:sldChg>
      <pc:sldChg chg="addSp delSp modSp mod ord">
        <pc:chgData name="： OrientalM" userId="dd26e5e50a3c3377" providerId="LiveId" clId="{C7623AB6-4E36-40DA-BBC7-AFB8455A5869}" dt="2021-10-11T05:55:50.733" v="6698" actId="6549"/>
        <pc:sldMkLst>
          <pc:docMk/>
          <pc:sldMk cId="1160765589" sldId="273"/>
        </pc:sldMkLst>
        <pc:spChg chg="add del mod">
          <ac:chgData name="： OrientalM" userId="dd26e5e50a3c3377" providerId="LiveId" clId="{C7623AB6-4E36-40DA-BBC7-AFB8455A5869}" dt="2021-10-11T03:26:11.126" v="2222" actId="931"/>
          <ac:spMkLst>
            <pc:docMk/>
            <pc:sldMk cId="1160765589" sldId="273"/>
            <ac:spMk id="5" creationId="{17A22528-EE11-4A56-A793-EC3F5E5D2FB3}"/>
          </ac:spMkLst>
        </pc:spChg>
        <pc:spChg chg="mod">
          <ac:chgData name="： OrientalM" userId="dd26e5e50a3c3377" providerId="LiveId" clId="{C7623AB6-4E36-40DA-BBC7-AFB8455A5869}" dt="2021-10-11T02:59:02.453" v="2185" actId="2711"/>
          <ac:spMkLst>
            <pc:docMk/>
            <pc:sldMk cId="1160765589" sldId="273"/>
            <ac:spMk id="12" creationId="{636A61BB-2B3D-47E2-92F2-22755D0CEBC6}"/>
          </ac:spMkLst>
        </pc:spChg>
        <pc:spChg chg="mod">
          <ac:chgData name="： OrientalM" userId="dd26e5e50a3c3377" providerId="LiveId" clId="{C7623AB6-4E36-40DA-BBC7-AFB8455A5869}" dt="2021-10-11T03:15:43.895" v="2206" actId="20577"/>
          <ac:spMkLst>
            <pc:docMk/>
            <pc:sldMk cId="1160765589" sldId="273"/>
            <ac:spMk id="13" creationId="{0ED6A4B7-D788-4D22-9825-8C488C4F052C}"/>
          </ac:spMkLst>
        </pc:spChg>
        <pc:spChg chg="mod">
          <ac:chgData name="： OrientalM" userId="dd26e5e50a3c3377" providerId="LiveId" clId="{C7623AB6-4E36-40DA-BBC7-AFB8455A5869}" dt="2021-10-11T05:55:50.733" v="6698" actId="6549"/>
          <ac:spMkLst>
            <pc:docMk/>
            <pc:sldMk cId="1160765589" sldId="273"/>
            <ac:spMk id="16" creationId="{5B667E2C-816E-4903-9185-8DB98E0F77E5}"/>
          </ac:spMkLst>
        </pc:spChg>
        <pc:spChg chg="mod">
          <ac:chgData name="： OrientalM" userId="dd26e5e50a3c3377" providerId="LiveId" clId="{C7623AB6-4E36-40DA-BBC7-AFB8455A5869}" dt="2021-10-11T02:51:37.621" v="1809"/>
          <ac:spMkLst>
            <pc:docMk/>
            <pc:sldMk cId="1160765589" sldId="273"/>
            <ac:spMk id="17" creationId="{8F96BB56-0B5E-4147-805E-9BAA862FABE6}"/>
          </ac:spMkLst>
        </pc:spChg>
        <pc:spChg chg="add del mod">
          <ac:chgData name="： OrientalM" userId="dd26e5e50a3c3377" providerId="LiveId" clId="{C7623AB6-4E36-40DA-BBC7-AFB8455A5869}" dt="2021-10-11T03:30:59.636" v="2851" actId="931"/>
          <ac:spMkLst>
            <pc:docMk/>
            <pc:sldMk cId="1160765589" sldId="273"/>
            <ac:spMk id="19" creationId="{72468631-FC34-480D-854E-C4EC7DB8A92B}"/>
          </ac:spMkLst>
        </pc:spChg>
        <pc:spChg chg="add del mod">
          <ac:chgData name="： OrientalM" userId="dd26e5e50a3c3377" providerId="LiveId" clId="{C7623AB6-4E36-40DA-BBC7-AFB8455A5869}" dt="2021-10-11T03:31:30.187" v="2856" actId="931"/>
          <ac:spMkLst>
            <pc:docMk/>
            <pc:sldMk cId="1160765589" sldId="273"/>
            <ac:spMk id="25" creationId="{47D86156-3A74-4978-AE8E-45ED827AE5ED}"/>
          </ac:spMkLst>
        </pc:spChg>
        <pc:spChg chg="add del mod">
          <ac:chgData name="： OrientalM" userId="dd26e5e50a3c3377" providerId="LiveId" clId="{C7623AB6-4E36-40DA-BBC7-AFB8455A5869}" dt="2021-10-11T03:31:34.809" v="2860" actId="931"/>
          <ac:spMkLst>
            <pc:docMk/>
            <pc:sldMk cId="1160765589" sldId="273"/>
            <ac:spMk id="29" creationId="{B0F2ABF9-0089-4C76-9C1E-AF4E12993C30}"/>
          </ac:spMkLst>
        </pc:spChg>
        <pc:spChg chg="add mod">
          <ac:chgData name="： OrientalM" userId="dd26e5e50a3c3377" providerId="LiveId" clId="{C7623AB6-4E36-40DA-BBC7-AFB8455A5869}" dt="2021-10-11T03:31:54.641" v="2862"/>
          <ac:spMkLst>
            <pc:docMk/>
            <pc:sldMk cId="1160765589" sldId="273"/>
            <ac:spMk id="32" creationId="{68A3075B-55F6-46E0-A88B-A463FD7A5708}"/>
          </ac:spMkLst>
        </pc:spChg>
        <pc:picChg chg="add del mod ord">
          <ac:chgData name="： OrientalM" userId="dd26e5e50a3c3377" providerId="LiveId" clId="{C7623AB6-4E36-40DA-BBC7-AFB8455A5869}" dt="2021-10-11T03:26:01.530" v="2220" actId="478"/>
          <ac:picMkLst>
            <pc:docMk/>
            <pc:sldMk cId="1160765589" sldId="273"/>
            <ac:picMk id="3" creationId="{435DBBE1-18F7-47CE-9941-41355107499E}"/>
          </ac:picMkLst>
        </pc:picChg>
        <pc:picChg chg="del">
          <ac:chgData name="： OrientalM" userId="dd26e5e50a3c3377" providerId="LiveId" clId="{C7623AB6-4E36-40DA-BBC7-AFB8455A5869}" dt="2021-10-11T03:30:08.081" v="2843" actId="478"/>
          <ac:picMkLst>
            <pc:docMk/>
            <pc:sldMk cId="1160765589" sldId="273"/>
            <ac:picMk id="6" creationId="{BD29523D-6409-43F0-BBA9-F3409BA51A47}"/>
          </ac:picMkLst>
        </pc:picChg>
        <pc:picChg chg="del mod">
          <ac:chgData name="： OrientalM" userId="dd26e5e50a3c3377" providerId="LiveId" clId="{C7623AB6-4E36-40DA-BBC7-AFB8455A5869}" dt="2021-10-11T03:25:48.917" v="2214" actId="478"/>
          <ac:picMkLst>
            <pc:docMk/>
            <pc:sldMk cId="1160765589" sldId="273"/>
            <ac:picMk id="8" creationId="{3F99C145-A247-4302-B393-6B5EC2328D47}"/>
          </ac:picMkLst>
        </pc:picChg>
        <pc:picChg chg="add mod ord">
          <ac:chgData name="： OrientalM" userId="dd26e5e50a3c3377" providerId="LiveId" clId="{C7623AB6-4E36-40DA-BBC7-AFB8455A5869}" dt="2021-10-11T03:26:13.780" v="2225" actId="167"/>
          <ac:picMkLst>
            <pc:docMk/>
            <pc:sldMk cId="1160765589" sldId="273"/>
            <ac:picMk id="11" creationId="{F2D505DC-66BF-4121-BB14-DE0FB716C2E4}"/>
          </ac:picMkLst>
        </pc:picChg>
        <pc:picChg chg="add del mod ord">
          <ac:chgData name="： OrientalM" userId="dd26e5e50a3c3377" providerId="LiveId" clId="{C7623AB6-4E36-40DA-BBC7-AFB8455A5869}" dt="2021-10-11T03:30:23.250" v="2850" actId="931"/>
          <ac:picMkLst>
            <pc:docMk/>
            <pc:sldMk cId="1160765589" sldId="273"/>
            <ac:picMk id="21" creationId="{A18633E1-B167-4BDF-8DB6-9D0CCCEB1B89}"/>
          </ac:picMkLst>
        </pc:picChg>
        <pc:picChg chg="add del mod ord">
          <ac:chgData name="： OrientalM" userId="dd26e5e50a3c3377" providerId="LiveId" clId="{C7623AB6-4E36-40DA-BBC7-AFB8455A5869}" dt="2021-10-11T03:31:27.832" v="2855" actId="478"/>
          <ac:picMkLst>
            <pc:docMk/>
            <pc:sldMk cId="1160765589" sldId="273"/>
            <ac:picMk id="23" creationId="{93AC8833-D6D5-4B9B-85C3-EE3E33E4E108}"/>
          </ac:picMkLst>
        </pc:picChg>
        <pc:picChg chg="add del mod">
          <ac:chgData name="： OrientalM" userId="dd26e5e50a3c3377" providerId="LiveId" clId="{C7623AB6-4E36-40DA-BBC7-AFB8455A5869}" dt="2021-10-11T03:31:31.431" v="2859" actId="478"/>
          <ac:picMkLst>
            <pc:docMk/>
            <pc:sldMk cId="1160765589" sldId="273"/>
            <ac:picMk id="27" creationId="{CA7F0AEE-C16A-4848-B8F3-6C04A4FEB15D}"/>
          </ac:picMkLst>
        </pc:picChg>
        <pc:picChg chg="add mod ord">
          <ac:chgData name="： OrientalM" userId="dd26e5e50a3c3377" providerId="LiveId" clId="{C7623AB6-4E36-40DA-BBC7-AFB8455A5869}" dt="2021-10-11T03:32:01.486" v="2864" actId="1076"/>
          <ac:picMkLst>
            <pc:docMk/>
            <pc:sldMk cId="1160765589" sldId="273"/>
            <ac:picMk id="31" creationId="{2FA8A5CC-79D4-4B0B-B287-532029F11B52}"/>
          </ac:picMkLst>
        </pc:picChg>
      </pc:sldChg>
      <pc:sldChg chg="addSp delSp modSp mod">
        <pc:chgData name="： OrientalM" userId="dd26e5e50a3c3377" providerId="LiveId" clId="{C7623AB6-4E36-40DA-BBC7-AFB8455A5869}" dt="2021-10-11T06:14:05.526" v="7665" actId="167"/>
        <pc:sldMkLst>
          <pc:docMk/>
          <pc:sldMk cId="591801267" sldId="274"/>
        </pc:sldMkLst>
        <pc:spChg chg="add del mod">
          <ac:chgData name="： OrientalM" userId="dd26e5e50a3c3377" providerId="LiveId" clId="{C7623AB6-4E36-40DA-BBC7-AFB8455A5869}" dt="2021-10-11T06:14:03.163" v="7662" actId="931"/>
          <ac:spMkLst>
            <pc:docMk/>
            <pc:sldMk cId="591801267" sldId="274"/>
            <ac:spMk id="3" creationId="{8DF95161-A8CF-4766-8886-4A375EFA8D5C}"/>
          </ac:spMkLst>
        </pc:spChg>
        <pc:spChg chg="mod">
          <ac:chgData name="： OrientalM" userId="dd26e5e50a3c3377" providerId="LiveId" clId="{C7623AB6-4E36-40DA-BBC7-AFB8455A5869}" dt="2021-10-11T04:53:37.463" v="4681" actId="20577"/>
          <ac:spMkLst>
            <pc:docMk/>
            <pc:sldMk cId="591801267" sldId="274"/>
            <ac:spMk id="5" creationId="{9BE7A22B-5818-48B7-8E04-B3761CD3F7CE}"/>
          </ac:spMkLst>
        </pc:spChg>
        <pc:spChg chg="mod">
          <ac:chgData name="： OrientalM" userId="dd26e5e50a3c3377" providerId="LiveId" clId="{C7623AB6-4E36-40DA-BBC7-AFB8455A5869}" dt="2021-10-11T05:56:50.561" v="6765" actId="2711"/>
          <ac:spMkLst>
            <pc:docMk/>
            <pc:sldMk cId="591801267" sldId="274"/>
            <ac:spMk id="7" creationId="{F6C76AEB-36CB-45F1-B681-5F95EEDD6881}"/>
          </ac:spMkLst>
        </pc:spChg>
        <pc:spChg chg="mod">
          <ac:chgData name="： OrientalM" userId="dd26e5e50a3c3377" providerId="LiveId" clId="{C7623AB6-4E36-40DA-BBC7-AFB8455A5869}" dt="2021-10-11T05:58:57.861" v="7044" actId="2711"/>
          <ac:spMkLst>
            <pc:docMk/>
            <pc:sldMk cId="591801267" sldId="274"/>
            <ac:spMk id="11" creationId="{2E4DE39B-5720-4DDD-8F02-84320A95B597}"/>
          </ac:spMkLst>
        </pc:spChg>
        <pc:picChg chg="add mod ord">
          <ac:chgData name="： OrientalM" userId="dd26e5e50a3c3377" providerId="LiveId" clId="{C7623AB6-4E36-40DA-BBC7-AFB8455A5869}" dt="2021-10-11T06:14:05.526" v="7665" actId="167"/>
          <ac:picMkLst>
            <pc:docMk/>
            <pc:sldMk cId="591801267" sldId="274"/>
            <ac:picMk id="9" creationId="{E65B5557-A3A2-41F6-83A7-C443BADC5DD3}"/>
          </ac:picMkLst>
        </pc:picChg>
        <pc:picChg chg="del">
          <ac:chgData name="： OrientalM" userId="dd26e5e50a3c3377" providerId="LiveId" clId="{C7623AB6-4E36-40DA-BBC7-AFB8455A5869}" dt="2021-10-11T06:14:00.228" v="7661" actId="478"/>
          <ac:picMkLst>
            <pc:docMk/>
            <pc:sldMk cId="591801267" sldId="274"/>
            <ac:picMk id="10" creationId="{7DBB1A94-58E6-4AE3-8357-6A748D78026E}"/>
          </ac:picMkLst>
        </pc:picChg>
      </pc:sldChg>
      <pc:sldChg chg="del">
        <pc:chgData name="： OrientalM" userId="dd26e5e50a3c3377" providerId="LiveId" clId="{C7623AB6-4E36-40DA-BBC7-AFB8455A5869}" dt="2021-10-11T02:28:42.409" v="117" actId="47"/>
        <pc:sldMkLst>
          <pc:docMk/>
          <pc:sldMk cId="3171697554" sldId="275"/>
        </pc:sldMkLst>
      </pc:sldChg>
      <pc:sldChg chg="del">
        <pc:chgData name="： OrientalM" userId="dd26e5e50a3c3377" providerId="LiveId" clId="{C7623AB6-4E36-40DA-BBC7-AFB8455A5869}" dt="2021-10-11T04:41:30.881" v="4135" actId="47"/>
        <pc:sldMkLst>
          <pc:docMk/>
          <pc:sldMk cId="2979795560" sldId="276"/>
        </pc:sldMkLst>
      </pc:sldChg>
      <pc:sldChg chg="del">
        <pc:chgData name="： OrientalM" userId="dd26e5e50a3c3377" providerId="LiveId" clId="{C7623AB6-4E36-40DA-BBC7-AFB8455A5869}" dt="2021-10-11T02:28:45.176" v="118" actId="47"/>
        <pc:sldMkLst>
          <pc:docMk/>
          <pc:sldMk cId="2470274312" sldId="277"/>
        </pc:sldMkLst>
      </pc:sldChg>
      <pc:sldChg chg="modSp mod ord">
        <pc:chgData name="： OrientalM" userId="dd26e5e50a3c3377" providerId="LiveId" clId="{C7623AB6-4E36-40DA-BBC7-AFB8455A5869}" dt="2021-10-11T04:57:03.072" v="5075"/>
        <pc:sldMkLst>
          <pc:docMk/>
          <pc:sldMk cId="1935223717" sldId="278"/>
        </pc:sldMkLst>
        <pc:spChg chg="mod">
          <ac:chgData name="： OrientalM" userId="dd26e5e50a3c3377" providerId="LiveId" clId="{C7623AB6-4E36-40DA-BBC7-AFB8455A5869}" dt="2021-10-11T04:56:55.983" v="5073" actId="20577"/>
          <ac:spMkLst>
            <pc:docMk/>
            <pc:sldMk cId="1935223717" sldId="278"/>
            <ac:spMk id="4" creationId="{00000000-0000-0000-0000-000000000000}"/>
          </ac:spMkLst>
        </pc:spChg>
        <pc:spChg chg="mod">
          <ac:chgData name="： OrientalM" userId="dd26e5e50a3c3377" providerId="LiveId" clId="{C7623AB6-4E36-40DA-BBC7-AFB8455A5869}" dt="2021-10-11T04:42:12.040" v="4158" actId="20577"/>
          <ac:spMkLst>
            <pc:docMk/>
            <pc:sldMk cId="1935223717" sldId="278"/>
            <ac:spMk id="26" creationId="{00000000-0000-0000-0000-000000000000}"/>
          </ac:spMkLst>
        </pc:spChg>
        <pc:spChg chg="mod">
          <ac:chgData name="： OrientalM" userId="dd26e5e50a3c3377" providerId="LiveId" clId="{C7623AB6-4E36-40DA-BBC7-AFB8455A5869}" dt="2021-10-11T04:41:42.921" v="4142" actId="14100"/>
          <ac:spMkLst>
            <pc:docMk/>
            <pc:sldMk cId="1935223717" sldId="278"/>
            <ac:spMk id="28" creationId="{00000000-0000-0000-0000-000000000000}"/>
          </ac:spMkLst>
        </pc:spChg>
        <pc:spChg chg="mod">
          <ac:chgData name="： OrientalM" userId="dd26e5e50a3c3377" providerId="LiveId" clId="{C7623AB6-4E36-40DA-BBC7-AFB8455A5869}" dt="2021-10-11T04:42:08.933" v="4156" actId="20577"/>
          <ac:spMkLst>
            <pc:docMk/>
            <pc:sldMk cId="1935223717" sldId="278"/>
            <ac:spMk id="30" creationId="{00000000-0000-0000-0000-000000000000}"/>
          </ac:spMkLst>
        </pc:spChg>
        <pc:spChg chg="mod">
          <ac:chgData name="： OrientalM" userId="dd26e5e50a3c3377" providerId="LiveId" clId="{C7623AB6-4E36-40DA-BBC7-AFB8455A5869}" dt="2021-10-11T04:45:30.251" v="4543" actId="14100"/>
          <ac:spMkLst>
            <pc:docMk/>
            <pc:sldMk cId="1935223717" sldId="278"/>
            <ac:spMk id="49" creationId="{00000000-0000-0000-0000-000000000000}"/>
          </ac:spMkLst>
        </pc:spChg>
      </pc:sldChg>
      <pc:sldChg chg="modSp del mod ord">
        <pc:chgData name="： OrientalM" userId="dd26e5e50a3c3377" providerId="LiveId" clId="{C7623AB6-4E36-40DA-BBC7-AFB8455A5869}" dt="2021-10-11T04:57:37.399" v="5113" actId="47"/>
        <pc:sldMkLst>
          <pc:docMk/>
          <pc:sldMk cId="3044326480" sldId="279"/>
        </pc:sldMkLst>
        <pc:spChg chg="mod">
          <ac:chgData name="： OrientalM" userId="dd26e5e50a3c3377" providerId="LiveId" clId="{C7623AB6-4E36-40DA-BBC7-AFB8455A5869}" dt="2021-10-11T04:57:19.311" v="5112"/>
          <ac:spMkLst>
            <pc:docMk/>
            <pc:sldMk cId="3044326480" sldId="279"/>
            <ac:spMk id="4" creationId="{00000000-0000-0000-0000-000000000000}"/>
          </ac:spMkLst>
        </pc:spChg>
      </pc:sldChg>
      <pc:sldChg chg="addSp delSp modSp mod ord">
        <pc:chgData name="： OrientalM" userId="dd26e5e50a3c3377" providerId="LiveId" clId="{C7623AB6-4E36-40DA-BBC7-AFB8455A5869}" dt="2021-10-11T05:53:08.771" v="6640" actId="14100"/>
        <pc:sldMkLst>
          <pc:docMk/>
          <pc:sldMk cId="60176828" sldId="280"/>
        </pc:sldMkLst>
        <pc:spChg chg="mod">
          <ac:chgData name="： OrientalM" userId="dd26e5e50a3c3377" providerId="LiveId" clId="{C7623AB6-4E36-40DA-BBC7-AFB8455A5869}" dt="2021-10-11T05:13:38.927" v="5899" actId="113"/>
          <ac:spMkLst>
            <pc:docMk/>
            <pc:sldMk cId="60176828" sldId="280"/>
            <ac:spMk id="4" creationId="{00000000-0000-0000-0000-000000000000}"/>
          </ac:spMkLst>
        </pc:spChg>
        <pc:spChg chg="add mod">
          <ac:chgData name="： OrientalM" userId="dd26e5e50a3c3377" providerId="LiveId" clId="{C7623AB6-4E36-40DA-BBC7-AFB8455A5869}" dt="2021-10-11T05:53:08.771" v="6640" actId="14100"/>
          <ac:spMkLst>
            <pc:docMk/>
            <pc:sldMk cId="60176828" sldId="280"/>
            <ac:spMk id="110" creationId="{EBE4F120-2939-4953-B040-80A3753497E2}"/>
          </ac:spMkLst>
        </pc:spChg>
        <pc:spChg chg="del">
          <ac:chgData name="： OrientalM" userId="dd26e5e50a3c3377" providerId="LiveId" clId="{C7623AB6-4E36-40DA-BBC7-AFB8455A5869}" dt="2021-10-11T05:47:39.454" v="6396" actId="478"/>
          <ac:spMkLst>
            <pc:docMk/>
            <pc:sldMk cId="60176828" sldId="280"/>
            <ac:spMk id="264" creationId="{00000000-0000-0000-0000-000000000000}"/>
          </ac:spMkLst>
        </pc:spChg>
        <pc:spChg chg="mod">
          <ac:chgData name="： OrientalM" userId="dd26e5e50a3c3377" providerId="LiveId" clId="{C7623AB6-4E36-40DA-BBC7-AFB8455A5869}" dt="2021-10-11T05:47:54.031" v="6400" actId="1076"/>
          <ac:spMkLst>
            <pc:docMk/>
            <pc:sldMk cId="60176828" sldId="280"/>
            <ac:spMk id="265" creationId="{00000000-0000-0000-0000-000000000000}"/>
          </ac:spMkLst>
        </pc:spChg>
        <pc:spChg chg="mod">
          <ac:chgData name="： OrientalM" userId="dd26e5e50a3c3377" providerId="LiveId" clId="{C7623AB6-4E36-40DA-BBC7-AFB8455A5869}" dt="2021-10-11T05:47:54.031" v="6400" actId="1076"/>
          <ac:spMkLst>
            <pc:docMk/>
            <pc:sldMk cId="60176828" sldId="280"/>
            <ac:spMk id="266" creationId="{00000000-0000-0000-0000-000000000000}"/>
          </ac:spMkLst>
        </pc:spChg>
        <pc:spChg chg="mod">
          <ac:chgData name="： OrientalM" userId="dd26e5e50a3c3377" providerId="LiveId" clId="{C7623AB6-4E36-40DA-BBC7-AFB8455A5869}" dt="2021-10-11T05:47:54.031" v="6400" actId="1076"/>
          <ac:spMkLst>
            <pc:docMk/>
            <pc:sldMk cId="60176828" sldId="280"/>
            <ac:spMk id="267" creationId="{00000000-0000-0000-0000-000000000000}"/>
          </ac:spMkLst>
        </pc:spChg>
        <pc:spChg chg="mod">
          <ac:chgData name="： OrientalM" userId="dd26e5e50a3c3377" providerId="LiveId" clId="{C7623AB6-4E36-40DA-BBC7-AFB8455A5869}" dt="2021-10-11T05:47:54.031" v="6400" actId="1076"/>
          <ac:spMkLst>
            <pc:docMk/>
            <pc:sldMk cId="60176828" sldId="280"/>
            <ac:spMk id="268" creationId="{00000000-0000-0000-0000-000000000000}"/>
          </ac:spMkLst>
        </pc:spChg>
        <pc:spChg chg="del">
          <ac:chgData name="： OrientalM" userId="dd26e5e50a3c3377" providerId="LiveId" clId="{C7623AB6-4E36-40DA-BBC7-AFB8455A5869}" dt="2021-10-11T05:47:40.873" v="6397" actId="478"/>
          <ac:spMkLst>
            <pc:docMk/>
            <pc:sldMk cId="60176828" sldId="280"/>
            <ac:spMk id="1026" creationId="{00000000-0000-0000-0000-000000000000}"/>
          </ac:spMkLst>
        </pc:spChg>
        <pc:grpChg chg="mod">
          <ac:chgData name="： OrientalM" userId="dd26e5e50a3c3377" providerId="LiveId" clId="{C7623AB6-4E36-40DA-BBC7-AFB8455A5869}" dt="2021-10-11T05:47:54.031" v="6400" actId="1076"/>
          <ac:grpSpMkLst>
            <pc:docMk/>
            <pc:sldMk cId="60176828" sldId="280"/>
            <ac:grpSpMk id="269" creationId="{00000000-0000-0000-0000-000000000000}"/>
          </ac:grpSpMkLst>
        </pc:grpChg>
        <pc:grpChg chg="mod">
          <ac:chgData name="： OrientalM" userId="dd26e5e50a3c3377" providerId="LiveId" clId="{C7623AB6-4E36-40DA-BBC7-AFB8455A5869}" dt="2021-10-11T05:47:54.031" v="6400" actId="1076"/>
          <ac:grpSpMkLst>
            <pc:docMk/>
            <pc:sldMk cId="60176828" sldId="280"/>
            <ac:grpSpMk id="386" creationId="{00000000-0000-0000-0000-000000000000}"/>
          </ac:grpSpMkLst>
        </pc:grpChg>
        <pc:grpChg chg="mod">
          <ac:chgData name="： OrientalM" userId="dd26e5e50a3c3377" providerId="LiveId" clId="{C7623AB6-4E36-40DA-BBC7-AFB8455A5869}" dt="2021-10-11T05:47:54.031" v="6400" actId="1076"/>
          <ac:grpSpMkLst>
            <pc:docMk/>
            <pc:sldMk cId="60176828" sldId="280"/>
            <ac:grpSpMk id="391" creationId="{00000000-0000-0000-0000-000000000000}"/>
          </ac:grpSpMkLst>
        </pc:grpChg>
        <pc:grpChg chg="mod">
          <ac:chgData name="： OrientalM" userId="dd26e5e50a3c3377" providerId="LiveId" clId="{C7623AB6-4E36-40DA-BBC7-AFB8455A5869}" dt="2021-10-11T05:47:54.031" v="6400" actId="1076"/>
          <ac:grpSpMkLst>
            <pc:docMk/>
            <pc:sldMk cId="60176828" sldId="280"/>
            <ac:grpSpMk id="395" creationId="{00000000-0000-0000-0000-000000000000}"/>
          </ac:grpSpMkLst>
        </pc:grpChg>
        <pc:grpChg chg="mod">
          <ac:chgData name="： OrientalM" userId="dd26e5e50a3c3377" providerId="LiveId" clId="{C7623AB6-4E36-40DA-BBC7-AFB8455A5869}" dt="2021-10-11T05:47:54.031" v="6400" actId="1076"/>
          <ac:grpSpMkLst>
            <pc:docMk/>
            <pc:sldMk cId="60176828" sldId="280"/>
            <ac:grpSpMk id="1045" creationId="{00000000-0000-0000-0000-000000000000}"/>
          </ac:grpSpMkLst>
        </pc:grpChg>
        <pc:graphicFrameChg chg="add del mod">
          <ac:chgData name="： OrientalM" userId="dd26e5e50a3c3377" providerId="LiveId" clId="{C7623AB6-4E36-40DA-BBC7-AFB8455A5869}" dt="2021-10-11T05:48:11.141" v="6408" actId="478"/>
          <ac:graphicFrameMkLst>
            <pc:docMk/>
            <pc:sldMk cId="60176828" sldId="280"/>
            <ac:graphicFrameMk id="2" creationId="{4FA5506B-8D04-49FD-A2BC-DD0B96E82174}"/>
          </ac:graphicFrameMkLst>
        </pc:graphicFrameChg>
        <pc:graphicFrameChg chg="add del mod">
          <ac:chgData name="： OrientalM" userId="dd26e5e50a3c3377" providerId="LiveId" clId="{C7623AB6-4E36-40DA-BBC7-AFB8455A5869}" dt="2021-10-11T05:47:49.555" v="6399" actId="478"/>
          <ac:graphicFrameMkLst>
            <pc:docMk/>
            <pc:sldMk cId="60176828" sldId="280"/>
            <ac:graphicFrameMk id="107" creationId="{F7E3156E-A2E5-4290-8FC4-9C58DDD9AF7E}"/>
          </ac:graphicFrameMkLst>
        </pc:graphicFrameChg>
        <pc:graphicFrameChg chg="add mod modGraphic">
          <ac:chgData name="： OrientalM" userId="dd26e5e50a3c3377" providerId="LiveId" clId="{C7623AB6-4E36-40DA-BBC7-AFB8455A5869}" dt="2021-10-11T05:52:43.372" v="6567" actId="1076"/>
          <ac:graphicFrameMkLst>
            <pc:docMk/>
            <pc:sldMk cId="60176828" sldId="280"/>
            <ac:graphicFrameMk id="108" creationId="{F3C9B858-C245-4BEA-9B07-F344CAACDF92}"/>
          </ac:graphicFrameMkLst>
        </pc:graphicFrameChg>
      </pc:sldChg>
      <pc:sldChg chg="modSp mod ord">
        <pc:chgData name="： OrientalM" userId="dd26e5e50a3c3377" providerId="LiveId" clId="{C7623AB6-4E36-40DA-BBC7-AFB8455A5869}" dt="2021-10-11T05:07:29.176" v="5864" actId="20577"/>
        <pc:sldMkLst>
          <pc:docMk/>
          <pc:sldMk cId="198009871" sldId="281"/>
        </pc:sldMkLst>
        <pc:spChg chg="mod">
          <ac:chgData name="： OrientalM" userId="dd26e5e50a3c3377" providerId="LiveId" clId="{C7623AB6-4E36-40DA-BBC7-AFB8455A5869}" dt="2021-10-11T04:57:46.499" v="5141"/>
          <ac:spMkLst>
            <pc:docMk/>
            <pc:sldMk cId="198009871" sldId="281"/>
            <ac:spMk id="4" creationId="{00000000-0000-0000-0000-000000000000}"/>
          </ac:spMkLst>
        </pc:spChg>
        <pc:spChg chg="mod">
          <ac:chgData name="： OrientalM" userId="dd26e5e50a3c3377" providerId="LiveId" clId="{C7623AB6-4E36-40DA-BBC7-AFB8455A5869}" dt="2021-10-11T05:07:29.176" v="5864" actId="20577"/>
          <ac:spMkLst>
            <pc:docMk/>
            <pc:sldMk cId="198009871" sldId="281"/>
            <ac:spMk id="264" creationId="{00000000-0000-0000-0000-000000000000}"/>
          </ac:spMkLst>
        </pc:spChg>
        <pc:spChg chg="mod">
          <ac:chgData name="： OrientalM" userId="dd26e5e50a3c3377" providerId="LiveId" clId="{C7623AB6-4E36-40DA-BBC7-AFB8455A5869}" dt="2021-10-11T05:05:16.646" v="5443" actId="14100"/>
          <ac:spMkLst>
            <pc:docMk/>
            <pc:sldMk cId="198009871" sldId="281"/>
            <ac:spMk id="1026" creationId="{00000000-0000-0000-0000-000000000000}"/>
          </ac:spMkLst>
        </pc:spChg>
      </pc:sldChg>
      <pc:sldChg chg="modSp del mod ord">
        <pc:chgData name="： OrientalM" userId="dd26e5e50a3c3377" providerId="LiveId" clId="{C7623AB6-4E36-40DA-BBC7-AFB8455A5869}" dt="2021-10-11T06:01:11.722" v="7066" actId="47"/>
        <pc:sldMkLst>
          <pc:docMk/>
          <pc:sldMk cId="2507029856" sldId="282"/>
        </pc:sldMkLst>
        <pc:spChg chg="mod">
          <ac:chgData name="： OrientalM" userId="dd26e5e50a3c3377" providerId="LiveId" clId="{C7623AB6-4E36-40DA-BBC7-AFB8455A5869}" dt="2021-10-11T06:00:18.818" v="7050" actId="1076"/>
          <ac:spMkLst>
            <pc:docMk/>
            <pc:sldMk cId="2507029856" sldId="282"/>
            <ac:spMk id="4" creationId="{00000000-0000-0000-0000-000000000000}"/>
          </ac:spMkLst>
        </pc:spChg>
        <pc:grpChg chg="mod">
          <ac:chgData name="： OrientalM" userId="dd26e5e50a3c3377" providerId="LiveId" clId="{C7623AB6-4E36-40DA-BBC7-AFB8455A5869}" dt="2021-10-11T02:29:41.049" v="122" actId="1076"/>
          <ac:grpSpMkLst>
            <pc:docMk/>
            <pc:sldMk cId="2507029856" sldId="282"/>
            <ac:grpSpMk id="2" creationId="{00000000-0000-0000-0000-000000000000}"/>
          </ac:grpSpMkLst>
        </pc:grpChg>
        <pc:grpChg chg="mod">
          <ac:chgData name="： OrientalM" userId="dd26e5e50a3c3377" providerId="LiveId" clId="{C7623AB6-4E36-40DA-BBC7-AFB8455A5869}" dt="2021-10-11T06:00:23.442" v="7052" actId="1076"/>
          <ac:grpSpMkLst>
            <pc:docMk/>
            <pc:sldMk cId="2507029856" sldId="282"/>
            <ac:grpSpMk id="5" creationId="{00000000-0000-0000-0000-000000000000}"/>
          </ac:grpSpMkLst>
        </pc:grpChg>
      </pc:sldChg>
      <pc:sldChg chg="del">
        <pc:chgData name="： OrientalM" userId="dd26e5e50a3c3377" providerId="LiveId" clId="{C7623AB6-4E36-40DA-BBC7-AFB8455A5869}" dt="2021-10-11T02:28:52.860" v="119" actId="47"/>
        <pc:sldMkLst>
          <pc:docMk/>
          <pc:sldMk cId="1493210277" sldId="283"/>
        </pc:sldMkLst>
      </pc:sldChg>
      <pc:sldChg chg="addSp delSp modSp mod ord setBg">
        <pc:chgData name="： OrientalM" userId="dd26e5e50a3c3377" providerId="LiveId" clId="{C7623AB6-4E36-40DA-BBC7-AFB8455A5869}" dt="2021-10-11T05:32:02.360" v="6350" actId="1076"/>
        <pc:sldMkLst>
          <pc:docMk/>
          <pc:sldMk cId="1989239495" sldId="284"/>
        </pc:sldMkLst>
        <pc:spChg chg="mod">
          <ac:chgData name="： OrientalM" userId="dd26e5e50a3c3377" providerId="LiveId" clId="{C7623AB6-4E36-40DA-BBC7-AFB8455A5869}" dt="2021-10-11T05:28:50.211" v="6166" actId="20577"/>
          <ac:spMkLst>
            <pc:docMk/>
            <pc:sldMk cId="1989239495" sldId="284"/>
            <ac:spMk id="4" creationId="{BECB5F56-79DE-4733-9CB3-878E6534D82D}"/>
          </ac:spMkLst>
        </pc:spChg>
        <pc:spChg chg="mod">
          <ac:chgData name="： OrientalM" userId="dd26e5e50a3c3377" providerId="LiveId" clId="{C7623AB6-4E36-40DA-BBC7-AFB8455A5869}" dt="2021-10-11T05:31:07.607" v="6332" actId="2711"/>
          <ac:spMkLst>
            <pc:docMk/>
            <pc:sldMk cId="1989239495" sldId="284"/>
            <ac:spMk id="54" creationId="{BD45D952-0AB8-4728-B3B8-F89DF1FC05E4}"/>
          </ac:spMkLst>
        </pc:spChg>
        <pc:spChg chg="mod">
          <ac:chgData name="： OrientalM" userId="dd26e5e50a3c3377" providerId="LiveId" clId="{C7623AB6-4E36-40DA-BBC7-AFB8455A5869}" dt="2021-10-11T05:31:07.607" v="6332" actId="2711"/>
          <ac:spMkLst>
            <pc:docMk/>
            <pc:sldMk cId="1989239495" sldId="284"/>
            <ac:spMk id="55" creationId="{A9314C60-B904-48FC-9157-A18C676A2439}"/>
          </ac:spMkLst>
        </pc:spChg>
        <pc:spChg chg="mod">
          <ac:chgData name="： OrientalM" userId="dd26e5e50a3c3377" providerId="LiveId" clId="{C7623AB6-4E36-40DA-BBC7-AFB8455A5869}" dt="2021-10-11T05:31:07.607" v="6332" actId="2711"/>
          <ac:spMkLst>
            <pc:docMk/>
            <pc:sldMk cId="1989239495" sldId="284"/>
            <ac:spMk id="57" creationId="{3A5C0C95-3C37-456C-92A6-DE545EC6E2E9}"/>
          </ac:spMkLst>
        </pc:spChg>
        <pc:spChg chg="mod">
          <ac:chgData name="： OrientalM" userId="dd26e5e50a3c3377" providerId="LiveId" clId="{C7623AB6-4E36-40DA-BBC7-AFB8455A5869}" dt="2021-10-11T05:31:07.607" v="6332" actId="2711"/>
          <ac:spMkLst>
            <pc:docMk/>
            <pc:sldMk cId="1989239495" sldId="284"/>
            <ac:spMk id="63" creationId="{10C8F1F7-AB04-41D1-AF39-ED15AF2D1D54}"/>
          </ac:spMkLst>
        </pc:spChg>
        <pc:spChg chg="mod">
          <ac:chgData name="： OrientalM" userId="dd26e5e50a3c3377" providerId="LiveId" clId="{C7623AB6-4E36-40DA-BBC7-AFB8455A5869}" dt="2021-10-11T05:31:07.607" v="6332" actId="2711"/>
          <ac:spMkLst>
            <pc:docMk/>
            <pc:sldMk cId="1989239495" sldId="284"/>
            <ac:spMk id="64" creationId="{1575A0F3-D8C4-4A09-89A4-2B5617A63B13}"/>
          </ac:spMkLst>
        </pc:spChg>
        <pc:spChg chg="mod">
          <ac:chgData name="： OrientalM" userId="dd26e5e50a3c3377" providerId="LiveId" clId="{C7623AB6-4E36-40DA-BBC7-AFB8455A5869}" dt="2021-10-11T05:31:48.806" v="6345" actId="20577"/>
          <ac:spMkLst>
            <pc:docMk/>
            <pc:sldMk cId="1989239495" sldId="284"/>
            <ac:spMk id="67" creationId="{7F451013-B403-45B8-B3DC-6B34211808B7}"/>
          </ac:spMkLst>
        </pc:spChg>
        <pc:spChg chg="mod">
          <ac:chgData name="： OrientalM" userId="dd26e5e50a3c3377" providerId="LiveId" clId="{C7623AB6-4E36-40DA-BBC7-AFB8455A5869}" dt="2021-10-11T05:31:54.001" v="6347" actId="1076"/>
          <ac:spMkLst>
            <pc:docMk/>
            <pc:sldMk cId="1989239495" sldId="284"/>
            <ac:spMk id="70" creationId="{A3971CF6-FFA8-4DF3-A421-21ED8B5D5E20}"/>
          </ac:spMkLst>
        </pc:spChg>
        <pc:spChg chg="add del mod">
          <ac:chgData name="： OrientalM" userId="dd26e5e50a3c3377" providerId="LiveId" clId="{C7623AB6-4E36-40DA-BBC7-AFB8455A5869}" dt="2021-10-11T05:12:08.636" v="5865" actId="478"/>
          <ac:spMkLst>
            <pc:docMk/>
            <pc:sldMk cId="1989239495" sldId="284"/>
            <ac:spMk id="71" creationId="{AC5E5BA5-7538-4970-8910-1217E00107B8}"/>
          </ac:spMkLst>
        </pc:spChg>
        <pc:spChg chg="add del mod">
          <ac:chgData name="： OrientalM" userId="dd26e5e50a3c3377" providerId="LiveId" clId="{C7623AB6-4E36-40DA-BBC7-AFB8455A5869}" dt="2021-10-11T05:00:06.632" v="5160"/>
          <ac:spMkLst>
            <pc:docMk/>
            <pc:sldMk cId="1989239495" sldId="284"/>
            <ac:spMk id="96" creationId="{B3943CE1-DFD6-4092-8B1F-EF7DF1288F7A}"/>
          </ac:spMkLst>
        </pc:spChg>
        <pc:spChg chg="mod">
          <ac:chgData name="： OrientalM" userId="dd26e5e50a3c3377" providerId="LiveId" clId="{C7623AB6-4E36-40DA-BBC7-AFB8455A5869}" dt="2021-10-11T05:31:56.828" v="6348"/>
          <ac:spMkLst>
            <pc:docMk/>
            <pc:sldMk cId="1989239495" sldId="284"/>
            <ac:spMk id="98" creationId="{740851AA-C5D4-4D4E-811C-1532F2FE0EEA}"/>
          </ac:spMkLst>
        </pc:spChg>
        <pc:spChg chg="mod">
          <ac:chgData name="： OrientalM" userId="dd26e5e50a3c3377" providerId="LiveId" clId="{C7623AB6-4E36-40DA-BBC7-AFB8455A5869}" dt="2021-10-11T05:31:56.828" v="6348"/>
          <ac:spMkLst>
            <pc:docMk/>
            <pc:sldMk cId="1989239495" sldId="284"/>
            <ac:spMk id="99" creationId="{EB5A5B39-1284-45C4-B59F-73BC129549B1}"/>
          </ac:spMkLst>
        </pc:spChg>
        <pc:spChg chg="mod">
          <ac:chgData name="： OrientalM" userId="dd26e5e50a3c3377" providerId="LiveId" clId="{C7623AB6-4E36-40DA-BBC7-AFB8455A5869}" dt="2021-10-11T05:29:03.564" v="6193"/>
          <ac:spMkLst>
            <pc:docMk/>
            <pc:sldMk cId="1989239495" sldId="284"/>
            <ac:spMk id="105" creationId="{48344841-C439-4C78-B389-0A0AC7EBB06C}"/>
          </ac:spMkLst>
        </pc:spChg>
        <pc:grpChg chg="del mod">
          <ac:chgData name="： OrientalM" userId="dd26e5e50a3c3377" providerId="LiveId" clId="{C7623AB6-4E36-40DA-BBC7-AFB8455A5869}" dt="2021-10-11T05:31:51.081" v="6346" actId="478"/>
          <ac:grpSpMkLst>
            <pc:docMk/>
            <pc:sldMk cId="1989239495" sldId="284"/>
            <ac:grpSpMk id="68" creationId="{285FAD6A-23A6-4437-92E7-7090B2C66D0A}"/>
          </ac:grpSpMkLst>
        </pc:grpChg>
        <pc:grpChg chg="add mod">
          <ac:chgData name="： OrientalM" userId="dd26e5e50a3c3377" providerId="LiveId" clId="{C7623AB6-4E36-40DA-BBC7-AFB8455A5869}" dt="2021-10-11T05:32:02.360" v="6350" actId="1076"/>
          <ac:grpSpMkLst>
            <pc:docMk/>
            <pc:sldMk cId="1989239495" sldId="284"/>
            <ac:grpSpMk id="97" creationId="{5BE67530-8961-4EC5-8F23-0B4614F11565}"/>
          </ac:grpSpMkLst>
        </pc:grpChg>
      </pc:sldChg>
      <pc:sldChg chg="del">
        <pc:chgData name="： OrientalM" userId="dd26e5e50a3c3377" providerId="LiveId" clId="{C7623AB6-4E36-40DA-BBC7-AFB8455A5869}" dt="2021-10-11T04:58:58.826" v="5146" actId="47"/>
        <pc:sldMkLst>
          <pc:docMk/>
          <pc:sldMk cId="3089367549" sldId="285"/>
        </pc:sldMkLst>
      </pc:sldChg>
      <pc:sldChg chg="del">
        <pc:chgData name="： OrientalM" userId="dd26e5e50a3c3377" providerId="LiveId" clId="{C7623AB6-4E36-40DA-BBC7-AFB8455A5869}" dt="2021-10-11T04:58:58.826" v="5146" actId="47"/>
        <pc:sldMkLst>
          <pc:docMk/>
          <pc:sldMk cId="2924582707" sldId="286"/>
        </pc:sldMkLst>
      </pc:sldChg>
      <pc:sldChg chg="del ord">
        <pc:chgData name="： OrientalM" userId="dd26e5e50a3c3377" providerId="LiveId" clId="{C7623AB6-4E36-40DA-BBC7-AFB8455A5869}" dt="2021-10-11T04:59:26.140" v="5154" actId="47"/>
        <pc:sldMkLst>
          <pc:docMk/>
          <pc:sldMk cId="1778315082" sldId="287"/>
        </pc:sldMkLst>
      </pc:sldChg>
      <pc:sldChg chg="del">
        <pc:chgData name="： OrientalM" userId="dd26e5e50a3c3377" providerId="LiveId" clId="{C7623AB6-4E36-40DA-BBC7-AFB8455A5869}" dt="2021-10-11T04:59:00.039" v="5147" actId="47"/>
        <pc:sldMkLst>
          <pc:docMk/>
          <pc:sldMk cId="2242739619" sldId="288"/>
        </pc:sldMkLst>
      </pc:sldChg>
      <pc:sldChg chg="del">
        <pc:chgData name="： OrientalM" userId="dd26e5e50a3c3377" providerId="LiveId" clId="{C7623AB6-4E36-40DA-BBC7-AFB8455A5869}" dt="2021-10-11T04:42:37.885" v="4191" actId="47"/>
        <pc:sldMkLst>
          <pc:docMk/>
          <pc:sldMk cId="872510100" sldId="289"/>
        </pc:sldMkLst>
      </pc:sldChg>
      <pc:sldChg chg="del">
        <pc:chgData name="： OrientalM" userId="dd26e5e50a3c3377" providerId="LiveId" clId="{C7623AB6-4E36-40DA-BBC7-AFB8455A5869}" dt="2021-10-11T02:28:55.541" v="120" actId="47"/>
        <pc:sldMkLst>
          <pc:docMk/>
          <pc:sldMk cId="903962877" sldId="290"/>
        </pc:sldMkLst>
      </pc:sldChg>
      <pc:sldChg chg="addSp delSp modSp add mod setBg">
        <pc:chgData name="： OrientalM" userId="dd26e5e50a3c3377" providerId="LiveId" clId="{C7623AB6-4E36-40DA-BBC7-AFB8455A5869}" dt="2021-10-11T05:36:03.945" v="6370"/>
        <pc:sldMkLst>
          <pc:docMk/>
          <pc:sldMk cId="3733379892" sldId="291"/>
        </pc:sldMkLst>
        <pc:spChg chg="add del mod">
          <ac:chgData name="： OrientalM" userId="dd26e5e50a3c3377" providerId="LiveId" clId="{C7623AB6-4E36-40DA-BBC7-AFB8455A5869}" dt="2021-10-11T05:35:37.484" v="6367"/>
          <ac:spMkLst>
            <pc:docMk/>
            <pc:sldMk cId="3733379892" sldId="291"/>
            <ac:spMk id="3" creationId="{C1C11D5E-5532-48A8-8D0B-0BEE95803505}"/>
          </ac:spMkLst>
        </pc:spChg>
        <pc:spChg chg="add mod">
          <ac:chgData name="： OrientalM" userId="dd26e5e50a3c3377" providerId="LiveId" clId="{C7623AB6-4E36-40DA-BBC7-AFB8455A5869}" dt="2021-10-11T05:36:03.945" v="6370"/>
          <ac:spMkLst>
            <pc:docMk/>
            <pc:sldMk cId="3733379892" sldId="291"/>
            <ac:spMk id="9" creationId="{277E4EE2-A4D6-4E8B-98CA-90C550C8DE38}"/>
          </ac:spMkLst>
        </pc:spChg>
        <pc:spChg chg="mod">
          <ac:chgData name="： OrientalM" userId="dd26e5e50a3c3377" providerId="LiveId" clId="{C7623AB6-4E36-40DA-BBC7-AFB8455A5869}" dt="2021-10-11T02:35:08.756" v="664"/>
          <ac:spMkLst>
            <pc:docMk/>
            <pc:sldMk cId="3733379892" sldId="291"/>
            <ac:spMk id="10" creationId="{04C45474-53E2-4CF1-BE9A-6C6E6A756FB4}"/>
          </ac:spMkLst>
        </pc:spChg>
        <pc:spChg chg="del">
          <ac:chgData name="： OrientalM" userId="dd26e5e50a3c3377" providerId="LiveId" clId="{C7623AB6-4E36-40DA-BBC7-AFB8455A5869}" dt="2021-10-11T02:45:04.307" v="1654" actId="478"/>
          <ac:spMkLst>
            <pc:docMk/>
            <pc:sldMk cId="3733379892" sldId="291"/>
            <ac:spMk id="15" creationId="{82F7855F-AD8F-4575-88F1-675DA4223ACC}"/>
          </ac:spMkLst>
        </pc:spChg>
        <pc:spChg chg="mod">
          <ac:chgData name="： OrientalM" userId="dd26e5e50a3c3377" providerId="LiveId" clId="{C7623AB6-4E36-40DA-BBC7-AFB8455A5869}" dt="2021-10-11T02:44:54.005" v="1652" actId="20577"/>
          <ac:spMkLst>
            <pc:docMk/>
            <pc:sldMk cId="3733379892" sldId="291"/>
            <ac:spMk id="29" creationId="{85BCDE05-E9D3-45BF-8D31-C44ECFC0EF1A}"/>
          </ac:spMkLst>
        </pc:spChg>
        <pc:spChg chg="mod">
          <ac:chgData name="： OrientalM" userId="dd26e5e50a3c3377" providerId="LiveId" clId="{C7623AB6-4E36-40DA-BBC7-AFB8455A5869}" dt="2021-10-11T02:34:28.100" v="622" actId="20577"/>
          <ac:spMkLst>
            <pc:docMk/>
            <pc:sldMk cId="3733379892" sldId="291"/>
            <ac:spMk id="30" creationId="{C4DC8C3D-41B0-4801-8AA0-F5FC138907EB}"/>
          </ac:spMkLst>
        </pc:spChg>
        <pc:spChg chg="mod">
          <ac:chgData name="： OrientalM" userId="dd26e5e50a3c3377" providerId="LiveId" clId="{C7623AB6-4E36-40DA-BBC7-AFB8455A5869}" dt="2021-10-11T02:33:47.010" v="510"/>
          <ac:spMkLst>
            <pc:docMk/>
            <pc:sldMk cId="3733379892" sldId="291"/>
            <ac:spMk id="31" creationId="{67D775CA-1022-49C1-9C91-2025B9F8961C}"/>
          </ac:spMkLst>
        </pc:spChg>
        <pc:picChg chg="add mod">
          <ac:chgData name="： OrientalM" userId="dd26e5e50a3c3377" providerId="LiveId" clId="{C7623AB6-4E36-40DA-BBC7-AFB8455A5869}" dt="2021-10-11T05:35:43.073" v="6368" actId="1440"/>
          <ac:picMkLst>
            <pc:docMk/>
            <pc:sldMk cId="3733379892" sldId="291"/>
            <ac:picMk id="5" creationId="{3E02DD1B-33AD-44C5-BAAE-68A23A207445}"/>
          </ac:picMkLst>
        </pc:picChg>
        <pc:picChg chg="del">
          <ac:chgData name="： OrientalM" userId="dd26e5e50a3c3377" providerId="LiveId" clId="{C7623AB6-4E36-40DA-BBC7-AFB8455A5869}" dt="2021-10-11T05:35:36.385" v="6366" actId="478"/>
          <ac:picMkLst>
            <pc:docMk/>
            <pc:sldMk cId="3733379892" sldId="291"/>
            <ac:picMk id="18" creationId="{48066302-49CE-434A-B738-0E97708E844D}"/>
          </ac:picMkLst>
        </pc:picChg>
      </pc:sldChg>
      <pc:sldChg chg="modSp add mod ord">
        <pc:chgData name="： OrientalM" userId="dd26e5e50a3c3377" providerId="LiveId" clId="{C7623AB6-4E36-40DA-BBC7-AFB8455A5869}" dt="2021-10-11T05:00:59.070" v="5188"/>
        <pc:sldMkLst>
          <pc:docMk/>
          <pc:sldMk cId="62034086" sldId="292"/>
        </pc:sldMkLst>
        <pc:spChg chg="mod">
          <ac:chgData name="： OrientalM" userId="dd26e5e50a3c3377" providerId="LiveId" clId="{C7623AB6-4E36-40DA-BBC7-AFB8455A5869}" dt="2021-10-11T05:00:59.070" v="5188"/>
          <ac:spMkLst>
            <pc:docMk/>
            <pc:sldMk cId="62034086" sldId="292"/>
            <ac:spMk id="15" creationId="{17991D1B-0263-4B5C-9F10-424DB06C4595}"/>
          </ac:spMkLst>
        </pc:spChg>
        <pc:spChg chg="mod">
          <ac:chgData name="： OrientalM" userId="dd26e5e50a3c3377" providerId="LiveId" clId="{C7623AB6-4E36-40DA-BBC7-AFB8455A5869}" dt="2021-10-11T02:31:11.615" v="173" actId="1035"/>
          <ac:spMkLst>
            <pc:docMk/>
            <pc:sldMk cId="62034086" sldId="292"/>
            <ac:spMk id="16" creationId="{88B4A593-EF9C-4327-A3F8-B03C7FE24C91}"/>
          </ac:spMkLst>
        </pc:spChg>
        <pc:spChg chg="mod">
          <ac:chgData name="： OrientalM" userId="dd26e5e50a3c3377" providerId="LiveId" clId="{C7623AB6-4E36-40DA-BBC7-AFB8455A5869}" dt="2021-10-11T02:31:18.966" v="199" actId="20577"/>
          <ac:spMkLst>
            <pc:docMk/>
            <pc:sldMk cId="62034086" sldId="292"/>
            <ac:spMk id="17" creationId="{4102DAED-F383-40A5-AE9C-57502D53F25E}"/>
          </ac:spMkLst>
        </pc:spChg>
      </pc:sldChg>
      <pc:sldChg chg="add del">
        <pc:chgData name="： OrientalM" userId="dd26e5e50a3c3377" providerId="LiveId" clId="{C7623AB6-4E36-40DA-BBC7-AFB8455A5869}" dt="2021-10-11T02:30:50.749" v="146" actId="47"/>
        <pc:sldMkLst>
          <pc:docMk/>
          <pc:sldMk cId="63019063" sldId="293"/>
        </pc:sldMkLst>
      </pc:sldChg>
      <pc:sldChg chg="addSp delSp modSp add mod ord">
        <pc:chgData name="： OrientalM" userId="dd26e5e50a3c3377" providerId="LiveId" clId="{C7623AB6-4E36-40DA-BBC7-AFB8455A5869}" dt="2021-10-11T06:08:05.427" v="7623"/>
        <pc:sldMkLst>
          <pc:docMk/>
          <pc:sldMk cId="3600054128" sldId="293"/>
        </pc:sldMkLst>
        <pc:spChg chg="mod">
          <ac:chgData name="： OrientalM" userId="dd26e5e50a3c3377" providerId="LiveId" clId="{C7623AB6-4E36-40DA-BBC7-AFB8455A5869}" dt="2021-10-11T04:53:29.443" v="4665"/>
          <ac:spMkLst>
            <pc:docMk/>
            <pc:sldMk cId="3600054128" sldId="293"/>
            <ac:spMk id="10" creationId="{356C1545-6938-4918-8B60-DE9DB079CE23}"/>
          </ac:spMkLst>
        </pc:spChg>
        <pc:spChg chg="mod">
          <ac:chgData name="： OrientalM" userId="dd26e5e50a3c3377" providerId="LiveId" clId="{C7623AB6-4E36-40DA-BBC7-AFB8455A5869}" dt="2021-10-11T06:04:39.031" v="7520" actId="2711"/>
          <ac:spMkLst>
            <pc:docMk/>
            <pc:sldMk cId="3600054128" sldId="293"/>
            <ac:spMk id="13" creationId="{A68E22CF-0D78-4FF5-ACB5-43DDA79D0CF5}"/>
          </ac:spMkLst>
        </pc:spChg>
        <pc:spChg chg="mod">
          <ac:chgData name="： OrientalM" userId="dd26e5e50a3c3377" providerId="LiveId" clId="{C7623AB6-4E36-40DA-BBC7-AFB8455A5869}" dt="2021-10-11T06:00:29.022" v="7053"/>
          <ac:spMkLst>
            <pc:docMk/>
            <pc:sldMk cId="3600054128" sldId="293"/>
            <ac:spMk id="18" creationId="{6E5E3BB7-754A-4D5B-AD10-D1B0D8F7E61A}"/>
          </ac:spMkLst>
        </pc:spChg>
        <pc:spChg chg="mod">
          <ac:chgData name="： OrientalM" userId="dd26e5e50a3c3377" providerId="LiveId" clId="{C7623AB6-4E36-40DA-BBC7-AFB8455A5869}" dt="2021-10-11T06:04:39.031" v="7520" actId="2711"/>
          <ac:spMkLst>
            <pc:docMk/>
            <pc:sldMk cId="3600054128" sldId="293"/>
            <ac:spMk id="19" creationId="{A6C4797A-1EE9-41D3-A33D-3CC48C43F7DF}"/>
          </ac:spMkLst>
        </pc:spChg>
        <pc:spChg chg="mod">
          <ac:chgData name="： OrientalM" userId="dd26e5e50a3c3377" providerId="LiveId" clId="{C7623AB6-4E36-40DA-BBC7-AFB8455A5869}" dt="2021-10-11T06:00:29.022" v="7053"/>
          <ac:spMkLst>
            <pc:docMk/>
            <pc:sldMk cId="3600054128" sldId="293"/>
            <ac:spMk id="21" creationId="{7256E289-1618-4254-93E6-00FE78C5120E}"/>
          </ac:spMkLst>
        </pc:spChg>
        <pc:spChg chg="mod">
          <ac:chgData name="： OrientalM" userId="dd26e5e50a3c3377" providerId="LiveId" clId="{C7623AB6-4E36-40DA-BBC7-AFB8455A5869}" dt="2021-10-11T06:04:39.031" v="7520" actId="2711"/>
          <ac:spMkLst>
            <pc:docMk/>
            <pc:sldMk cId="3600054128" sldId="293"/>
            <ac:spMk id="22" creationId="{15842332-1CF9-463E-B4B0-595423392D6E}"/>
          </ac:spMkLst>
        </pc:spChg>
        <pc:spChg chg="mod">
          <ac:chgData name="： OrientalM" userId="dd26e5e50a3c3377" providerId="LiveId" clId="{C7623AB6-4E36-40DA-BBC7-AFB8455A5869}" dt="2021-10-11T06:00:29.022" v="7053"/>
          <ac:spMkLst>
            <pc:docMk/>
            <pc:sldMk cId="3600054128" sldId="293"/>
            <ac:spMk id="24" creationId="{5C48B0C9-88CB-48D5-8ACC-EC9D487B5B49}"/>
          </ac:spMkLst>
        </pc:spChg>
        <pc:spChg chg="add mod">
          <ac:chgData name="： OrientalM" userId="dd26e5e50a3c3377" providerId="LiveId" clId="{C7623AB6-4E36-40DA-BBC7-AFB8455A5869}" dt="2021-10-11T06:00:47.558" v="7061" actId="1076"/>
          <ac:spMkLst>
            <pc:docMk/>
            <pc:sldMk cId="3600054128" sldId="293"/>
            <ac:spMk id="25" creationId="{B9A85280-EEBD-49EA-BACF-88EFB5A5A78C}"/>
          </ac:spMkLst>
        </pc:spChg>
        <pc:spChg chg="add mod">
          <ac:chgData name="： OrientalM" userId="dd26e5e50a3c3377" providerId="LiveId" clId="{C7623AB6-4E36-40DA-BBC7-AFB8455A5869}" dt="2021-10-11T06:03:57.875" v="7417" actId="113"/>
          <ac:spMkLst>
            <pc:docMk/>
            <pc:sldMk cId="3600054128" sldId="293"/>
            <ac:spMk id="26" creationId="{D9FE7302-B324-462C-97EA-BA2B0A28822F}"/>
          </ac:spMkLst>
        </pc:spChg>
        <pc:spChg chg="mod topLvl">
          <ac:chgData name="： OrientalM" userId="dd26e5e50a3c3377" providerId="LiveId" clId="{C7623AB6-4E36-40DA-BBC7-AFB8455A5869}" dt="2021-10-11T06:02:08.338" v="7083" actId="1076"/>
          <ac:spMkLst>
            <pc:docMk/>
            <pc:sldMk cId="3600054128" sldId="293"/>
            <ac:spMk id="35" creationId="{BBB15C8F-D022-4083-A10D-1C8C941E0C36}"/>
          </ac:spMkLst>
        </pc:spChg>
        <pc:spChg chg="mod">
          <ac:chgData name="： OrientalM" userId="dd26e5e50a3c3377" providerId="LiveId" clId="{C7623AB6-4E36-40DA-BBC7-AFB8455A5869}" dt="2021-10-11T06:03:41.555" v="7415" actId="2711"/>
          <ac:spMkLst>
            <pc:docMk/>
            <pc:sldMk cId="3600054128" sldId="293"/>
            <ac:spMk id="36" creationId="{50905738-F5DD-4A51-B9E7-D90CCB9AAEBD}"/>
          </ac:spMkLst>
        </pc:spChg>
        <pc:spChg chg="add del mod">
          <ac:chgData name="： OrientalM" userId="dd26e5e50a3c3377" providerId="LiveId" clId="{C7623AB6-4E36-40DA-BBC7-AFB8455A5869}" dt="2021-10-11T06:04:31.249" v="7519"/>
          <ac:spMkLst>
            <pc:docMk/>
            <pc:sldMk cId="3600054128" sldId="293"/>
            <ac:spMk id="38" creationId="{9225A5C7-65C9-42A5-BB40-2E76B0C16E6A}"/>
          </ac:spMkLst>
        </pc:spChg>
        <pc:spChg chg="add mod">
          <ac:chgData name="： OrientalM" userId="dd26e5e50a3c3377" providerId="LiveId" clId="{C7623AB6-4E36-40DA-BBC7-AFB8455A5869}" dt="2021-10-11T06:05:09.978" v="7595" actId="1076"/>
          <ac:spMkLst>
            <pc:docMk/>
            <pc:sldMk cId="3600054128" sldId="293"/>
            <ac:spMk id="39" creationId="{963EC26B-C1D1-41B6-800C-3935427F6B04}"/>
          </ac:spMkLst>
        </pc:spChg>
        <pc:spChg chg="add mod">
          <ac:chgData name="： OrientalM" userId="dd26e5e50a3c3377" providerId="LiveId" clId="{C7623AB6-4E36-40DA-BBC7-AFB8455A5869}" dt="2021-10-11T06:05:30.565" v="7605" actId="14100"/>
          <ac:spMkLst>
            <pc:docMk/>
            <pc:sldMk cId="3600054128" sldId="293"/>
            <ac:spMk id="40" creationId="{0292C576-B231-43F9-B6B0-7A94F603D4BA}"/>
          </ac:spMkLst>
        </pc:spChg>
        <pc:spChg chg="add mod">
          <ac:chgData name="： OrientalM" userId="dd26e5e50a3c3377" providerId="LiveId" clId="{C7623AB6-4E36-40DA-BBC7-AFB8455A5869}" dt="2021-10-11T06:07:57.806" v="7612" actId="1076"/>
          <ac:spMkLst>
            <pc:docMk/>
            <pc:sldMk cId="3600054128" sldId="293"/>
            <ac:spMk id="41" creationId="{C60E6020-C0C4-4311-9BAB-987DCAD3C086}"/>
          </ac:spMkLst>
        </pc:spChg>
        <pc:spChg chg="add mod">
          <ac:chgData name="： OrientalM" userId="dd26e5e50a3c3377" providerId="LiveId" clId="{C7623AB6-4E36-40DA-BBC7-AFB8455A5869}" dt="2021-10-11T06:08:05.427" v="7623"/>
          <ac:spMkLst>
            <pc:docMk/>
            <pc:sldMk cId="3600054128" sldId="293"/>
            <ac:spMk id="42" creationId="{EE8B43A4-286C-4AC7-B4F7-84DAF8A4C72F}"/>
          </ac:spMkLst>
        </pc:spChg>
        <pc:grpChg chg="add mod">
          <ac:chgData name="： OrientalM" userId="dd26e5e50a3c3377" providerId="LiveId" clId="{C7623AB6-4E36-40DA-BBC7-AFB8455A5869}" dt="2021-10-11T06:00:36.591" v="7059" actId="14100"/>
          <ac:grpSpMkLst>
            <pc:docMk/>
            <pc:sldMk cId="3600054128" sldId="293"/>
            <ac:grpSpMk id="17" creationId="{70A1770D-9514-45BD-904E-BD29DFCC18C6}"/>
          </ac:grpSpMkLst>
        </pc:grpChg>
        <pc:grpChg chg="add del mod">
          <ac:chgData name="： OrientalM" userId="dd26e5e50a3c3377" providerId="LiveId" clId="{C7623AB6-4E36-40DA-BBC7-AFB8455A5869}" dt="2021-10-11T06:02:03.741" v="7082" actId="478"/>
          <ac:grpSpMkLst>
            <pc:docMk/>
            <pc:sldMk cId="3600054128" sldId="293"/>
            <ac:grpSpMk id="33" creationId="{3891B641-C5FB-4B80-8D3E-E09BC22B66E3}"/>
          </ac:grpSpMkLst>
        </pc:grpChg>
        <pc:cxnChg chg="del mod topLvl">
          <ac:chgData name="： OrientalM" userId="dd26e5e50a3c3377" providerId="LiveId" clId="{C7623AB6-4E36-40DA-BBC7-AFB8455A5869}" dt="2021-10-11T06:02:03.741" v="7082" actId="478"/>
          <ac:cxnSpMkLst>
            <pc:docMk/>
            <pc:sldMk cId="3600054128" sldId="293"/>
            <ac:cxnSpMk id="34" creationId="{1D931F9D-822D-4381-AC6A-3187A4E5E27D}"/>
          </ac:cxnSpMkLst>
        </pc:cxnChg>
        <pc:cxnChg chg="add mod">
          <ac:chgData name="： OrientalM" userId="dd26e5e50a3c3377" providerId="LiveId" clId="{C7623AB6-4E36-40DA-BBC7-AFB8455A5869}" dt="2021-10-11T06:02:19.706" v="7088" actId="1076"/>
          <ac:cxnSpMkLst>
            <pc:docMk/>
            <pc:sldMk cId="3600054128" sldId="293"/>
            <ac:cxnSpMk id="37" creationId="{7E5AC730-49DD-4FB6-8E0F-0601B9B8FD1E}"/>
          </ac:cxnSpMkLst>
        </pc:cxnChg>
      </pc:sldChg>
      <pc:sldMasterChg chg="delSldLayout">
        <pc:chgData name="： OrientalM" userId="dd26e5e50a3c3377" providerId="LiveId" clId="{C7623AB6-4E36-40DA-BBC7-AFB8455A5869}" dt="2021-10-11T02:30:27.536" v="140" actId="47"/>
        <pc:sldMasterMkLst>
          <pc:docMk/>
          <pc:sldMasterMk cId="1974508044" sldId="2147483648"/>
        </pc:sldMasterMkLst>
        <pc:sldLayoutChg chg="del">
          <pc:chgData name="： OrientalM" userId="dd26e5e50a3c3377" providerId="LiveId" clId="{C7623AB6-4E36-40DA-BBC7-AFB8455A5869}" dt="2021-10-11T02:30:27.536" v="140" actId="47"/>
          <pc:sldLayoutMkLst>
            <pc:docMk/>
            <pc:sldMasterMk cId="1974508044" sldId="2147483648"/>
            <pc:sldLayoutMk cId="2789970599" sldId="2147483660"/>
          </pc:sldLayoutMkLst>
        </pc:sldLayoutChg>
      </pc:sldMasterChg>
      <pc:sldMasterChg chg="del delSldLayout">
        <pc:chgData name="： OrientalM" userId="dd26e5e50a3c3377" providerId="LiveId" clId="{C7623AB6-4E36-40DA-BBC7-AFB8455A5869}" dt="2021-10-11T04:42:37.885" v="4191" actId="47"/>
        <pc:sldMasterMkLst>
          <pc:docMk/>
          <pc:sldMasterMk cId="2809451032" sldId="2147483662"/>
        </pc:sldMasterMkLst>
        <pc:sldLayoutChg chg="del">
          <pc:chgData name="： OrientalM" userId="dd26e5e50a3c3377" providerId="LiveId" clId="{C7623AB6-4E36-40DA-BBC7-AFB8455A5869}" dt="2021-10-11T04:42:37.885" v="4191" actId="47"/>
          <pc:sldLayoutMkLst>
            <pc:docMk/>
            <pc:sldMasterMk cId="2809451032" sldId="2147483662"/>
            <pc:sldLayoutMk cId="3492133096" sldId="2147483663"/>
          </pc:sldLayoutMkLst>
        </pc:sldLayoutChg>
        <pc:sldLayoutChg chg="del">
          <pc:chgData name="： OrientalM" userId="dd26e5e50a3c3377" providerId="LiveId" clId="{C7623AB6-4E36-40DA-BBC7-AFB8455A5869}" dt="2021-10-11T04:42:37.885" v="4191" actId="47"/>
          <pc:sldLayoutMkLst>
            <pc:docMk/>
            <pc:sldMasterMk cId="2809451032" sldId="2147483662"/>
            <pc:sldLayoutMk cId="2753311223" sldId="2147483664"/>
          </pc:sldLayoutMkLst>
        </pc:sldLayoutChg>
        <pc:sldLayoutChg chg="del">
          <pc:chgData name="： OrientalM" userId="dd26e5e50a3c3377" providerId="LiveId" clId="{C7623AB6-4E36-40DA-BBC7-AFB8455A5869}" dt="2021-10-11T04:42:37.885" v="4191" actId="47"/>
          <pc:sldLayoutMkLst>
            <pc:docMk/>
            <pc:sldMasterMk cId="2809451032" sldId="2147483662"/>
            <pc:sldLayoutMk cId="74320050" sldId="2147483665"/>
          </pc:sldLayoutMkLst>
        </pc:sldLayoutChg>
        <pc:sldLayoutChg chg="del">
          <pc:chgData name="： OrientalM" userId="dd26e5e50a3c3377" providerId="LiveId" clId="{C7623AB6-4E36-40DA-BBC7-AFB8455A5869}" dt="2021-10-11T04:42:37.885" v="4191" actId="47"/>
          <pc:sldLayoutMkLst>
            <pc:docMk/>
            <pc:sldMasterMk cId="2809451032" sldId="2147483662"/>
            <pc:sldLayoutMk cId="3960978689" sldId="2147483666"/>
          </pc:sldLayoutMkLst>
        </pc:sldLayoutChg>
        <pc:sldLayoutChg chg="del">
          <pc:chgData name="： OrientalM" userId="dd26e5e50a3c3377" providerId="LiveId" clId="{C7623AB6-4E36-40DA-BBC7-AFB8455A5869}" dt="2021-10-11T04:42:37.885" v="4191" actId="47"/>
          <pc:sldLayoutMkLst>
            <pc:docMk/>
            <pc:sldMasterMk cId="2809451032" sldId="2147483662"/>
            <pc:sldLayoutMk cId="1745698080" sldId="2147483667"/>
          </pc:sldLayoutMkLst>
        </pc:sldLayoutChg>
        <pc:sldLayoutChg chg="del">
          <pc:chgData name="： OrientalM" userId="dd26e5e50a3c3377" providerId="LiveId" clId="{C7623AB6-4E36-40DA-BBC7-AFB8455A5869}" dt="2021-10-11T04:42:37.885" v="4191" actId="47"/>
          <pc:sldLayoutMkLst>
            <pc:docMk/>
            <pc:sldMasterMk cId="2809451032" sldId="2147483662"/>
            <pc:sldLayoutMk cId="3959076057" sldId="2147483668"/>
          </pc:sldLayoutMkLst>
        </pc:sldLayoutChg>
        <pc:sldLayoutChg chg="del">
          <pc:chgData name="： OrientalM" userId="dd26e5e50a3c3377" providerId="LiveId" clId="{C7623AB6-4E36-40DA-BBC7-AFB8455A5869}" dt="2021-10-11T04:42:37.885" v="4191" actId="47"/>
          <pc:sldLayoutMkLst>
            <pc:docMk/>
            <pc:sldMasterMk cId="2809451032" sldId="2147483662"/>
            <pc:sldLayoutMk cId="1359989486" sldId="2147483669"/>
          </pc:sldLayoutMkLst>
        </pc:sldLayoutChg>
        <pc:sldLayoutChg chg="del">
          <pc:chgData name="： OrientalM" userId="dd26e5e50a3c3377" providerId="LiveId" clId="{C7623AB6-4E36-40DA-BBC7-AFB8455A5869}" dt="2021-10-11T04:42:37.885" v="4191" actId="47"/>
          <pc:sldLayoutMkLst>
            <pc:docMk/>
            <pc:sldMasterMk cId="2809451032" sldId="2147483662"/>
            <pc:sldLayoutMk cId="2222703292" sldId="2147483670"/>
          </pc:sldLayoutMkLst>
        </pc:sldLayoutChg>
        <pc:sldLayoutChg chg="del">
          <pc:chgData name="： OrientalM" userId="dd26e5e50a3c3377" providerId="LiveId" clId="{C7623AB6-4E36-40DA-BBC7-AFB8455A5869}" dt="2021-10-11T04:42:37.885" v="4191" actId="47"/>
          <pc:sldLayoutMkLst>
            <pc:docMk/>
            <pc:sldMasterMk cId="2809451032" sldId="2147483662"/>
            <pc:sldLayoutMk cId="3775981769" sldId="2147483671"/>
          </pc:sldLayoutMkLst>
        </pc:sldLayoutChg>
        <pc:sldLayoutChg chg="del">
          <pc:chgData name="： OrientalM" userId="dd26e5e50a3c3377" providerId="LiveId" clId="{C7623AB6-4E36-40DA-BBC7-AFB8455A5869}" dt="2021-10-11T04:42:37.885" v="4191" actId="47"/>
          <pc:sldLayoutMkLst>
            <pc:docMk/>
            <pc:sldMasterMk cId="2809451032" sldId="2147483662"/>
            <pc:sldLayoutMk cId="1210237937" sldId="2147483672"/>
          </pc:sldLayoutMkLst>
        </pc:sldLayoutChg>
        <pc:sldLayoutChg chg="del">
          <pc:chgData name="： OrientalM" userId="dd26e5e50a3c3377" providerId="LiveId" clId="{C7623AB6-4E36-40DA-BBC7-AFB8455A5869}" dt="2021-10-11T04:42:37.885" v="4191" actId="47"/>
          <pc:sldLayoutMkLst>
            <pc:docMk/>
            <pc:sldMasterMk cId="2809451032" sldId="2147483662"/>
            <pc:sldLayoutMk cId="452051039" sldId="2147483673"/>
          </pc:sldLayoutMkLst>
        </pc:sldLayoutChg>
        <pc:sldLayoutChg chg="del">
          <pc:chgData name="： OrientalM" userId="dd26e5e50a3c3377" providerId="LiveId" clId="{C7623AB6-4E36-40DA-BBC7-AFB8455A5869}" dt="2021-10-11T04:42:37.885" v="4191" actId="47"/>
          <pc:sldLayoutMkLst>
            <pc:docMk/>
            <pc:sldMasterMk cId="2809451032" sldId="2147483662"/>
            <pc:sldLayoutMk cId="2264765812" sldId="2147483674"/>
          </pc:sldLayoutMkLst>
        </pc:sldLayoutChg>
        <pc:sldLayoutChg chg="del">
          <pc:chgData name="： OrientalM" userId="dd26e5e50a3c3377" providerId="LiveId" clId="{C7623AB6-4E36-40DA-BBC7-AFB8455A5869}" dt="2021-10-11T04:42:37.885" v="4191" actId="47"/>
          <pc:sldLayoutMkLst>
            <pc:docMk/>
            <pc:sldMasterMk cId="2809451032" sldId="2147483662"/>
            <pc:sldLayoutMk cId="1433439967" sldId="2147483675"/>
          </pc:sldLayoutMkLst>
        </pc:sldLayoutChg>
        <pc:sldLayoutChg chg="del">
          <pc:chgData name="： OrientalM" userId="dd26e5e50a3c3377" providerId="LiveId" clId="{C7623AB6-4E36-40DA-BBC7-AFB8455A5869}" dt="2021-10-11T04:42:37.885" v="4191" actId="47"/>
          <pc:sldLayoutMkLst>
            <pc:docMk/>
            <pc:sldMasterMk cId="2809451032" sldId="2147483662"/>
            <pc:sldLayoutMk cId="1185209454" sldId="2147483676"/>
          </pc:sldLayoutMkLst>
        </pc:sldLayoutChg>
      </pc:sldMasterChg>
      <pc:sldMasterChg chg="delSldLayout">
        <pc:chgData name="： OrientalM" userId="dd26e5e50a3c3377" providerId="LiveId" clId="{C7623AB6-4E36-40DA-BBC7-AFB8455A5869}" dt="2021-10-11T02:28:45.176" v="118" actId="47"/>
        <pc:sldMasterMkLst>
          <pc:docMk/>
          <pc:sldMasterMk cId="1974508044" sldId="2147483692"/>
        </pc:sldMasterMkLst>
        <pc:sldLayoutChg chg="del">
          <pc:chgData name="： OrientalM" userId="dd26e5e50a3c3377" providerId="LiveId" clId="{C7623AB6-4E36-40DA-BBC7-AFB8455A5869}" dt="2021-10-11T02:28:45.176" v="118" actId="47"/>
          <pc:sldLayoutMkLst>
            <pc:docMk/>
            <pc:sldMasterMk cId="1974508044" sldId="2147483692"/>
            <pc:sldLayoutMk cId="2789970599" sldId="2147483709"/>
          </pc:sldLayoutMkLst>
        </pc:sldLayoutChg>
      </pc:sldMasterChg>
      <pc:sldMasterChg chg="del delSldLayout">
        <pc:chgData name="： OrientalM" userId="dd26e5e50a3c3377" providerId="LiveId" clId="{C7623AB6-4E36-40DA-BBC7-AFB8455A5869}" dt="2021-10-11T02:30:28.626" v="141" actId="47"/>
        <pc:sldMasterMkLst>
          <pc:docMk/>
          <pc:sldMasterMk cId="2291694386" sldId="2147483706"/>
        </pc:sldMasterMkLst>
        <pc:sldLayoutChg chg="del">
          <pc:chgData name="： OrientalM" userId="dd26e5e50a3c3377" providerId="LiveId" clId="{C7623AB6-4E36-40DA-BBC7-AFB8455A5869}" dt="2021-10-11T02:30:28.626" v="141" actId="47"/>
          <pc:sldLayoutMkLst>
            <pc:docMk/>
            <pc:sldMasterMk cId="2291694386" sldId="2147483706"/>
            <pc:sldLayoutMk cId="1647875062" sldId="2147483703"/>
          </pc:sldLayoutMkLst>
        </pc:sldLayoutChg>
        <pc:sldLayoutChg chg="del">
          <pc:chgData name="： OrientalM" userId="dd26e5e50a3c3377" providerId="LiveId" clId="{C7623AB6-4E36-40DA-BBC7-AFB8455A5869}" dt="2021-10-11T02:30:28.626" v="141" actId="47"/>
          <pc:sldLayoutMkLst>
            <pc:docMk/>
            <pc:sldMasterMk cId="2291694386" sldId="2147483706"/>
            <pc:sldLayoutMk cId="3321789258" sldId="2147483705"/>
          </pc:sldLayoutMkLst>
        </pc:sldLayoutChg>
        <pc:sldLayoutChg chg="del">
          <pc:chgData name="： OrientalM" userId="dd26e5e50a3c3377" providerId="LiveId" clId="{C7623AB6-4E36-40DA-BBC7-AFB8455A5869}" dt="2021-10-11T02:30:28.626" v="141" actId="47"/>
          <pc:sldLayoutMkLst>
            <pc:docMk/>
            <pc:sldMasterMk cId="2291694386" sldId="2147483706"/>
            <pc:sldLayoutMk cId="3466030157" sldId="2147483707"/>
          </pc:sldLayoutMkLst>
        </pc:sldLayoutChg>
        <pc:sldLayoutChg chg="del">
          <pc:chgData name="： OrientalM" userId="dd26e5e50a3c3377" providerId="LiveId" clId="{C7623AB6-4E36-40DA-BBC7-AFB8455A5869}" dt="2021-10-11T02:30:28.626" v="141" actId="47"/>
          <pc:sldLayoutMkLst>
            <pc:docMk/>
            <pc:sldMasterMk cId="2291694386" sldId="2147483706"/>
            <pc:sldLayoutMk cId="838352964" sldId="2147483708"/>
          </pc:sldLayoutMkLst>
        </pc:sldLayoutChg>
        <pc:sldLayoutChg chg="del">
          <pc:chgData name="： OrientalM" userId="dd26e5e50a3c3377" providerId="LiveId" clId="{C7623AB6-4E36-40DA-BBC7-AFB8455A5869}" dt="2021-10-11T02:30:28.626" v="141" actId="47"/>
          <pc:sldLayoutMkLst>
            <pc:docMk/>
            <pc:sldMasterMk cId="2291694386" sldId="2147483706"/>
            <pc:sldLayoutMk cId="1970181964" sldId="2147483710"/>
          </pc:sldLayoutMkLst>
        </pc:sldLayoutChg>
        <pc:sldLayoutChg chg="del">
          <pc:chgData name="： OrientalM" userId="dd26e5e50a3c3377" providerId="LiveId" clId="{C7623AB6-4E36-40DA-BBC7-AFB8455A5869}" dt="2021-10-11T02:30:28.626" v="141" actId="47"/>
          <pc:sldLayoutMkLst>
            <pc:docMk/>
            <pc:sldMasterMk cId="2291694386" sldId="2147483706"/>
            <pc:sldLayoutMk cId="436685370" sldId="2147483711"/>
          </pc:sldLayoutMkLst>
        </pc:sldLayoutChg>
        <pc:sldLayoutChg chg="del">
          <pc:chgData name="： OrientalM" userId="dd26e5e50a3c3377" providerId="LiveId" clId="{C7623AB6-4E36-40DA-BBC7-AFB8455A5869}" dt="2021-10-11T02:30:28.626" v="141" actId="47"/>
          <pc:sldLayoutMkLst>
            <pc:docMk/>
            <pc:sldMasterMk cId="2291694386" sldId="2147483706"/>
            <pc:sldLayoutMk cId="3960367137" sldId="2147483712"/>
          </pc:sldLayoutMkLst>
        </pc:sldLayoutChg>
        <pc:sldLayoutChg chg="del">
          <pc:chgData name="： OrientalM" userId="dd26e5e50a3c3377" providerId="LiveId" clId="{C7623AB6-4E36-40DA-BBC7-AFB8455A5869}" dt="2021-10-11T02:30:28.626" v="141" actId="47"/>
          <pc:sldLayoutMkLst>
            <pc:docMk/>
            <pc:sldMasterMk cId="2291694386" sldId="2147483706"/>
            <pc:sldLayoutMk cId="1167388512" sldId="2147483713"/>
          </pc:sldLayoutMkLst>
        </pc:sldLayoutChg>
        <pc:sldLayoutChg chg="del">
          <pc:chgData name="： OrientalM" userId="dd26e5e50a3c3377" providerId="LiveId" clId="{C7623AB6-4E36-40DA-BBC7-AFB8455A5869}" dt="2021-10-11T02:30:28.626" v="141" actId="47"/>
          <pc:sldLayoutMkLst>
            <pc:docMk/>
            <pc:sldMasterMk cId="2291694386" sldId="2147483706"/>
            <pc:sldLayoutMk cId="1291114845" sldId="2147483714"/>
          </pc:sldLayoutMkLst>
        </pc:sldLayoutChg>
        <pc:sldLayoutChg chg="del">
          <pc:chgData name="： OrientalM" userId="dd26e5e50a3c3377" providerId="LiveId" clId="{C7623AB6-4E36-40DA-BBC7-AFB8455A5869}" dt="2021-10-11T02:30:28.626" v="141" actId="47"/>
          <pc:sldLayoutMkLst>
            <pc:docMk/>
            <pc:sldMasterMk cId="2291694386" sldId="2147483706"/>
            <pc:sldLayoutMk cId="1818778839" sldId="2147483715"/>
          </pc:sldLayoutMkLst>
        </pc:sldLayoutChg>
        <pc:sldLayoutChg chg="del">
          <pc:chgData name="： OrientalM" userId="dd26e5e50a3c3377" providerId="LiveId" clId="{C7623AB6-4E36-40DA-BBC7-AFB8455A5869}" dt="2021-10-11T02:30:28.626" v="141" actId="47"/>
          <pc:sldLayoutMkLst>
            <pc:docMk/>
            <pc:sldMasterMk cId="2291694386" sldId="2147483706"/>
            <pc:sldLayoutMk cId="962776381" sldId="2147483716"/>
          </pc:sldLayoutMkLst>
        </pc:sldLayoutChg>
        <pc:sldLayoutChg chg="del">
          <pc:chgData name="： OrientalM" userId="dd26e5e50a3c3377" providerId="LiveId" clId="{C7623AB6-4E36-40DA-BBC7-AFB8455A5869}" dt="2021-10-11T02:30:28.626" v="141" actId="47"/>
          <pc:sldLayoutMkLst>
            <pc:docMk/>
            <pc:sldMasterMk cId="2291694386" sldId="2147483706"/>
            <pc:sldLayoutMk cId="3174277001" sldId="2147483717"/>
          </pc:sldLayoutMkLst>
        </pc:sldLayoutChg>
        <pc:sldLayoutChg chg="del">
          <pc:chgData name="： OrientalM" userId="dd26e5e50a3c3377" providerId="LiveId" clId="{C7623AB6-4E36-40DA-BBC7-AFB8455A5869}" dt="2021-10-11T02:30:28.626" v="141" actId="47"/>
          <pc:sldLayoutMkLst>
            <pc:docMk/>
            <pc:sldMasterMk cId="2291694386" sldId="2147483706"/>
            <pc:sldLayoutMk cId="3599366173" sldId="2147483718"/>
          </pc:sldLayoutMkLst>
        </pc:sldLayoutChg>
        <pc:sldLayoutChg chg="del">
          <pc:chgData name="： OrientalM" userId="dd26e5e50a3c3377" providerId="LiveId" clId="{C7623AB6-4E36-40DA-BBC7-AFB8455A5869}" dt="2021-10-11T02:30:28.626" v="141" actId="47"/>
          <pc:sldLayoutMkLst>
            <pc:docMk/>
            <pc:sldMasterMk cId="2291694386" sldId="2147483706"/>
            <pc:sldLayoutMk cId="3237623859" sldId="2147483719"/>
          </pc:sldLayoutMkLst>
        </pc:sldLayoutChg>
      </pc:sldMasterChg>
      <pc:sldMasterChg chg="del delSldLayout">
        <pc:chgData name="： OrientalM" userId="dd26e5e50a3c3377" providerId="LiveId" clId="{C7623AB6-4E36-40DA-BBC7-AFB8455A5869}" dt="2021-10-11T01:58:38.856" v="0" actId="47"/>
        <pc:sldMasterMkLst>
          <pc:docMk/>
          <pc:sldMasterMk cId="3407512630" sldId="2147483720"/>
        </pc:sldMasterMkLst>
        <pc:sldLayoutChg chg="del">
          <pc:chgData name="： OrientalM" userId="dd26e5e50a3c3377" providerId="LiveId" clId="{C7623AB6-4E36-40DA-BBC7-AFB8455A5869}" dt="2021-10-11T01:58:38.856" v="0" actId="47"/>
          <pc:sldLayoutMkLst>
            <pc:docMk/>
            <pc:sldMasterMk cId="3407512630" sldId="2147483720"/>
            <pc:sldLayoutMk cId="3038668895" sldId="2147483649"/>
          </pc:sldLayoutMkLst>
        </pc:sldLayoutChg>
        <pc:sldLayoutChg chg="del">
          <pc:chgData name="： OrientalM" userId="dd26e5e50a3c3377" providerId="LiveId" clId="{C7623AB6-4E36-40DA-BBC7-AFB8455A5869}" dt="2021-10-11T01:58:38.856" v="0" actId="47"/>
          <pc:sldLayoutMkLst>
            <pc:docMk/>
            <pc:sldMasterMk cId="3407512630" sldId="2147483720"/>
            <pc:sldLayoutMk cId="713911308" sldId="2147483684"/>
          </pc:sldLayoutMkLst>
        </pc:sldLayoutChg>
        <pc:sldLayoutChg chg="del">
          <pc:chgData name="： OrientalM" userId="dd26e5e50a3c3377" providerId="LiveId" clId="{C7623AB6-4E36-40DA-BBC7-AFB8455A5869}" dt="2021-10-11T01:58:38.856" v="0" actId="47"/>
          <pc:sldLayoutMkLst>
            <pc:docMk/>
            <pc:sldMasterMk cId="3407512630" sldId="2147483720"/>
            <pc:sldLayoutMk cId="571989798" sldId="2147483685"/>
          </pc:sldLayoutMkLst>
        </pc:sldLayoutChg>
        <pc:sldLayoutChg chg="del">
          <pc:chgData name="： OrientalM" userId="dd26e5e50a3c3377" providerId="LiveId" clId="{C7623AB6-4E36-40DA-BBC7-AFB8455A5869}" dt="2021-10-11T01:58:38.856" v="0" actId="47"/>
          <pc:sldLayoutMkLst>
            <pc:docMk/>
            <pc:sldMasterMk cId="3407512630" sldId="2147483720"/>
            <pc:sldLayoutMk cId="2003733182" sldId="2147483686"/>
          </pc:sldLayoutMkLst>
        </pc:sldLayoutChg>
        <pc:sldLayoutChg chg="del">
          <pc:chgData name="： OrientalM" userId="dd26e5e50a3c3377" providerId="LiveId" clId="{C7623AB6-4E36-40DA-BBC7-AFB8455A5869}" dt="2021-10-11T01:58:38.856" v="0" actId="47"/>
          <pc:sldLayoutMkLst>
            <pc:docMk/>
            <pc:sldMasterMk cId="3407512630" sldId="2147483720"/>
            <pc:sldLayoutMk cId="3753073886" sldId="2147483687"/>
          </pc:sldLayoutMkLst>
        </pc:sldLayoutChg>
        <pc:sldLayoutChg chg="del">
          <pc:chgData name="： OrientalM" userId="dd26e5e50a3c3377" providerId="LiveId" clId="{C7623AB6-4E36-40DA-BBC7-AFB8455A5869}" dt="2021-10-11T01:58:38.856" v="0" actId="47"/>
          <pc:sldLayoutMkLst>
            <pc:docMk/>
            <pc:sldMasterMk cId="3407512630" sldId="2147483720"/>
            <pc:sldLayoutMk cId="2327668426" sldId="2147483688"/>
          </pc:sldLayoutMkLst>
        </pc:sldLayoutChg>
        <pc:sldLayoutChg chg="del">
          <pc:chgData name="： OrientalM" userId="dd26e5e50a3c3377" providerId="LiveId" clId="{C7623AB6-4E36-40DA-BBC7-AFB8455A5869}" dt="2021-10-11T01:58:38.856" v="0" actId="47"/>
          <pc:sldLayoutMkLst>
            <pc:docMk/>
            <pc:sldMasterMk cId="3407512630" sldId="2147483720"/>
            <pc:sldLayoutMk cId="2892580656" sldId="2147483689"/>
          </pc:sldLayoutMkLst>
        </pc:sldLayoutChg>
        <pc:sldLayoutChg chg="del">
          <pc:chgData name="： OrientalM" userId="dd26e5e50a3c3377" providerId="LiveId" clId="{C7623AB6-4E36-40DA-BBC7-AFB8455A5869}" dt="2021-10-11T01:58:38.856" v="0" actId="47"/>
          <pc:sldLayoutMkLst>
            <pc:docMk/>
            <pc:sldMasterMk cId="3407512630" sldId="2147483720"/>
            <pc:sldLayoutMk cId="2082008849" sldId="2147483690"/>
          </pc:sldLayoutMkLst>
        </pc:sldLayoutChg>
        <pc:sldLayoutChg chg="del">
          <pc:chgData name="： OrientalM" userId="dd26e5e50a3c3377" providerId="LiveId" clId="{C7623AB6-4E36-40DA-BBC7-AFB8455A5869}" dt="2021-10-11T01:58:38.856" v="0" actId="47"/>
          <pc:sldLayoutMkLst>
            <pc:docMk/>
            <pc:sldMasterMk cId="3407512630" sldId="2147483720"/>
            <pc:sldLayoutMk cId="2049396191" sldId="2147483691"/>
          </pc:sldLayoutMkLst>
        </pc:sldLayoutChg>
        <pc:sldLayoutChg chg="del">
          <pc:chgData name="： OrientalM" userId="dd26e5e50a3c3377" providerId="LiveId" clId="{C7623AB6-4E36-40DA-BBC7-AFB8455A5869}" dt="2021-10-11T01:58:38.856" v="0" actId="47"/>
          <pc:sldLayoutMkLst>
            <pc:docMk/>
            <pc:sldMasterMk cId="3407512630" sldId="2147483720"/>
            <pc:sldLayoutMk cId="2113220174" sldId="2147483721"/>
          </pc:sldLayoutMkLst>
        </pc:sldLayoutChg>
        <pc:sldLayoutChg chg="del">
          <pc:chgData name="： OrientalM" userId="dd26e5e50a3c3377" providerId="LiveId" clId="{C7623AB6-4E36-40DA-BBC7-AFB8455A5869}" dt="2021-10-11T01:58:38.856" v="0" actId="47"/>
          <pc:sldLayoutMkLst>
            <pc:docMk/>
            <pc:sldMasterMk cId="3407512630" sldId="2147483720"/>
            <pc:sldLayoutMk cId="321036012" sldId="2147483722"/>
          </pc:sldLayoutMkLst>
        </pc:sldLayoutChg>
      </pc:sldMasterChg>
      <pc:sldMasterChg chg="delSldLayout">
        <pc:chgData name="： OrientalM" userId="dd26e5e50a3c3377" providerId="LiveId" clId="{C7623AB6-4E36-40DA-BBC7-AFB8455A5869}" dt="2021-10-11T02:28:52.860" v="119" actId="47"/>
        <pc:sldMasterMkLst>
          <pc:docMk/>
          <pc:sldMasterMk cId="1974508044" sldId="2147483723"/>
        </pc:sldMasterMkLst>
        <pc:sldLayoutChg chg="del">
          <pc:chgData name="： OrientalM" userId="dd26e5e50a3c3377" providerId="LiveId" clId="{C7623AB6-4E36-40DA-BBC7-AFB8455A5869}" dt="2021-10-11T02:28:52.860" v="119" actId="47"/>
          <pc:sldLayoutMkLst>
            <pc:docMk/>
            <pc:sldMasterMk cId="1974508044" sldId="2147483723"/>
            <pc:sldLayoutMk cId="2789970599" sldId="2147483729"/>
          </pc:sldLayoutMkLst>
        </pc:sldLayoutChg>
      </pc:sldMasterChg>
      <pc:sldMasterChg chg="delSldLayout">
        <pc:chgData name="： OrientalM" userId="dd26e5e50a3c3377" providerId="LiveId" clId="{C7623AB6-4E36-40DA-BBC7-AFB8455A5869}" dt="2021-10-11T02:28:55.541" v="120" actId="47"/>
        <pc:sldMasterMkLst>
          <pc:docMk/>
          <pc:sldMasterMk cId="1974508044" sldId="2147483730"/>
        </pc:sldMasterMkLst>
        <pc:sldLayoutChg chg="del">
          <pc:chgData name="： OrientalM" userId="dd26e5e50a3c3377" providerId="LiveId" clId="{C7623AB6-4E36-40DA-BBC7-AFB8455A5869}" dt="2021-10-11T02:28:55.541" v="120" actId="47"/>
          <pc:sldLayoutMkLst>
            <pc:docMk/>
            <pc:sldMasterMk cId="1974508044" sldId="2147483730"/>
            <pc:sldLayoutMk cId="2789970599" sldId="2147483742"/>
          </pc:sldLayoutMkLst>
        </pc:sldLayoutChg>
      </pc:sldMasterChg>
      <pc:sldMasterChg chg="del delSldLayout">
        <pc:chgData name="： OrientalM" userId="dd26e5e50a3c3377" providerId="LiveId" clId="{C7623AB6-4E36-40DA-BBC7-AFB8455A5869}" dt="2021-10-11T04:41:30.881" v="4135" actId="47"/>
        <pc:sldMasterMkLst>
          <pc:docMk/>
          <pc:sldMasterMk cId="4275086966" sldId="2147483752"/>
        </pc:sldMasterMkLst>
        <pc:sldLayoutChg chg="del">
          <pc:chgData name="： OrientalM" userId="dd26e5e50a3c3377" providerId="LiveId" clId="{C7623AB6-4E36-40DA-BBC7-AFB8455A5869}" dt="2021-10-11T04:41:30.881" v="4135" actId="47"/>
          <pc:sldLayoutMkLst>
            <pc:docMk/>
            <pc:sldMasterMk cId="4275086966" sldId="2147483752"/>
            <pc:sldLayoutMk cId="3138822527" sldId="2147483677"/>
          </pc:sldLayoutMkLst>
        </pc:sldLayoutChg>
        <pc:sldLayoutChg chg="del">
          <pc:chgData name="： OrientalM" userId="dd26e5e50a3c3377" providerId="LiveId" clId="{C7623AB6-4E36-40DA-BBC7-AFB8455A5869}" dt="2021-10-11T04:41:30.881" v="4135" actId="47"/>
          <pc:sldLayoutMkLst>
            <pc:docMk/>
            <pc:sldMasterMk cId="4275086966" sldId="2147483752"/>
            <pc:sldLayoutMk cId="1781248166" sldId="2147483678"/>
          </pc:sldLayoutMkLst>
        </pc:sldLayoutChg>
        <pc:sldLayoutChg chg="del">
          <pc:chgData name="： OrientalM" userId="dd26e5e50a3c3377" providerId="LiveId" clId="{C7623AB6-4E36-40DA-BBC7-AFB8455A5869}" dt="2021-10-11T04:41:30.881" v="4135" actId="47"/>
          <pc:sldLayoutMkLst>
            <pc:docMk/>
            <pc:sldMasterMk cId="4275086966" sldId="2147483752"/>
            <pc:sldLayoutMk cId="402817599" sldId="2147483679"/>
          </pc:sldLayoutMkLst>
        </pc:sldLayoutChg>
        <pc:sldLayoutChg chg="del">
          <pc:chgData name="： OrientalM" userId="dd26e5e50a3c3377" providerId="LiveId" clId="{C7623AB6-4E36-40DA-BBC7-AFB8455A5869}" dt="2021-10-11T04:41:30.881" v="4135" actId="47"/>
          <pc:sldLayoutMkLst>
            <pc:docMk/>
            <pc:sldMasterMk cId="4275086966" sldId="2147483752"/>
            <pc:sldLayoutMk cId="430012272" sldId="2147483680"/>
          </pc:sldLayoutMkLst>
        </pc:sldLayoutChg>
        <pc:sldLayoutChg chg="del">
          <pc:chgData name="： OrientalM" userId="dd26e5e50a3c3377" providerId="LiveId" clId="{C7623AB6-4E36-40DA-BBC7-AFB8455A5869}" dt="2021-10-11T04:41:30.881" v="4135" actId="47"/>
          <pc:sldLayoutMkLst>
            <pc:docMk/>
            <pc:sldMasterMk cId="4275086966" sldId="2147483752"/>
            <pc:sldLayoutMk cId="2046041251" sldId="2147483681"/>
          </pc:sldLayoutMkLst>
        </pc:sldLayoutChg>
        <pc:sldLayoutChg chg="del">
          <pc:chgData name="： OrientalM" userId="dd26e5e50a3c3377" providerId="LiveId" clId="{C7623AB6-4E36-40DA-BBC7-AFB8455A5869}" dt="2021-10-11T04:41:30.881" v="4135" actId="47"/>
          <pc:sldLayoutMkLst>
            <pc:docMk/>
            <pc:sldMasterMk cId="4275086966" sldId="2147483752"/>
            <pc:sldLayoutMk cId="1150152922" sldId="2147483682"/>
          </pc:sldLayoutMkLst>
        </pc:sldLayoutChg>
        <pc:sldLayoutChg chg="del">
          <pc:chgData name="： OrientalM" userId="dd26e5e50a3c3377" providerId="LiveId" clId="{C7623AB6-4E36-40DA-BBC7-AFB8455A5869}" dt="2021-10-11T04:41:30.881" v="4135" actId="47"/>
          <pc:sldLayoutMkLst>
            <pc:docMk/>
            <pc:sldMasterMk cId="4275086966" sldId="2147483752"/>
            <pc:sldLayoutMk cId="2264024739" sldId="2147483683"/>
          </pc:sldLayoutMkLst>
        </pc:sldLayoutChg>
        <pc:sldLayoutChg chg="del">
          <pc:chgData name="： OrientalM" userId="dd26e5e50a3c3377" providerId="LiveId" clId="{C7623AB6-4E36-40DA-BBC7-AFB8455A5869}" dt="2021-10-11T04:41:30.881" v="4135" actId="47"/>
          <pc:sldLayoutMkLst>
            <pc:docMk/>
            <pc:sldMasterMk cId="4275086966" sldId="2147483752"/>
            <pc:sldLayoutMk cId="1119430075" sldId="2147483753"/>
          </pc:sldLayoutMkLst>
        </pc:sldLayoutChg>
        <pc:sldLayoutChg chg="del">
          <pc:chgData name="： OrientalM" userId="dd26e5e50a3c3377" providerId="LiveId" clId="{C7623AB6-4E36-40DA-BBC7-AFB8455A5869}" dt="2021-10-11T04:41:30.881" v="4135" actId="47"/>
          <pc:sldLayoutMkLst>
            <pc:docMk/>
            <pc:sldMasterMk cId="4275086966" sldId="2147483752"/>
            <pc:sldLayoutMk cId="3200690572" sldId="2147483754"/>
          </pc:sldLayoutMkLst>
        </pc:sldLayoutChg>
        <pc:sldLayoutChg chg="del">
          <pc:chgData name="： OrientalM" userId="dd26e5e50a3c3377" providerId="LiveId" clId="{C7623AB6-4E36-40DA-BBC7-AFB8455A5869}" dt="2021-10-11T04:41:30.881" v="4135" actId="47"/>
          <pc:sldLayoutMkLst>
            <pc:docMk/>
            <pc:sldMasterMk cId="4275086966" sldId="2147483752"/>
            <pc:sldLayoutMk cId="1535120548" sldId="2147483755"/>
          </pc:sldLayoutMkLst>
        </pc:sldLayoutChg>
        <pc:sldLayoutChg chg="del">
          <pc:chgData name="： OrientalM" userId="dd26e5e50a3c3377" providerId="LiveId" clId="{C7623AB6-4E36-40DA-BBC7-AFB8455A5869}" dt="2021-10-11T04:41:30.881" v="4135" actId="47"/>
          <pc:sldLayoutMkLst>
            <pc:docMk/>
            <pc:sldMasterMk cId="4275086966" sldId="2147483752"/>
            <pc:sldLayoutMk cId="3851158729" sldId="2147483756"/>
          </pc:sldLayoutMkLst>
        </pc:sldLayoutChg>
        <pc:sldLayoutChg chg="del">
          <pc:chgData name="： OrientalM" userId="dd26e5e50a3c3377" providerId="LiveId" clId="{C7623AB6-4E36-40DA-BBC7-AFB8455A5869}" dt="2021-10-11T04:41:30.881" v="4135" actId="47"/>
          <pc:sldLayoutMkLst>
            <pc:docMk/>
            <pc:sldMasterMk cId="4275086966" sldId="2147483752"/>
            <pc:sldLayoutMk cId="2168423995" sldId="21474837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CDF9-5DD3-4DFE-AA95-DB716A12C019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043FC-9FEB-4271-9EEF-2CC37914E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1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business-woman-professional-suit-2697954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business-woman-professional-suit-2697954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girl-woman-working-office-business-2618562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pawns-chess-figures-colorful-chess-3467512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grenade-rock-nikon-2380418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grenade-rock-nikon-2380418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grenade-rock-nikon-2380418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>
                <a:hlinkClick r:id="rId3"/>
              </a:rPr>
              <a:t>https://pixabay.com/photos/business-woman-professional-suit-2697954/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>
                <a:hlinkClick r:id="rId3"/>
              </a:rPr>
              <a:t>https://pixabay.com/photos/business-woman-professional-suit-2697954/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9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>
                <a:hlinkClick r:id="rId3"/>
              </a:rPr>
              <a:t>https://pixabay.com/photos/girl-woman-working-office-business-2618562/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>
                <a:hlinkClick r:id="rId3"/>
              </a:rPr>
              <a:t>https://pixabay.com/photos/pawns-chess-figures-colorful-chess-3467512/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7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>
                <a:hlinkClick r:id="rId3"/>
              </a:rPr>
              <a:t>https://pixabay.com/photos/grenade-rock-nikon-2380418/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>
                <a:hlinkClick r:id="rId3"/>
              </a:rPr>
              <a:t>https://pixabay.com/photos/grenade-rock-nikon-2380418/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>
                <a:hlinkClick r:id="rId3"/>
              </a:rPr>
              <a:t>https://pixabay.com/photos/grenade-rock-nikon-2380418/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20000">
              <a:schemeClr val="accent1"/>
            </a:gs>
            <a:gs pos="82000">
              <a:schemeClr val="accent2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8848" y="3250228"/>
            <a:ext cx="6266329" cy="610820"/>
          </a:xfrm>
        </p:spPr>
        <p:txBody>
          <a:bodyPr anchor="b">
            <a:noAutofit/>
          </a:bodyPr>
          <a:lstStyle>
            <a:lvl1pPr algn="ctr">
              <a:defRPr lang="en-US" sz="8800" b="1" kern="12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5240" y="4104720"/>
            <a:ext cx="628487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kern="120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A5DBC3AD-5DFC-48AC-ADB1-D273A6A1F1D5}"/>
              </a:ext>
            </a:extLst>
          </p:cNvPr>
          <p:cNvSpPr>
            <a:spLocks/>
          </p:cNvSpPr>
          <p:nvPr userDrawn="1"/>
        </p:nvSpPr>
        <p:spPr bwMode="auto">
          <a:xfrm>
            <a:off x="1872151" y="4764"/>
            <a:ext cx="8647777" cy="3544887"/>
          </a:xfrm>
          <a:custGeom>
            <a:avLst/>
            <a:gdLst>
              <a:gd name="T0" fmla="*/ 1914 w 1914"/>
              <a:gd name="T1" fmla="*/ 0 h 784"/>
              <a:gd name="T2" fmla="*/ 0 w 1914"/>
              <a:gd name="T3" fmla="*/ 0 h 784"/>
              <a:gd name="T4" fmla="*/ 1914 w 1914"/>
              <a:gd name="T5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14" h="784">
                <a:moveTo>
                  <a:pt x="1914" y="0"/>
                </a:moveTo>
                <a:cubicBezTo>
                  <a:pt x="0" y="0"/>
                  <a:pt x="0" y="0"/>
                  <a:pt x="0" y="0"/>
                </a:cubicBezTo>
                <a:cubicBezTo>
                  <a:pt x="237" y="260"/>
                  <a:pt x="900" y="784"/>
                  <a:pt x="19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85000">
                <a:schemeClr val="accent2"/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>
            <a:outerShdw blurRad="889000" dist="38100" dir="5400000" algn="ctr" rotWithShape="0">
              <a:prstClr val="black">
                <a:alpha val="8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A8C8E9F4-51E5-430C-9364-5ED4829ECE71}"/>
              </a:ext>
            </a:extLst>
          </p:cNvPr>
          <p:cNvSpPr>
            <a:spLocks/>
          </p:cNvSpPr>
          <p:nvPr userDrawn="1"/>
        </p:nvSpPr>
        <p:spPr bwMode="auto">
          <a:xfrm>
            <a:off x="6352" y="2857500"/>
            <a:ext cx="1414831" cy="1604962"/>
          </a:xfrm>
          <a:custGeom>
            <a:avLst/>
            <a:gdLst>
              <a:gd name="T0" fmla="*/ 167 w 313"/>
              <a:gd name="T1" fmla="*/ 69 h 355"/>
              <a:gd name="T2" fmla="*/ 0 w 313"/>
              <a:gd name="T3" fmla="*/ 0 h 355"/>
              <a:gd name="T4" fmla="*/ 0 w 313"/>
              <a:gd name="T5" fmla="*/ 355 h 355"/>
              <a:gd name="T6" fmla="*/ 167 w 313"/>
              <a:gd name="T7" fmla="*/ 69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" h="355">
                <a:moveTo>
                  <a:pt x="167" y="69"/>
                </a:moveTo>
                <a:cubicBezTo>
                  <a:pt x="113" y="38"/>
                  <a:pt x="46" y="14"/>
                  <a:pt x="0" y="0"/>
                </a:cubicBezTo>
                <a:cubicBezTo>
                  <a:pt x="0" y="355"/>
                  <a:pt x="0" y="355"/>
                  <a:pt x="0" y="355"/>
                </a:cubicBezTo>
                <a:cubicBezTo>
                  <a:pt x="313" y="249"/>
                  <a:pt x="261" y="124"/>
                  <a:pt x="167" y="6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889000" dist="38100" algn="l" rotWithShape="0">
              <a:prstClr val="black">
                <a:alpha val="8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78E875EC-A76E-4308-B90C-C46F954894D5}"/>
              </a:ext>
            </a:extLst>
          </p:cNvPr>
          <p:cNvSpPr>
            <a:spLocks/>
          </p:cNvSpPr>
          <p:nvPr userDrawn="1"/>
        </p:nvSpPr>
        <p:spPr bwMode="auto">
          <a:xfrm>
            <a:off x="2378695" y="4856163"/>
            <a:ext cx="9090805" cy="2011362"/>
          </a:xfrm>
          <a:custGeom>
            <a:avLst/>
            <a:gdLst>
              <a:gd name="T0" fmla="*/ 1644 w 2012"/>
              <a:gd name="T1" fmla="*/ 76 h 445"/>
              <a:gd name="T2" fmla="*/ 908 w 2012"/>
              <a:gd name="T3" fmla="*/ 296 h 445"/>
              <a:gd name="T4" fmla="*/ 390 w 2012"/>
              <a:gd name="T5" fmla="*/ 267 h 445"/>
              <a:gd name="T6" fmla="*/ 0 w 2012"/>
              <a:gd name="T7" fmla="*/ 445 h 445"/>
              <a:gd name="T8" fmla="*/ 1852 w 2012"/>
              <a:gd name="T9" fmla="*/ 445 h 445"/>
              <a:gd name="T10" fmla="*/ 1990 w 2012"/>
              <a:gd name="T11" fmla="*/ 147 h 445"/>
              <a:gd name="T12" fmla="*/ 1644 w 2012"/>
              <a:gd name="T13" fmla="*/ 7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2" h="445">
                <a:moveTo>
                  <a:pt x="1644" y="76"/>
                </a:moveTo>
                <a:cubicBezTo>
                  <a:pt x="1438" y="151"/>
                  <a:pt x="1238" y="267"/>
                  <a:pt x="908" y="296"/>
                </a:cubicBezTo>
                <a:cubicBezTo>
                  <a:pt x="577" y="325"/>
                  <a:pt x="582" y="219"/>
                  <a:pt x="390" y="267"/>
                </a:cubicBezTo>
                <a:cubicBezTo>
                  <a:pt x="239" y="305"/>
                  <a:pt x="66" y="404"/>
                  <a:pt x="0" y="445"/>
                </a:cubicBezTo>
                <a:cubicBezTo>
                  <a:pt x="1852" y="445"/>
                  <a:pt x="1852" y="445"/>
                  <a:pt x="1852" y="445"/>
                </a:cubicBezTo>
                <a:cubicBezTo>
                  <a:pt x="1899" y="373"/>
                  <a:pt x="1976" y="246"/>
                  <a:pt x="1990" y="147"/>
                </a:cubicBezTo>
                <a:cubicBezTo>
                  <a:pt x="2012" y="3"/>
                  <a:pt x="1849" y="0"/>
                  <a:pt x="1644" y="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6000">
                <a:schemeClr val="accent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889000" dist="38100" dir="5400000" algn="ctr" rotWithShape="0">
              <a:prstClr val="black">
                <a:alpha val="8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307304A-1706-4014-99FB-90F617D38BD5}"/>
              </a:ext>
            </a:extLst>
          </p:cNvPr>
          <p:cNvSpPr/>
          <p:nvPr userDrawn="1"/>
        </p:nvSpPr>
        <p:spPr>
          <a:xfrm>
            <a:off x="2602702" y="1916831"/>
            <a:ext cx="6986595" cy="3384376"/>
          </a:xfrm>
          <a:custGeom>
            <a:avLst/>
            <a:gdLst>
              <a:gd name="connsiteX0" fmla="*/ 0 w 6984776"/>
              <a:gd name="connsiteY0" fmla="*/ 0 h 3384376"/>
              <a:gd name="connsiteX1" fmla="*/ 828092 w 6984776"/>
              <a:gd name="connsiteY1" fmla="*/ 0 h 3384376"/>
              <a:gd name="connsiteX2" fmla="*/ 828092 w 6984776"/>
              <a:gd name="connsiteY2" fmla="*/ 376243 h 3384376"/>
              <a:gd name="connsiteX3" fmla="*/ 6156684 w 6984776"/>
              <a:gd name="connsiteY3" fmla="*/ 376243 h 3384376"/>
              <a:gd name="connsiteX4" fmla="*/ 6156684 w 6984776"/>
              <a:gd name="connsiteY4" fmla="*/ 0 h 3384376"/>
              <a:gd name="connsiteX5" fmla="*/ 6984776 w 6984776"/>
              <a:gd name="connsiteY5" fmla="*/ 0 h 3384376"/>
              <a:gd name="connsiteX6" fmla="*/ 6984776 w 6984776"/>
              <a:gd name="connsiteY6" fmla="*/ 3384376 h 3384376"/>
              <a:gd name="connsiteX7" fmla="*/ 0 w 6984776"/>
              <a:gd name="connsiteY7" fmla="*/ 3384376 h 3384376"/>
              <a:gd name="connsiteX8" fmla="*/ 0 w 6984776"/>
              <a:gd name="connsiteY8" fmla="*/ 0 h 3384376"/>
              <a:gd name="connsiteX0" fmla="*/ 828092 w 6984776"/>
              <a:gd name="connsiteY0" fmla="*/ 376243 h 3384376"/>
              <a:gd name="connsiteX1" fmla="*/ 6156684 w 6984776"/>
              <a:gd name="connsiteY1" fmla="*/ 376243 h 3384376"/>
              <a:gd name="connsiteX2" fmla="*/ 6156684 w 6984776"/>
              <a:gd name="connsiteY2" fmla="*/ 0 h 3384376"/>
              <a:gd name="connsiteX3" fmla="*/ 6984776 w 6984776"/>
              <a:gd name="connsiteY3" fmla="*/ 0 h 3384376"/>
              <a:gd name="connsiteX4" fmla="*/ 6984776 w 6984776"/>
              <a:gd name="connsiteY4" fmla="*/ 3384376 h 3384376"/>
              <a:gd name="connsiteX5" fmla="*/ 0 w 6984776"/>
              <a:gd name="connsiteY5" fmla="*/ 3384376 h 3384376"/>
              <a:gd name="connsiteX6" fmla="*/ 0 w 6984776"/>
              <a:gd name="connsiteY6" fmla="*/ 0 h 3384376"/>
              <a:gd name="connsiteX7" fmla="*/ 828092 w 6984776"/>
              <a:gd name="connsiteY7" fmla="*/ 0 h 3384376"/>
              <a:gd name="connsiteX8" fmla="*/ 919532 w 6984776"/>
              <a:gd name="connsiteY8" fmla="*/ 467683 h 3384376"/>
              <a:gd name="connsiteX0" fmla="*/ 828092 w 6984776"/>
              <a:gd name="connsiteY0" fmla="*/ 376243 h 3384376"/>
              <a:gd name="connsiteX1" fmla="*/ 6156684 w 6984776"/>
              <a:gd name="connsiteY1" fmla="*/ 376243 h 3384376"/>
              <a:gd name="connsiteX2" fmla="*/ 6156684 w 6984776"/>
              <a:gd name="connsiteY2" fmla="*/ 0 h 3384376"/>
              <a:gd name="connsiteX3" fmla="*/ 6984776 w 6984776"/>
              <a:gd name="connsiteY3" fmla="*/ 0 h 3384376"/>
              <a:gd name="connsiteX4" fmla="*/ 6984776 w 6984776"/>
              <a:gd name="connsiteY4" fmla="*/ 3384376 h 3384376"/>
              <a:gd name="connsiteX5" fmla="*/ 0 w 6984776"/>
              <a:gd name="connsiteY5" fmla="*/ 3384376 h 3384376"/>
              <a:gd name="connsiteX6" fmla="*/ 0 w 6984776"/>
              <a:gd name="connsiteY6" fmla="*/ 0 h 3384376"/>
              <a:gd name="connsiteX7" fmla="*/ 828092 w 6984776"/>
              <a:gd name="connsiteY7" fmla="*/ 0 h 3384376"/>
              <a:gd name="connsiteX0" fmla="*/ 6156684 w 6984776"/>
              <a:gd name="connsiteY0" fmla="*/ 376243 h 3384376"/>
              <a:gd name="connsiteX1" fmla="*/ 6156684 w 6984776"/>
              <a:gd name="connsiteY1" fmla="*/ 0 h 3384376"/>
              <a:gd name="connsiteX2" fmla="*/ 6984776 w 6984776"/>
              <a:gd name="connsiteY2" fmla="*/ 0 h 3384376"/>
              <a:gd name="connsiteX3" fmla="*/ 6984776 w 6984776"/>
              <a:gd name="connsiteY3" fmla="*/ 3384376 h 3384376"/>
              <a:gd name="connsiteX4" fmla="*/ 0 w 6984776"/>
              <a:gd name="connsiteY4" fmla="*/ 3384376 h 3384376"/>
              <a:gd name="connsiteX5" fmla="*/ 0 w 6984776"/>
              <a:gd name="connsiteY5" fmla="*/ 0 h 3384376"/>
              <a:gd name="connsiteX6" fmla="*/ 828092 w 6984776"/>
              <a:gd name="connsiteY6" fmla="*/ 0 h 3384376"/>
              <a:gd name="connsiteX0" fmla="*/ 6156684 w 6984776"/>
              <a:gd name="connsiteY0" fmla="*/ 0 h 3384376"/>
              <a:gd name="connsiteX1" fmla="*/ 6984776 w 6984776"/>
              <a:gd name="connsiteY1" fmla="*/ 0 h 3384376"/>
              <a:gd name="connsiteX2" fmla="*/ 6984776 w 6984776"/>
              <a:gd name="connsiteY2" fmla="*/ 3384376 h 3384376"/>
              <a:gd name="connsiteX3" fmla="*/ 0 w 6984776"/>
              <a:gd name="connsiteY3" fmla="*/ 3384376 h 3384376"/>
              <a:gd name="connsiteX4" fmla="*/ 0 w 6984776"/>
              <a:gd name="connsiteY4" fmla="*/ 0 h 3384376"/>
              <a:gd name="connsiteX5" fmla="*/ 828092 w 6984776"/>
              <a:gd name="connsiteY5" fmla="*/ 0 h 338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4776" h="3384376">
                <a:moveTo>
                  <a:pt x="6156684" y="0"/>
                </a:moveTo>
                <a:lnTo>
                  <a:pt x="6984776" y="0"/>
                </a:lnTo>
                <a:lnTo>
                  <a:pt x="6984776" y="3384376"/>
                </a:lnTo>
                <a:lnTo>
                  <a:pt x="0" y="3384376"/>
                </a:lnTo>
                <a:lnTo>
                  <a:pt x="0" y="0"/>
                </a:lnTo>
                <a:lnTo>
                  <a:pt x="828092" y="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24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0F29D-8DA8-4758-9AC1-017A6E2C5A86}"/>
              </a:ext>
            </a:extLst>
          </p:cNvPr>
          <p:cNvGrpSpPr/>
          <p:nvPr userDrawn="1"/>
        </p:nvGrpSpPr>
        <p:grpSpPr>
          <a:xfrm>
            <a:off x="405886" y="5517232"/>
            <a:ext cx="1222547" cy="894176"/>
            <a:chOff x="-1466428" y="980728"/>
            <a:chExt cx="1222229" cy="89417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9F34C5-E34B-4B29-BA64-4437BAE9EF30}"/>
                </a:ext>
              </a:extLst>
            </p:cNvPr>
            <p:cNvGrpSpPr/>
            <p:nvPr/>
          </p:nvGrpSpPr>
          <p:grpSpPr>
            <a:xfrm>
              <a:off x="-1466428" y="980728"/>
              <a:ext cx="1222228" cy="95622"/>
              <a:chOff x="-1466428" y="980728"/>
              <a:chExt cx="1222228" cy="95622"/>
            </a:xfrm>
          </p:grpSpPr>
          <p:sp>
            <p:nvSpPr>
              <p:cNvPr id="93" name="Oval 45">
                <a:extLst>
                  <a:ext uri="{FF2B5EF4-FFF2-40B4-BE49-F238E27FC236}">
                    <a16:creationId xmlns:a16="http://schemas.microsoft.com/office/drawing/2014/main" id="{A1D29989-6AE1-4128-A343-0E4C0D349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66428" y="980728"/>
                <a:ext cx="92145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94" name="Oval 46">
                <a:extLst>
                  <a:ext uri="{FF2B5EF4-FFF2-40B4-BE49-F238E27FC236}">
                    <a16:creationId xmlns:a16="http://schemas.microsoft.com/office/drawing/2014/main" id="{15EE2013-14AB-4634-95D3-3F536D626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83907" y="980728"/>
                <a:ext cx="93014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95" name="Oval 47">
                <a:extLst>
                  <a:ext uri="{FF2B5EF4-FFF2-40B4-BE49-F238E27FC236}">
                    <a16:creationId xmlns:a16="http://schemas.microsoft.com/office/drawing/2014/main" id="{86DE3AAD-8E4A-42D9-815E-AEB0F406D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03125" y="980728"/>
                <a:ext cx="94753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96" name="Oval 48">
                <a:extLst>
                  <a:ext uri="{FF2B5EF4-FFF2-40B4-BE49-F238E27FC236}">
                    <a16:creationId xmlns:a16="http://schemas.microsoft.com/office/drawing/2014/main" id="{23669EB1-63ED-4AF9-8321-24384D699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9734" y="980728"/>
                <a:ext cx="94753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97" name="Oval 49">
                <a:extLst>
                  <a:ext uri="{FF2B5EF4-FFF2-40B4-BE49-F238E27FC236}">
                    <a16:creationId xmlns:a16="http://schemas.microsoft.com/office/drawing/2014/main" id="{AF03A283-7662-476C-8699-3BBBB564D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214" y="980728"/>
                <a:ext cx="93014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A6BB85D-1DBF-4B77-BCD2-BCB6A1BA5C81}"/>
                </a:ext>
              </a:extLst>
            </p:cNvPr>
            <p:cNvGrpSpPr/>
            <p:nvPr/>
          </p:nvGrpSpPr>
          <p:grpSpPr>
            <a:xfrm>
              <a:off x="-1466428" y="1248651"/>
              <a:ext cx="1222228" cy="93015"/>
              <a:chOff x="-1466428" y="1236301"/>
              <a:chExt cx="1222228" cy="93015"/>
            </a:xfrm>
          </p:grpSpPr>
          <p:sp>
            <p:nvSpPr>
              <p:cNvPr id="88" name="Oval 55">
                <a:extLst>
                  <a:ext uri="{FF2B5EF4-FFF2-40B4-BE49-F238E27FC236}">
                    <a16:creationId xmlns:a16="http://schemas.microsoft.com/office/drawing/2014/main" id="{2FE4C48D-C56E-4C35-B084-6651101FE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66428" y="1236301"/>
                <a:ext cx="92145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89" name="Oval 56">
                <a:extLst>
                  <a:ext uri="{FF2B5EF4-FFF2-40B4-BE49-F238E27FC236}">
                    <a16:creationId xmlns:a16="http://schemas.microsoft.com/office/drawing/2014/main" id="{1433C7CC-70BC-4ECF-A3B0-037F5007D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83907" y="1236301"/>
                <a:ext cx="93014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90" name="Oval 57">
                <a:extLst>
                  <a:ext uri="{FF2B5EF4-FFF2-40B4-BE49-F238E27FC236}">
                    <a16:creationId xmlns:a16="http://schemas.microsoft.com/office/drawing/2014/main" id="{825E0B21-5D4D-4870-8E60-E88C21216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03125" y="1236301"/>
                <a:ext cx="94753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91" name="Oval 58">
                <a:extLst>
                  <a:ext uri="{FF2B5EF4-FFF2-40B4-BE49-F238E27FC236}">
                    <a16:creationId xmlns:a16="http://schemas.microsoft.com/office/drawing/2014/main" id="{1CF0A02E-20FD-4255-9111-78EF72E47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9734" y="1236301"/>
                <a:ext cx="94753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92" name="Oval 59">
                <a:extLst>
                  <a:ext uri="{FF2B5EF4-FFF2-40B4-BE49-F238E27FC236}">
                    <a16:creationId xmlns:a16="http://schemas.microsoft.com/office/drawing/2014/main" id="{0CD0C00F-C0C4-42F7-B6DC-48CC4A934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214" y="1236301"/>
                <a:ext cx="93014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4B4D664-2664-497B-A83F-AA2D32B0490E}"/>
                </a:ext>
              </a:extLst>
            </p:cNvPr>
            <p:cNvGrpSpPr/>
            <p:nvPr/>
          </p:nvGrpSpPr>
          <p:grpSpPr>
            <a:xfrm>
              <a:off x="-1466428" y="1513967"/>
              <a:ext cx="1222229" cy="95622"/>
              <a:chOff x="-1466428" y="1526316"/>
              <a:chExt cx="1222229" cy="95622"/>
            </a:xfrm>
          </p:grpSpPr>
          <p:sp>
            <p:nvSpPr>
              <p:cNvPr id="83" name="Oval 50">
                <a:extLst>
                  <a:ext uri="{FF2B5EF4-FFF2-40B4-BE49-F238E27FC236}">
                    <a16:creationId xmlns:a16="http://schemas.microsoft.com/office/drawing/2014/main" id="{A351CEF2-339F-4221-8E95-119D4B44B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66428" y="1526316"/>
                <a:ext cx="92145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84" name="Oval 51">
                <a:extLst>
                  <a:ext uri="{FF2B5EF4-FFF2-40B4-BE49-F238E27FC236}">
                    <a16:creationId xmlns:a16="http://schemas.microsoft.com/office/drawing/2014/main" id="{D427064A-B173-4E33-8358-4042C3FE7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85646" y="1526316"/>
                <a:ext cx="94753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85" name="Oval 52">
                <a:extLst>
                  <a:ext uri="{FF2B5EF4-FFF2-40B4-BE49-F238E27FC236}">
                    <a16:creationId xmlns:a16="http://schemas.microsoft.com/office/drawing/2014/main" id="{AC9CC17B-F286-42AE-B2E6-7012909CB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03125" y="1526316"/>
                <a:ext cx="93014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86" name="Oval 53">
                <a:extLst>
                  <a:ext uri="{FF2B5EF4-FFF2-40B4-BE49-F238E27FC236}">
                    <a16:creationId xmlns:a16="http://schemas.microsoft.com/office/drawing/2014/main" id="{AF902DFD-FAD3-46A5-BD27-102C60CA3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9735" y="1526316"/>
                <a:ext cx="93014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87" name="Oval 54">
                <a:extLst>
                  <a:ext uri="{FF2B5EF4-FFF2-40B4-BE49-F238E27FC236}">
                    <a16:creationId xmlns:a16="http://schemas.microsoft.com/office/drawing/2014/main" id="{139D2DF8-90C4-4244-AE90-4F8B8BA11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8952" y="1526316"/>
                <a:ext cx="94753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7B9CCE-BF10-428B-A44E-31FF03B16B8E}"/>
                </a:ext>
              </a:extLst>
            </p:cNvPr>
            <p:cNvGrpSpPr/>
            <p:nvPr/>
          </p:nvGrpSpPr>
          <p:grpSpPr>
            <a:xfrm>
              <a:off x="-1466428" y="1781889"/>
              <a:ext cx="1222229" cy="93015"/>
              <a:chOff x="-1466428" y="1781889"/>
              <a:chExt cx="1222229" cy="93015"/>
            </a:xfrm>
          </p:grpSpPr>
          <p:sp>
            <p:nvSpPr>
              <p:cNvPr id="78" name="Oval 60">
                <a:extLst>
                  <a:ext uri="{FF2B5EF4-FFF2-40B4-BE49-F238E27FC236}">
                    <a16:creationId xmlns:a16="http://schemas.microsoft.com/office/drawing/2014/main" id="{79839A5B-6F87-4656-90F3-3D7927EBC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66428" y="1781889"/>
                <a:ext cx="92145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79" name="Oval 61">
                <a:extLst>
                  <a:ext uri="{FF2B5EF4-FFF2-40B4-BE49-F238E27FC236}">
                    <a16:creationId xmlns:a16="http://schemas.microsoft.com/office/drawing/2014/main" id="{2FF5DDC1-257F-46A0-BC4D-CFE69E0AA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85646" y="1781889"/>
                <a:ext cx="94753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80" name="Oval 62">
                <a:extLst>
                  <a:ext uri="{FF2B5EF4-FFF2-40B4-BE49-F238E27FC236}">
                    <a16:creationId xmlns:a16="http://schemas.microsoft.com/office/drawing/2014/main" id="{A8BD2471-26D8-40B3-A71D-A8DE8B4BA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03125" y="1781889"/>
                <a:ext cx="93014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81" name="Oval 63">
                <a:extLst>
                  <a:ext uri="{FF2B5EF4-FFF2-40B4-BE49-F238E27FC236}">
                    <a16:creationId xmlns:a16="http://schemas.microsoft.com/office/drawing/2014/main" id="{24733DD5-5919-4E75-93D4-6059FF6A6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9735" y="1781889"/>
                <a:ext cx="93014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82" name="Oval 64">
                <a:extLst>
                  <a:ext uri="{FF2B5EF4-FFF2-40B4-BE49-F238E27FC236}">
                    <a16:creationId xmlns:a16="http://schemas.microsoft.com/office/drawing/2014/main" id="{63D688EF-2E46-4235-958D-BD6538B24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8952" y="1781889"/>
                <a:ext cx="94753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C0AD3E4-F6AA-4132-BEFD-57FE061B5835}"/>
              </a:ext>
            </a:extLst>
          </p:cNvPr>
          <p:cNvGrpSpPr/>
          <p:nvPr userDrawn="1"/>
        </p:nvGrpSpPr>
        <p:grpSpPr>
          <a:xfrm rot="5400000">
            <a:off x="10280238" y="1736315"/>
            <a:ext cx="2632224" cy="361032"/>
            <a:chOff x="10472702" y="2028194"/>
            <a:chExt cx="2632224" cy="36093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170B48D-B63D-4C2B-A2F4-8AAB77543BB3}"/>
                </a:ext>
              </a:extLst>
            </p:cNvPr>
            <p:cNvGrpSpPr/>
            <p:nvPr/>
          </p:nvGrpSpPr>
          <p:grpSpPr>
            <a:xfrm>
              <a:off x="10472702" y="2028194"/>
              <a:ext cx="1222228" cy="360938"/>
              <a:chOff x="10472702" y="2028194"/>
              <a:chExt cx="1222228" cy="36093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2519EFAC-C73A-4375-94A3-D9D6B4853C7A}"/>
                  </a:ext>
                </a:extLst>
              </p:cNvPr>
              <p:cNvGrpSpPr/>
              <p:nvPr/>
            </p:nvGrpSpPr>
            <p:grpSpPr>
              <a:xfrm>
                <a:off x="10472702" y="2028194"/>
                <a:ext cx="1222228" cy="95622"/>
                <a:chOff x="-1466428" y="980728"/>
                <a:chExt cx="1222228" cy="95622"/>
              </a:xfrm>
            </p:grpSpPr>
            <p:sp>
              <p:nvSpPr>
                <p:cNvPr id="120" name="Oval 45">
                  <a:extLst>
                    <a:ext uri="{FF2B5EF4-FFF2-40B4-BE49-F238E27FC236}">
                      <a16:creationId xmlns:a16="http://schemas.microsoft.com/office/drawing/2014/main" id="{D4381CFC-2498-472A-BAE6-12724E024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466428" y="980728"/>
                  <a:ext cx="92145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21" name="Oval 46">
                  <a:extLst>
                    <a:ext uri="{FF2B5EF4-FFF2-40B4-BE49-F238E27FC236}">
                      <a16:creationId xmlns:a16="http://schemas.microsoft.com/office/drawing/2014/main" id="{D9FF564F-AD0D-485C-BE5F-66F0BEE29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183907" y="980728"/>
                  <a:ext cx="93014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22" name="Oval 47">
                  <a:extLst>
                    <a:ext uri="{FF2B5EF4-FFF2-40B4-BE49-F238E27FC236}">
                      <a16:creationId xmlns:a16="http://schemas.microsoft.com/office/drawing/2014/main" id="{DA6B736A-6C87-4118-BEFC-9135F973A7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03125" y="980728"/>
                  <a:ext cx="94753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23" name="Oval 48">
                  <a:extLst>
                    <a:ext uri="{FF2B5EF4-FFF2-40B4-BE49-F238E27FC236}">
                      <a16:creationId xmlns:a16="http://schemas.microsoft.com/office/drawing/2014/main" id="{52122FC4-F36A-4CEB-A9EF-D08FE55A7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19734" y="980728"/>
                  <a:ext cx="94753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24" name="Oval 49">
                  <a:extLst>
                    <a:ext uri="{FF2B5EF4-FFF2-40B4-BE49-F238E27FC236}">
                      <a16:creationId xmlns:a16="http://schemas.microsoft.com/office/drawing/2014/main" id="{24C09941-D305-47E3-B8A3-78D91F08D3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7214" y="980728"/>
                  <a:ext cx="93014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DF6A348-96BE-4C76-BBBD-AD56F023F8D0}"/>
                  </a:ext>
                </a:extLst>
              </p:cNvPr>
              <p:cNvGrpSpPr/>
              <p:nvPr/>
            </p:nvGrpSpPr>
            <p:grpSpPr>
              <a:xfrm>
                <a:off x="10472702" y="2296117"/>
                <a:ext cx="1222228" cy="93015"/>
                <a:chOff x="-1466428" y="1236301"/>
                <a:chExt cx="1222228" cy="93015"/>
              </a:xfrm>
            </p:grpSpPr>
            <p:sp>
              <p:nvSpPr>
                <p:cNvPr id="115" name="Oval 55">
                  <a:extLst>
                    <a:ext uri="{FF2B5EF4-FFF2-40B4-BE49-F238E27FC236}">
                      <a16:creationId xmlns:a16="http://schemas.microsoft.com/office/drawing/2014/main" id="{1E1042D1-9793-437F-BF90-57A158B78F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466428" y="1236301"/>
                  <a:ext cx="92145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6" name="Oval 56">
                  <a:extLst>
                    <a:ext uri="{FF2B5EF4-FFF2-40B4-BE49-F238E27FC236}">
                      <a16:creationId xmlns:a16="http://schemas.microsoft.com/office/drawing/2014/main" id="{2DBE8156-D39F-4A69-937C-30E8B0BD3F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183907" y="1236301"/>
                  <a:ext cx="93014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7" name="Oval 57">
                  <a:extLst>
                    <a:ext uri="{FF2B5EF4-FFF2-40B4-BE49-F238E27FC236}">
                      <a16:creationId xmlns:a16="http://schemas.microsoft.com/office/drawing/2014/main" id="{0F1ED520-30C1-40D1-9CC3-1C43705CB5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03125" y="1236301"/>
                  <a:ext cx="94753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8" name="Oval 58">
                  <a:extLst>
                    <a:ext uri="{FF2B5EF4-FFF2-40B4-BE49-F238E27FC236}">
                      <a16:creationId xmlns:a16="http://schemas.microsoft.com/office/drawing/2014/main" id="{7D06F0BE-1973-4626-B9D7-B645079BDE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19734" y="1236301"/>
                  <a:ext cx="94753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9" name="Oval 59">
                  <a:extLst>
                    <a:ext uri="{FF2B5EF4-FFF2-40B4-BE49-F238E27FC236}">
                      <a16:creationId xmlns:a16="http://schemas.microsoft.com/office/drawing/2014/main" id="{586A0487-C378-4FA3-BA49-668D7C363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7214" y="1236301"/>
                  <a:ext cx="93014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47F0D79-12AB-4D3A-B5D9-DC46467E0592}"/>
                </a:ext>
              </a:extLst>
            </p:cNvPr>
            <p:cNvGrpSpPr/>
            <p:nvPr/>
          </p:nvGrpSpPr>
          <p:grpSpPr>
            <a:xfrm>
              <a:off x="11882697" y="2028194"/>
              <a:ext cx="1222229" cy="360937"/>
              <a:chOff x="10472702" y="1010235"/>
              <a:chExt cx="1222229" cy="360937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918769B-D413-45CB-A2D9-1206C5A93277}"/>
                  </a:ext>
                </a:extLst>
              </p:cNvPr>
              <p:cNvGrpSpPr/>
              <p:nvPr/>
            </p:nvGrpSpPr>
            <p:grpSpPr>
              <a:xfrm>
                <a:off x="10472702" y="1010235"/>
                <a:ext cx="1222229" cy="95622"/>
                <a:chOff x="-1466428" y="1526316"/>
                <a:chExt cx="1222229" cy="95622"/>
              </a:xfrm>
            </p:grpSpPr>
            <p:sp>
              <p:nvSpPr>
                <p:cNvPr id="108" name="Oval 50">
                  <a:extLst>
                    <a:ext uri="{FF2B5EF4-FFF2-40B4-BE49-F238E27FC236}">
                      <a16:creationId xmlns:a16="http://schemas.microsoft.com/office/drawing/2014/main" id="{90C1111A-4E39-40DC-B3C0-72271D24EF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466428" y="1526316"/>
                  <a:ext cx="92145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09" name="Oval 51">
                  <a:extLst>
                    <a:ext uri="{FF2B5EF4-FFF2-40B4-BE49-F238E27FC236}">
                      <a16:creationId xmlns:a16="http://schemas.microsoft.com/office/drawing/2014/main" id="{01B550E3-DF00-4268-9E86-D458D48A0F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185646" y="1526316"/>
                  <a:ext cx="94753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0" name="Oval 52">
                  <a:extLst>
                    <a:ext uri="{FF2B5EF4-FFF2-40B4-BE49-F238E27FC236}">
                      <a16:creationId xmlns:a16="http://schemas.microsoft.com/office/drawing/2014/main" id="{CDBD334F-EFF6-42CA-83B8-FE42175786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03125" y="1526316"/>
                  <a:ext cx="93014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1" name="Oval 53">
                  <a:extLst>
                    <a:ext uri="{FF2B5EF4-FFF2-40B4-BE49-F238E27FC236}">
                      <a16:creationId xmlns:a16="http://schemas.microsoft.com/office/drawing/2014/main" id="{89B70E6A-6C56-4F1F-820D-65997D1C9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19735" y="1526316"/>
                  <a:ext cx="93014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2" name="Oval 54">
                  <a:extLst>
                    <a:ext uri="{FF2B5EF4-FFF2-40B4-BE49-F238E27FC236}">
                      <a16:creationId xmlns:a16="http://schemas.microsoft.com/office/drawing/2014/main" id="{7CFB2152-DC86-4D25-88BD-5067F2ABC2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8952" y="1526316"/>
                  <a:ext cx="94753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3013ADE-E144-44ED-A34B-09E7368EBB77}"/>
                  </a:ext>
                </a:extLst>
              </p:cNvPr>
              <p:cNvGrpSpPr/>
              <p:nvPr/>
            </p:nvGrpSpPr>
            <p:grpSpPr>
              <a:xfrm>
                <a:off x="10472702" y="1278157"/>
                <a:ext cx="1222229" cy="93015"/>
                <a:chOff x="-1466428" y="1781889"/>
                <a:chExt cx="1222229" cy="93015"/>
              </a:xfrm>
            </p:grpSpPr>
            <p:sp>
              <p:nvSpPr>
                <p:cNvPr id="103" name="Oval 60">
                  <a:extLst>
                    <a:ext uri="{FF2B5EF4-FFF2-40B4-BE49-F238E27FC236}">
                      <a16:creationId xmlns:a16="http://schemas.microsoft.com/office/drawing/2014/main" id="{36757767-A434-46C9-A94B-1691E13879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466428" y="1781889"/>
                  <a:ext cx="92145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04" name="Oval 61">
                  <a:extLst>
                    <a:ext uri="{FF2B5EF4-FFF2-40B4-BE49-F238E27FC236}">
                      <a16:creationId xmlns:a16="http://schemas.microsoft.com/office/drawing/2014/main" id="{E2B34EE8-7F69-41AB-9D39-D308538BAE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185646" y="1781889"/>
                  <a:ext cx="94753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05" name="Oval 62">
                  <a:extLst>
                    <a:ext uri="{FF2B5EF4-FFF2-40B4-BE49-F238E27FC236}">
                      <a16:creationId xmlns:a16="http://schemas.microsoft.com/office/drawing/2014/main" id="{19673F8E-DEA1-4639-9A46-8AB1DB481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03125" y="1781889"/>
                  <a:ext cx="93014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06" name="Oval 63">
                  <a:extLst>
                    <a:ext uri="{FF2B5EF4-FFF2-40B4-BE49-F238E27FC236}">
                      <a16:creationId xmlns:a16="http://schemas.microsoft.com/office/drawing/2014/main" id="{7E8EA243-2775-49CE-8201-1DD086837E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19735" y="1781889"/>
                  <a:ext cx="93014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07" name="Oval 64">
                  <a:extLst>
                    <a:ext uri="{FF2B5EF4-FFF2-40B4-BE49-F238E27FC236}">
                      <a16:creationId xmlns:a16="http://schemas.microsoft.com/office/drawing/2014/main" id="{9C1AE9A0-9C5F-400C-8A9F-E264CC7B45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8952" y="1781889"/>
                  <a:ext cx="94753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</p:grpSp>
      </p:grp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0C6D3ECC-3C7F-418E-9939-D61B053630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4394" y="1541463"/>
            <a:ext cx="5114670" cy="749300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4400" spc="15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0DC8B31-BD10-4089-8123-BF0ECC90AFDC}"/>
              </a:ext>
            </a:extLst>
          </p:cNvPr>
          <p:cNvSpPr>
            <a:spLocks/>
          </p:cNvSpPr>
          <p:nvPr userDrawn="1"/>
        </p:nvSpPr>
        <p:spPr bwMode="auto">
          <a:xfrm>
            <a:off x="4365410" y="1"/>
            <a:ext cx="5377965" cy="708545"/>
          </a:xfrm>
          <a:custGeom>
            <a:avLst/>
            <a:gdLst>
              <a:gd name="connsiteX0" fmla="*/ 0 w 5376564"/>
              <a:gd name="connsiteY0" fmla="*/ 0 h 708545"/>
              <a:gd name="connsiteX1" fmla="*/ 5376564 w 5376564"/>
              <a:gd name="connsiteY1" fmla="*/ 0 h 708545"/>
              <a:gd name="connsiteX2" fmla="*/ 5185543 w 5376564"/>
              <a:gd name="connsiteY2" fmla="*/ 93607 h 708545"/>
              <a:gd name="connsiteX3" fmla="*/ 126609 w 5376564"/>
              <a:gd name="connsiteY3" fmla="*/ 72917 h 708545"/>
              <a:gd name="connsiteX4" fmla="*/ 0 w 5376564"/>
              <a:gd name="connsiteY4" fmla="*/ 0 h 70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564" h="708545">
                <a:moveTo>
                  <a:pt x="0" y="0"/>
                </a:moveTo>
                <a:lnTo>
                  <a:pt x="5376564" y="0"/>
                </a:lnTo>
                <a:lnTo>
                  <a:pt x="5185543" y="93607"/>
                </a:lnTo>
                <a:cubicBezTo>
                  <a:pt x="3019901" y="1087172"/>
                  <a:pt x="1316659" y="725041"/>
                  <a:pt x="126609" y="7291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85000">
                <a:schemeClr val="accent2"/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>
            <a:outerShdw blurRad="889000" dist="38100" dir="5400000" algn="ct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621C2C-2198-45B8-9873-B04DC1C5DCF1}"/>
              </a:ext>
            </a:extLst>
          </p:cNvPr>
          <p:cNvSpPr>
            <a:spLocks/>
          </p:cNvSpPr>
          <p:nvPr userDrawn="1"/>
        </p:nvSpPr>
        <p:spPr bwMode="auto">
          <a:xfrm>
            <a:off x="0" y="1191235"/>
            <a:ext cx="476518" cy="1109009"/>
          </a:xfrm>
          <a:custGeom>
            <a:avLst/>
            <a:gdLst>
              <a:gd name="connsiteX0" fmla="*/ 0 w 476394"/>
              <a:gd name="connsiteY0" fmla="*/ 0 h 1109009"/>
              <a:gd name="connsiteX1" fmla="*/ 149686 w 476394"/>
              <a:gd name="connsiteY1" fmla="*/ 77303 h 1109009"/>
              <a:gd name="connsiteX2" fmla="*/ 26295 w 476394"/>
              <a:gd name="connsiteY2" fmla="*/ 1094342 h 1109009"/>
              <a:gd name="connsiteX3" fmla="*/ 0 w 476394"/>
              <a:gd name="connsiteY3" fmla="*/ 1109009 h 1109009"/>
              <a:gd name="connsiteX4" fmla="*/ 0 w 476394"/>
              <a:gd name="connsiteY4" fmla="*/ 0 h 110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394" h="1109009">
                <a:moveTo>
                  <a:pt x="0" y="0"/>
                </a:moveTo>
                <a:lnTo>
                  <a:pt x="149686" y="77303"/>
                </a:lnTo>
                <a:cubicBezTo>
                  <a:pt x="494828" y="279337"/>
                  <a:pt x="714673" y="690290"/>
                  <a:pt x="26295" y="1094342"/>
                </a:cubicBezTo>
                <a:lnTo>
                  <a:pt x="0" y="11090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889000" dist="38100" algn="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1A8818-2CBF-47C8-AE1A-4784AF9F6A3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86555" y="5693174"/>
            <a:ext cx="6670431" cy="1164827"/>
          </a:xfrm>
          <a:custGeom>
            <a:avLst/>
            <a:gdLst>
              <a:gd name="connsiteX0" fmla="*/ 6242199 w 6668694"/>
              <a:gd name="connsiteY0" fmla="*/ 657 h 1164827"/>
              <a:gd name="connsiteX1" fmla="*/ 5378364 w 6668694"/>
              <a:gd name="connsiteY1" fmla="*/ 183181 h 1164827"/>
              <a:gd name="connsiteX2" fmla="*/ 2649335 w 6668694"/>
              <a:gd name="connsiteY2" fmla="*/ 999428 h 1164827"/>
              <a:gd name="connsiteX3" fmla="*/ 728633 w 6668694"/>
              <a:gd name="connsiteY3" fmla="*/ 891832 h 1164827"/>
              <a:gd name="connsiteX4" fmla="*/ 89560 w 6668694"/>
              <a:gd name="connsiteY4" fmla="*/ 1122640 h 1164827"/>
              <a:gd name="connsiteX5" fmla="*/ 0 w 6668694"/>
              <a:gd name="connsiteY5" fmla="*/ 1164827 h 1164827"/>
              <a:gd name="connsiteX6" fmla="*/ 6383463 w 6668694"/>
              <a:gd name="connsiteY6" fmla="*/ 1164827 h 1164827"/>
              <a:gd name="connsiteX7" fmla="*/ 6451343 w 6668694"/>
              <a:gd name="connsiteY7" fmla="*/ 1036994 h 1164827"/>
              <a:gd name="connsiteX8" fmla="*/ 6661304 w 6668694"/>
              <a:gd name="connsiteY8" fmla="*/ 446606 h 1164827"/>
              <a:gd name="connsiteX9" fmla="*/ 6242199 w 6668694"/>
              <a:gd name="connsiteY9" fmla="*/ 657 h 116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68694" h="1164827">
                <a:moveTo>
                  <a:pt x="6242199" y="657"/>
                </a:moveTo>
                <a:cubicBezTo>
                  <a:pt x="6013664" y="-7446"/>
                  <a:pt x="5710918" y="59816"/>
                  <a:pt x="5378364" y="183181"/>
                </a:cubicBezTo>
                <a:cubicBezTo>
                  <a:pt x="4614532" y="461447"/>
                  <a:pt x="3872948" y="891832"/>
                  <a:pt x="2649335" y="999428"/>
                </a:cubicBezTo>
                <a:cubicBezTo>
                  <a:pt x="1422014" y="1107024"/>
                  <a:pt x="1440554" y="713741"/>
                  <a:pt x="728633" y="891832"/>
                </a:cubicBezTo>
                <a:cubicBezTo>
                  <a:pt x="518672" y="944703"/>
                  <a:pt x="297240" y="1029400"/>
                  <a:pt x="89560" y="1122640"/>
                </a:cubicBezTo>
                <a:lnTo>
                  <a:pt x="0" y="1164827"/>
                </a:lnTo>
                <a:lnTo>
                  <a:pt x="6383463" y="1164827"/>
                </a:lnTo>
                <a:lnTo>
                  <a:pt x="6451343" y="1036994"/>
                </a:lnTo>
                <a:cubicBezTo>
                  <a:pt x="6550993" y="839889"/>
                  <a:pt x="6635349" y="630262"/>
                  <a:pt x="6661304" y="446606"/>
                </a:cubicBezTo>
                <a:cubicBezTo>
                  <a:pt x="6707189" y="146079"/>
                  <a:pt x="6536031" y="11076"/>
                  <a:pt x="6242199" y="65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6000">
                <a:schemeClr val="accent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889000" dist="38100" dir="5400000" algn="ct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22C124C-E2CB-4F25-A6D5-F857371D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56598" y="6219639"/>
            <a:ext cx="2537158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A6B885B-7056-45F0-82F8-69623427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317" y="6165304"/>
            <a:ext cx="513718" cy="473794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6C142BB-AE67-4317-8B31-C246C4A836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4807" y="2602498"/>
            <a:ext cx="1843516" cy="1653004"/>
          </a:xfrm>
          <a:custGeom>
            <a:avLst/>
            <a:gdLst>
              <a:gd name="connsiteX0" fmla="*/ 825393 w 1843036"/>
              <a:gd name="connsiteY0" fmla="*/ 898 h 1653004"/>
              <a:gd name="connsiteX1" fmla="*/ 1843036 w 1843036"/>
              <a:gd name="connsiteY1" fmla="*/ 959388 h 1653004"/>
              <a:gd name="connsiteX2" fmla="*/ 825393 w 1843036"/>
              <a:gd name="connsiteY2" fmla="*/ 1651685 h 1653004"/>
              <a:gd name="connsiteX3" fmla="*/ 0 w 1843036"/>
              <a:gd name="connsiteY3" fmla="*/ 826292 h 1653004"/>
              <a:gd name="connsiteX4" fmla="*/ 825393 w 1843036"/>
              <a:gd name="connsiteY4" fmla="*/ 898 h 165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036" h="1653004">
                <a:moveTo>
                  <a:pt x="825393" y="898"/>
                </a:moveTo>
                <a:cubicBezTo>
                  <a:pt x="1132566" y="23081"/>
                  <a:pt x="1843036" y="503536"/>
                  <a:pt x="1843036" y="959388"/>
                </a:cubicBezTo>
                <a:cubicBezTo>
                  <a:pt x="1843036" y="1415240"/>
                  <a:pt x="1132566" y="1673868"/>
                  <a:pt x="825393" y="1651685"/>
                </a:cubicBezTo>
                <a:cubicBezTo>
                  <a:pt x="518221" y="1629502"/>
                  <a:pt x="0" y="1282144"/>
                  <a:pt x="0" y="826292"/>
                </a:cubicBezTo>
                <a:cubicBezTo>
                  <a:pt x="0" y="370439"/>
                  <a:pt x="518221" y="-21285"/>
                  <a:pt x="825393" y="89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2000"/>
            </a:lvl1pPr>
          </a:lstStyle>
          <a:p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7E0FCB9-AF16-42E7-AB21-AF7154FF60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62649" y="1180913"/>
            <a:ext cx="1421496" cy="1274596"/>
          </a:xfrm>
          <a:custGeom>
            <a:avLst/>
            <a:gdLst>
              <a:gd name="connsiteX0" fmla="*/ 636443 w 1421126"/>
              <a:gd name="connsiteY0" fmla="*/ 692 h 1274596"/>
              <a:gd name="connsiteX1" fmla="*/ 1421126 w 1421126"/>
              <a:gd name="connsiteY1" fmla="*/ 739763 h 1274596"/>
              <a:gd name="connsiteX2" fmla="*/ 636443 w 1421126"/>
              <a:gd name="connsiteY2" fmla="*/ 1273579 h 1274596"/>
              <a:gd name="connsiteX3" fmla="*/ 0 w 1421126"/>
              <a:gd name="connsiteY3" fmla="*/ 637136 h 1274596"/>
              <a:gd name="connsiteX4" fmla="*/ 636443 w 1421126"/>
              <a:gd name="connsiteY4" fmla="*/ 692 h 127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126" h="1274596">
                <a:moveTo>
                  <a:pt x="636443" y="692"/>
                </a:moveTo>
                <a:cubicBezTo>
                  <a:pt x="873298" y="17797"/>
                  <a:pt x="1421126" y="388266"/>
                  <a:pt x="1421126" y="739763"/>
                </a:cubicBezTo>
                <a:cubicBezTo>
                  <a:pt x="1421126" y="1091261"/>
                  <a:pt x="873298" y="1290684"/>
                  <a:pt x="636443" y="1273579"/>
                </a:cubicBezTo>
                <a:cubicBezTo>
                  <a:pt x="399589" y="1256474"/>
                  <a:pt x="0" y="988634"/>
                  <a:pt x="0" y="637136"/>
                </a:cubicBezTo>
                <a:cubicBezTo>
                  <a:pt x="0" y="285638"/>
                  <a:pt x="399589" y="-16412"/>
                  <a:pt x="636443" y="6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600"/>
            </a:lvl1pPr>
          </a:lstStyle>
          <a:p>
            <a:endParaRPr lang="en-IN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D69ACE4-BB55-49D7-B2C1-1C9868716C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98552" y="1180913"/>
            <a:ext cx="1421496" cy="1274596"/>
          </a:xfrm>
          <a:custGeom>
            <a:avLst/>
            <a:gdLst>
              <a:gd name="connsiteX0" fmla="*/ 636443 w 1421126"/>
              <a:gd name="connsiteY0" fmla="*/ 692 h 1274596"/>
              <a:gd name="connsiteX1" fmla="*/ 1421126 w 1421126"/>
              <a:gd name="connsiteY1" fmla="*/ 739763 h 1274596"/>
              <a:gd name="connsiteX2" fmla="*/ 636443 w 1421126"/>
              <a:gd name="connsiteY2" fmla="*/ 1273579 h 1274596"/>
              <a:gd name="connsiteX3" fmla="*/ 0 w 1421126"/>
              <a:gd name="connsiteY3" fmla="*/ 637136 h 1274596"/>
              <a:gd name="connsiteX4" fmla="*/ 636443 w 1421126"/>
              <a:gd name="connsiteY4" fmla="*/ 692 h 127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126" h="1274596">
                <a:moveTo>
                  <a:pt x="636443" y="692"/>
                </a:moveTo>
                <a:cubicBezTo>
                  <a:pt x="873297" y="17797"/>
                  <a:pt x="1421126" y="388266"/>
                  <a:pt x="1421126" y="739763"/>
                </a:cubicBezTo>
                <a:cubicBezTo>
                  <a:pt x="1421126" y="1091261"/>
                  <a:pt x="873297" y="1290684"/>
                  <a:pt x="636443" y="1273579"/>
                </a:cubicBezTo>
                <a:cubicBezTo>
                  <a:pt x="399589" y="1256474"/>
                  <a:pt x="0" y="988634"/>
                  <a:pt x="0" y="637136"/>
                </a:cubicBezTo>
                <a:cubicBezTo>
                  <a:pt x="0" y="285638"/>
                  <a:pt x="399589" y="-16412"/>
                  <a:pt x="636443" y="6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600"/>
            </a:lvl1pPr>
          </a:lstStyle>
          <a:p>
            <a:endParaRPr lang="en-IN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592BA59-4CF5-4FBF-AEE0-6C222BE0CB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62649" y="3721426"/>
            <a:ext cx="1421496" cy="1274596"/>
          </a:xfrm>
          <a:custGeom>
            <a:avLst/>
            <a:gdLst>
              <a:gd name="connsiteX0" fmla="*/ 636443 w 1421126"/>
              <a:gd name="connsiteY0" fmla="*/ 692 h 1274596"/>
              <a:gd name="connsiteX1" fmla="*/ 1421126 w 1421126"/>
              <a:gd name="connsiteY1" fmla="*/ 739764 h 1274596"/>
              <a:gd name="connsiteX2" fmla="*/ 636443 w 1421126"/>
              <a:gd name="connsiteY2" fmla="*/ 1273579 h 1274596"/>
              <a:gd name="connsiteX3" fmla="*/ 0 w 1421126"/>
              <a:gd name="connsiteY3" fmla="*/ 637136 h 1274596"/>
              <a:gd name="connsiteX4" fmla="*/ 636443 w 1421126"/>
              <a:gd name="connsiteY4" fmla="*/ 692 h 127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126" h="1274596">
                <a:moveTo>
                  <a:pt x="636443" y="692"/>
                </a:moveTo>
                <a:cubicBezTo>
                  <a:pt x="873298" y="17797"/>
                  <a:pt x="1421126" y="388266"/>
                  <a:pt x="1421126" y="739764"/>
                </a:cubicBezTo>
                <a:cubicBezTo>
                  <a:pt x="1421126" y="1091261"/>
                  <a:pt x="873298" y="1290684"/>
                  <a:pt x="636443" y="1273579"/>
                </a:cubicBezTo>
                <a:cubicBezTo>
                  <a:pt x="399589" y="1256474"/>
                  <a:pt x="0" y="988634"/>
                  <a:pt x="0" y="637136"/>
                </a:cubicBezTo>
                <a:cubicBezTo>
                  <a:pt x="0" y="285638"/>
                  <a:pt x="399589" y="-16412"/>
                  <a:pt x="636443" y="6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600"/>
            </a:lvl1pPr>
          </a:lstStyle>
          <a:p>
            <a:endParaRPr lang="en-I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C223F12-9990-4EAB-83D9-B175D9A47F3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8552" y="3721426"/>
            <a:ext cx="1421496" cy="1274596"/>
          </a:xfrm>
          <a:custGeom>
            <a:avLst/>
            <a:gdLst>
              <a:gd name="connsiteX0" fmla="*/ 636443 w 1421126"/>
              <a:gd name="connsiteY0" fmla="*/ 692 h 1274596"/>
              <a:gd name="connsiteX1" fmla="*/ 1421126 w 1421126"/>
              <a:gd name="connsiteY1" fmla="*/ 739764 h 1274596"/>
              <a:gd name="connsiteX2" fmla="*/ 636443 w 1421126"/>
              <a:gd name="connsiteY2" fmla="*/ 1273579 h 1274596"/>
              <a:gd name="connsiteX3" fmla="*/ 0 w 1421126"/>
              <a:gd name="connsiteY3" fmla="*/ 637136 h 1274596"/>
              <a:gd name="connsiteX4" fmla="*/ 636443 w 1421126"/>
              <a:gd name="connsiteY4" fmla="*/ 692 h 127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126" h="1274596">
                <a:moveTo>
                  <a:pt x="636443" y="692"/>
                </a:moveTo>
                <a:cubicBezTo>
                  <a:pt x="873297" y="17797"/>
                  <a:pt x="1421126" y="388266"/>
                  <a:pt x="1421126" y="739764"/>
                </a:cubicBezTo>
                <a:cubicBezTo>
                  <a:pt x="1421126" y="1091261"/>
                  <a:pt x="873297" y="1290684"/>
                  <a:pt x="636443" y="1273579"/>
                </a:cubicBezTo>
                <a:cubicBezTo>
                  <a:pt x="399589" y="1256474"/>
                  <a:pt x="0" y="988634"/>
                  <a:pt x="0" y="637136"/>
                </a:cubicBezTo>
                <a:cubicBezTo>
                  <a:pt x="0" y="285638"/>
                  <a:pt x="399589" y="-16412"/>
                  <a:pt x="636443" y="6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9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>
          <a:gsLst>
            <a:gs pos="20000">
              <a:schemeClr val="accent1"/>
            </a:gs>
            <a:gs pos="82000">
              <a:schemeClr val="accent2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93663730-46A7-4D79-BE60-463194B1A2BB}"/>
              </a:ext>
            </a:extLst>
          </p:cNvPr>
          <p:cNvSpPr>
            <a:spLocks/>
          </p:cNvSpPr>
          <p:nvPr userDrawn="1"/>
        </p:nvSpPr>
        <p:spPr bwMode="auto">
          <a:xfrm>
            <a:off x="90511" y="4764"/>
            <a:ext cx="10429417" cy="4275215"/>
          </a:xfrm>
          <a:custGeom>
            <a:avLst/>
            <a:gdLst>
              <a:gd name="T0" fmla="*/ 1914 w 1914"/>
              <a:gd name="T1" fmla="*/ 0 h 784"/>
              <a:gd name="T2" fmla="*/ 0 w 1914"/>
              <a:gd name="T3" fmla="*/ 0 h 784"/>
              <a:gd name="T4" fmla="*/ 1914 w 1914"/>
              <a:gd name="T5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14" h="784">
                <a:moveTo>
                  <a:pt x="1914" y="0"/>
                </a:moveTo>
                <a:cubicBezTo>
                  <a:pt x="0" y="0"/>
                  <a:pt x="0" y="0"/>
                  <a:pt x="0" y="0"/>
                </a:cubicBezTo>
                <a:cubicBezTo>
                  <a:pt x="237" y="260"/>
                  <a:pt x="900" y="784"/>
                  <a:pt x="19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85000">
                <a:schemeClr val="accent2"/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>
            <a:outerShdw blurRad="889000" dist="38100" dir="5400000" algn="ctr" rotWithShape="0">
              <a:prstClr val="black">
                <a:alpha val="8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B247589D-7756-4030-B0AA-627AF78DC185}"/>
              </a:ext>
            </a:extLst>
          </p:cNvPr>
          <p:cNvSpPr>
            <a:spLocks/>
          </p:cNvSpPr>
          <p:nvPr userDrawn="1"/>
        </p:nvSpPr>
        <p:spPr bwMode="auto">
          <a:xfrm>
            <a:off x="6352" y="1638555"/>
            <a:ext cx="2654344" cy="3011045"/>
          </a:xfrm>
          <a:custGeom>
            <a:avLst/>
            <a:gdLst>
              <a:gd name="T0" fmla="*/ 167 w 313"/>
              <a:gd name="T1" fmla="*/ 69 h 355"/>
              <a:gd name="T2" fmla="*/ 0 w 313"/>
              <a:gd name="T3" fmla="*/ 0 h 355"/>
              <a:gd name="T4" fmla="*/ 0 w 313"/>
              <a:gd name="T5" fmla="*/ 355 h 355"/>
              <a:gd name="T6" fmla="*/ 167 w 313"/>
              <a:gd name="T7" fmla="*/ 69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" h="355">
                <a:moveTo>
                  <a:pt x="167" y="69"/>
                </a:moveTo>
                <a:cubicBezTo>
                  <a:pt x="113" y="38"/>
                  <a:pt x="46" y="14"/>
                  <a:pt x="0" y="0"/>
                </a:cubicBezTo>
                <a:cubicBezTo>
                  <a:pt x="0" y="355"/>
                  <a:pt x="0" y="355"/>
                  <a:pt x="0" y="355"/>
                </a:cubicBezTo>
                <a:cubicBezTo>
                  <a:pt x="313" y="249"/>
                  <a:pt x="261" y="124"/>
                  <a:pt x="167" y="6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889000" dist="38100" algn="l" rotWithShape="0">
              <a:prstClr val="black">
                <a:alpha val="8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D49F49FF-1857-424B-A97C-0D7F39DD2BC4}"/>
              </a:ext>
            </a:extLst>
          </p:cNvPr>
          <p:cNvSpPr>
            <a:spLocks/>
          </p:cNvSpPr>
          <p:nvPr userDrawn="1"/>
        </p:nvSpPr>
        <p:spPr bwMode="auto">
          <a:xfrm>
            <a:off x="1" y="1451417"/>
            <a:ext cx="12192000" cy="5416108"/>
          </a:xfrm>
          <a:custGeom>
            <a:avLst/>
            <a:gdLst>
              <a:gd name="T0" fmla="*/ 1644 w 2012"/>
              <a:gd name="T1" fmla="*/ 76 h 445"/>
              <a:gd name="T2" fmla="*/ 908 w 2012"/>
              <a:gd name="T3" fmla="*/ 296 h 445"/>
              <a:gd name="T4" fmla="*/ 390 w 2012"/>
              <a:gd name="T5" fmla="*/ 267 h 445"/>
              <a:gd name="T6" fmla="*/ 0 w 2012"/>
              <a:gd name="T7" fmla="*/ 445 h 445"/>
              <a:gd name="T8" fmla="*/ 1852 w 2012"/>
              <a:gd name="T9" fmla="*/ 445 h 445"/>
              <a:gd name="T10" fmla="*/ 1990 w 2012"/>
              <a:gd name="T11" fmla="*/ 147 h 445"/>
              <a:gd name="T12" fmla="*/ 1644 w 2012"/>
              <a:gd name="T13" fmla="*/ 7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2" h="445">
                <a:moveTo>
                  <a:pt x="1644" y="76"/>
                </a:moveTo>
                <a:cubicBezTo>
                  <a:pt x="1438" y="151"/>
                  <a:pt x="1238" y="267"/>
                  <a:pt x="908" y="296"/>
                </a:cubicBezTo>
                <a:cubicBezTo>
                  <a:pt x="577" y="325"/>
                  <a:pt x="582" y="219"/>
                  <a:pt x="390" y="267"/>
                </a:cubicBezTo>
                <a:cubicBezTo>
                  <a:pt x="239" y="305"/>
                  <a:pt x="66" y="404"/>
                  <a:pt x="0" y="445"/>
                </a:cubicBezTo>
                <a:cubicBezTo>
                  <a:pt x="1852" y="445"/>
                  <a:pt x="1852" y="445"/>
                  <a:pt x="1852" y="445"/>
                </a:cubicBezTo>
                <a:cubicBezTo>
                  <a:pt x="1899" y="373"/>
                  <a:pt x="1976" y="246"/>
                  <a:pt x="1990" y="147"/>
                </a:cubicBezTo>
                <a:cubicBezTo>
                  <a:pt x="2012" y="3"/>
                  <a:pt x="1849" y="0"/>
                  <a:pt x="1644" y="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6000">
                <a:schemeClr val="accent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889000" dist="38100" dir="5400000" algn="ctr" rotWithShape="0">
              <a:prstClr val="black">
                <a:alpha val="8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AB5AF7-7AD6-4C37-851B-0DC173E08512}"/>
              </a:ext>
            </a:extLst>
          </p:cNvPr>
          <p:cNvGrpSpPr/>
          <p:nvPr userDrawn="1"/>
        </p:nvGrpSpPr>
        <p:grpSpPr>
          <a:xfrm>
            <a:off x="391018" y="340270"/>
            <a:ext cx="1222547" cy="894176"/>
            <a:chOff x="-1466428" y="980728"/>
            <a:chExt cx="1222229" cy="8941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5E8AFE-E295-4F55-A5FE-00A4B350086B}"/>
                </a:ext>
              </a:extLst>
            </p:cNvPr>
            <p:cNvGrpSpPr/>
            <p:nvPr/>
          </p:nvGrpSpPr>
          <p:grpSpPr>
            <a:xfrm>
              <a:off x="-1466428" y="980728"/>
              <a:ext cx="1222228" cy="95622"/>
              <a:chOff x="-1466428" y="980728"/>
              <a:chExt cx="1222228" cy="95622"/>
            </a:xfrm>
          </p:grpSpPr>
          <p:sp>
            <p:nvSpPr>
              <p:cNvPr id="28" name="Oval 45">
                <a:extLst>
                  <a:ext uri="{FF2B5EF4-FFF2-40B4-BE49-F238E27FC236}">
                    <a16:creationId xmlns:a16="http://schemas.microsoft.com/office/drawing/2014/main" id="{C2404EE0-4467-42B6-95FF-4A8787D89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66428" y="980728"/>
                <a:ext cx="92145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29" name="Oval 46">
                <a:extLst>
                  <a:ext uri="{FF2B5EF4-FFF2-40B4-BE49-F238E27FC236}">
                    <a16:creationId xmlns:a16="http://schemas.microsoft.com/office/drawing/2014/main" id="{A19275EF-D6CD-43F5-BE36-CB3432CCB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83907" y="980728"/>
                <a:ext cx="93014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30" name="Oval 47">
                <a:extLst>
                  <a:ext uri="{FF2B5EF4-FFF2-40B4-BE49-F238E27FC236}">
                    <a16:creationId xmlns:a16="http://schemas.microsoft.com/office/drawing/2014/main" id="{18B017B0-4DB4-4981-A6C7-F0979DEDA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03125" y="980728"/>
                <a:ext cx="94753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31" name="Oval 48">
                <a:extLst>
                  <a:ext uri="{FF2B5EF4-FFF2-40B4-BE49-F238E27FC236}">
                    <a16:creationId xmlns:a16="http://schemas.microsoft.com/office/drawing/2014/main" id="{1921D7C0-397D-43B8-B57A-DBACC0FEA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9734" y="980728"/>
                <a:ext cx="94753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32" name="Oval 49">
                <a:extLst>
                  <a:ext uri="{FF2B5EF4-FFF2-40B4-BE49-F238E27FC236}">
                    <a16:creationId xmlns:a16="http://schemas.microsoft.com/office/drawing/2014/main" id="{565309C9-509A-44D8-BA28-C393506B9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214" y="980728"/>
                <a:ext cx="93014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452E503-12EA-4219-9224-63EE7622FECC}"/>
                </a:ext>
              </a:extLst>
            </p:cNvPr>
            <p:cNvGrpSpPr/>
            <p:nvPr/>
          </p:nvGrpSpPr>
          <p:grpSpPr>
            <a:xfrm>
              <a:off x="-1466428" y="1248651"/>
              <a:ext cx="1222228" cy="93015"/>
              <a:chOff x="-1466428" y="1236301"/>
              <a:chExt cx="1222228" cy="93015"/>
            </a:xfrm>
          </p:grpSpPr>
          <p:sp>
            <p:nvSpPr>
              <p:cNvPr id="23" name="Oval 55">
                <a:extLst>
                  <a:ext uri="{FF2B5EF4-FFF2-40B4-BE49-F238E27FC236}">
                    <a16:creationId xmlns:a16="http://schemas.microsoft.com/office/drawing/2014/main" id="{8F6DE088-7BCB-4332-ADE2-DF8FEE6F2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66428" y="1236301"/>
                <a:ext cx="92145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24" name="Oval 56">
                <a:extLst>
                  <a:ext uri="{FF2B5EF4-FFF2-40B4-BE49-F238E27FC236}">
                    <a16:creationId xmlns:a16="http://schemas.microsoft.com/office/drawing/2014/main" id="{2BEEEF34-9FF8-4B0D-A46C-3BA14F2BF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83907" y="1236301"/>
                <a:ext cx="93014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25" name="Oval 57">
                <a:extLst>
                  <a:ext uri="{FF2B5EF4-FFF2-40B4-BE49-F238E27FC236}">
                    <a16:creationId xmlns:a16="http://schemas.microsoft.com/office/drawing/2014/main" id="{C7FC0705-D91B-4F03-9DBB-DD239A6B7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03125" y="1236301"/>
                <a:ext cx="94753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26" name="Oval 58">
                <a:extLst>
                  <a:ext uri="{FF2B5EF4-FFF2-40B4-BE49-F238E27FC236}">
                    <a16:creationId xmlns:a16="http://schemas.microsoft.com/office/drawing/2014/main" id="{232E0538-6446-4BF5-BE69-27497A00A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9734" y="1236301"/>
                <a:ext cx="94753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27" name="Oval 59">
                <a:extLst>
                  <a:ext uri="{FF2B5EF4-FFF2-40B4-BE49-F238E27FC236}">
                    <a16:creationId xmlns:a16="http://schemas.microsoft.com/office/drawing/2014/main" id="{8BF35802-8338-40CB-B62B-6DA8BA216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214" y="1236301"/>
                <a:ext cx="93014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7EDEFB-E160-4127-9480-D83386193C18}"/>
                </a:ext>
              </a:extLst>
            </p:cNvPr>
            <p:cNvGrpSpPr/>
            <p:nvPr/>
          </p:nvGrpSpPr>
          <p:grpSpPr>
            <a:xfrm>
              <a:off x="-1466428" y="1513967"/>
              <a:ext cx="1222229" cy="95622"/>
              <a:chOff x="-1466428" y="1526316"/>
              <a:chExt cx="1222229" cy="95622"/>
            </a:xfrm>
          </p:grpSpPr>
          <p:sp>
            <p:nvSpPr>
              <p:cNvPr id="18" name="Oval 50">
                <a:extLst>
                  <a:ext uri="{FF2B5EF4-FFF2-40B4-BE49-F238E27FC236}">
                    <a16:creationId xmlns:a16="http://schemas.microsoft.com/office/drawing/2014/main" id="{1072901D-DA50-4332-B4C4-6540029D9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66428" y="1526316"/>
                <a:ext cx="92145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19" name="Oval 51">
                <a:extLst>
                  <a:ext uri="{FF2B5EF4-FFF2-40B4-BE49-F238E27FC236}">
                    <a16:creationId xmlns:a16="http://schemas.microsoft.com/office/drawing/2014/main" id="{FAD30C3D-321C-4D6E-AF2E-C8592BD6C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85646" y="1526316"/>
                <a:ext cx="94753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20" name="Oval 52">
                <a:extLst>
                  <a:ext uri="{FF2B5EF4-FFF2-40B4-BE49-F238E27FC236}">
                    <a16:creationId xmlns:a16="http://schemas.microsoft.com/office/drawing/2014/main" id="{FEC27622-6AB2-421E-8214-7AEB47902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03125" y="1526316"/>
                <a:ext cx="93014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21" name="Oval 53">
                <a:extLst>
                  <a:ext uri="{FF2B5EF4-FFF2-40B4-BE49-F238E27FC236}">
                    <a16:creationId xmlns:a16="http://schemas.microsoft.com/office/drawing/2014/main" id="{5C00CC41-2FE9-4A6D-AA21-236FBAB77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9735" y="1526316"/>
                <a:ext cx="93014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22" name="Oval 54">
                <a:extLst>
                  <a:ext uri="{FF2B5EF4-FFF2-40B4-BE49-F238E27FC236}">
                    <a16:creationId xmlns:a16="http://schemas.microsoft.com/office/drawing/2014/main" id="{F4E67544-FDBD-4523-A632-472A83984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8952" y="1526316"/>
                <a:ext cx="94753" cy="95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F490DE-E8F3-4AA2-905E-AEBE5DA104CC}"/>
                </a:ext>
              </a:extLst>
            </p:cNvPr>
            <p:cNvGrpSpPr/>
            <p:nvPr/>
          </p:nvGrpSpPr>
          <p:grpSpPr>
            <a:xfrm>
              <a:off x="-1466428" y="1781889"/>
              <a:ext cx="1222229" cy="93015"/>
              <a:chOff x="-1466428" y="1781889"/>
              <a:chExt cx="1222229" cy="93015"/>
            </a:xfrm>
          </p:grpSpPr>
          <p:sp>
            <p:nvSpPr>
              <p:cNvPr id="13" name="Oval 60">
                <a:extLst>
                  <a:ext uri="{FF2B5EF4-FFF2-40B4-BE49-F238E27FC236}">
                    <a16:creationId xmlns:a16="http://schemas.microsoft.com/office/drawing/2014/main" id="{ABBC5A5D-F8FE-4A34-AACD-D42471952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66428" y="1781889"/>
                <a:ext cx="92145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14" name="Oval 61">
                <a:extLst>
                  <a:ext uri="{FF2B5EF4-FFF2-40B4-BE49-F238E27FC236}">
                    <a16:creationId xmlns:a16="http://schemas.microsoft.com/office/drawing/2014/main" id="{5BA36B31-D401-4880-A721-A9BE38E2E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85646" y="1781889"/>
                <a:ext cx="94753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15" name="Oval 62">
                <a:extLst>
                  <a:ext uri="{FF2B5EF4-FFF2-40B4-BE49-F238E27FC236}">
                    <a16:creationId xmlns:a16="http://schemas.microsoft.com/office/drawing/2014/main" id="{0B3D4F31-066E-4D93-BDA9-DC7731AA5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03125" y="1781889"/>
                <a:ext cx="93014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16" name="Oval 63">
                <a:extLst>
                  <a:ext uri="{FF2B5EF4-FFF2-40B4-BE49-F238E27FC236}">
                    <a16:creationId xmlns:a16="http://schemas.microsoft.com/office/drawing/2014/main" id="{B741B3BB-DC82-4FDE-A474-A0455B0C1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9735" y="1781889"/>
                <a:ext cx="93014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17" name="Oval 64">
                <a:extLst>
                  <a:ext uri="{FF2B5EF4-FFF2-40B4-BE49-F238E27FC236}">
                    <a16:creationId xmlns:a16="http://schemas.microsoft.com/office/drawing/2014/main" id="{A377C659-B358-4DB7-809C-CA5BBE1F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8952" y="1781889"/>
                <a:ext cx="94753" cy="9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3278E9-4EC9-40FF-812C-2565C75352E3}"/>
              </a:ext>
            </a:extLst>
          </p:cNvPr>
          <p:cNvGrpSpPr/>
          <p:nvPr userDrawn="1"/>
        </p:nvGrpSpPr>
        <p:grpSpPr>
          <a:xfrm rot="5400000">
            <a:off x="10304355" y="5021103"/>
            <a:ext cx="2632224" cy="361032"/>
            <a:chOff x="10472702" y="2028194"/>
            <a:chExt cx="2632224" cy="36093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18EF081-774D-4A01-BB6E-39F813A2D53E}"/>
                </a:ext>
              </a:extLst>
            </p:cNvPr>
            <p:cNvGrpSpPr/>
            <p:nvPr/>
          </p:nvGrpSpPr>
          <p:grpSpPr>
            <a:xfrm>
              <a:off x="10472702" y="2028194"/>
              <a:ext cx="1222228" cy="360938"/>
              <a:chOff x="10472702" y="2028194"/>
              <a:chExt cx="1222228" cy="36093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4F0C10B-38E9-4C44-A707-5557DDD731C0}"/>
                  </a:ext>
                </a:extLst>
              </p:cNvPr>
              <p:cNvGrpSpPr/>
              <p:nvPr/>
            </p:nvGrpSpPr>
            <p:grpSpPr>
              <a:xfrm>
                <a:off x="10472702" y="2028194"/>
                <a:ext cx="1222228" cy="95622"/>
                <a:chOff x="-1466428" y="980728"/>
                <a:chExt cx="1222228" cy="95622"/>
              </a:xfrm>
            </p:grpSpPr>
            <p:sp>
              <p:nvSpPr>
                <p:cNvPr id="55" name="Oval 45">
                  <a:extLst>
                    <a:ext uri="{FF2B5EF4-FFF2-40B4-BE49-F238E27FC236}">
                      <a16:creationId xmlns:a16="http://schemas.microsoft.com/office/drawing/2014/main" id="{07E6FDFA-8F4F-4754-A12A-DEB658B593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466428" y="980728"/>
                  <a:ext cx="92145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56" name="Oval 46">
                  <a:extLst>
                    <a:ext uri="{FF2B5EF4-FFF2-40B4-BE49-F238E27FC236}">
                      <a16:creationId xmlns:a16="http://schemas.microsoft.com/office/drawing/2014/main" id="{7A259759-4B71-42D6-AB59-846152284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183907" y="980728"/>
                  <a:ext cx="93014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57" name="Oval 47">
                  <a:extLst>
                    <a:ext uri="{FF2B5EF4-FFF2-40B4-BE49-F238E27FC236}">
                      <a16:creationId xmlns:a16="http://schemas.microsoft.com/office/drawing/2014/main" id="{E46914B2-AB55-4196-A509-EBACFD7771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03125" y="980728"/>
                  <a:ext cx="94753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58" name="Oval 48">
                  <a:extLst>
                    <a:ext uri="{FF2B5EF4-FFF2-40B4-BE49-F238E27FC236}">
                      <a16:creationId xmlns:a16="http://schemas.microsoft.com/office/drawing/2014/main" id="{E6D65EFB-8BBC-4D60-AA20-3B89B570D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19734" y="980728"/>
                  <a:ext cx="94753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59" name="Oval 49">
                  <a:extLst>
                    <a:ext uri="{FF2B5EF4-FFF2-40B4-BE49-F238E27FC236}">
                      <a16:creationId xmlns:a16="http://schemas.microsoft.com/office/drawing/2014/main" id="{0FBBD17F-D7D7-4E9B-968B-445ADB104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7214" y="980728"/>
                  <a:ext cx="93014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71E5864-9AC0-4BDE-9C5F-258DDCC7C2B5}"/>
                  </a:ext>
                </a:extLst>
              </p:cNvPr>
              <p:cNvGrpSpPr/>
              <p:nvPr/>
            </p:nvGrpSpPr>
            <p:grpSpPr>
              <a:xfrm>
                <a:off x="10472702" y="2296117"/>
                <a:ext cx="1222228" cy="93015"/>
                <a:chOff x="-1466428" y="1236301"/>
                <a:chExt cx="1222228" cy="93015"/>
              </a:xfrm>
            </p:grpSpPr>
            <p:sp>
              <p:nvSpPr>
                <p:cNvPr id="50" name="Oval 55">
                  <a:extLst>
                    <a:ext uri="{FF2B5EF4-FFF2-40B4-BE49-F238E27FC236}">
                      <a16:creationId xmlns:a16="http://schemas.microsoft.com/office/drawing/2014/main" id="{DB7CB990-BEAA-40C5-B01C-3A2D54D33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466428" y="1236301"/>
                  <a:ext cx="92145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51" name="Oval 56">
                  <a:extLst>
                    <a:ext uri="{FF2B5EF4-FFF2-40B4-BE49-F238E27FC236}">
                      <a16:creationId xmlns:a16="http://schemas.microsoft.com/office/drawing/2014/main" id="{1E62423A-D697-4A6D-B8C6-62D1CF945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183907" y="1236301"/>
                  <a:ext cx="93014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52" name="Oval 57">
                  <a:extLst>
                    <a:ext uri="{FF2B5EF4-FFF2-40B4-BE49-F238E27FC236}">
                      <a16:creationId xmlns:a16="http://schemas.microsoft.com/office/drawing/2014/main" id="{18D3B0B1-8DA9-435E-B963-EA89A9FA06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03125" y="1236301"/>
                  <a:ext cx="94753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53" name="Oval 58">
                  <a:extLst>
                    <a:ext uri="{FF2B5EF4-FFF2-40B4-BE49-F238E27FC236}">
                      <a16:creationId xmlns:a16="http://schemas.microsoft.com/office/drawing/2014/main" id="{8307B7EE-1747-4233-8F87-327237580B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19734" y="1236301"/>
                  <a:ext cx="94753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54" name="Oval 59">
                  <a:extLst>
                    <a:ext uri="{FF2B5EF4-FFF2-40B4-BE49-F238E27FC236}">
                      <a16:creationId xmlns:a16="http://schemas.microsoft.com/office/drawing/2014/main" id="{BC8FD215-F805-4D78-A1D1-C362E305C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7214" y="1236301"/>
                  <a:ext cx="93014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89759FA-1F3E-46CC-95A1-C24BFEB78EE7}"/>
                </a:ext>
              </a:extLst>
            </p:cNvPr>
            <p:cNvGrpSpPr/>
            <p:nvPr/>
          </p:nvGrpSpPr>
          <p:grpSpPr>
            <a:xfrm>
              <a:off x="11882697" y="2028194"/>
              <a:ext cx="1222229" cy="360937"/>
              <a:chOff x="10472702" y="1010235"/>
              <a:chExt cx="1222229" cy="36093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87F88D0-2B84-4A37-A250-BE88D519B54C}"/>
                  </a:ext>
                </a:extLst>
              </p:cNvPr>
              <p:cNvGrpSpPr/>
              <p:nvPr/>
            </p:nvGrpSpPr>
            <p:grpSpPr>
              <a:xfrm>
                <a:off x="10472702" y="1010235"/>
                <a:ext cx="1222229" cy="95622"/>
                <a:chOff x="-1466428" y="1526316"/>
                <a:chExt cx="1222229" cy="95622"/>
              </a:xfrm>
            </p:grpSpPr>
            <p:sp>
              <p:nvSpPr>
                <p:cNvPr id="43" name="Oval 50">
                  <a:extLst>
                    <a:ext uri="{FF2B5EF4-FFF2-40B4-BE49-F238E27FC236}">
                      <a16:creationId xmlns:a16="http://schemas.microsoft.com/office/drawing/2014/main" id="{7DE332DF-29B6-46DB-8C5D-495A52BA7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466428" y="1526316"/>
                  <a:ext cx="92145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44" name="Oval 51">
                  <a:extLst>
                    <a:ext uri="{FF2B5EF4-FFF2-40B4-BE49-F238E27FC236}">
                      <a16:creationId xmlns:a16="http://schemas.microsoft.com/office/drawing/2014/main" id="{9C7C6C79-94C7-455F-A049-ACA373C31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185646" y="1526316"/>
                  <a:ext cx="94753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45" name="Oval 52">
                  <a:extLst>
                    <a:ext uri="{FF2B5EF4-FFF2-40B4-BE49-F238E27FC236}">
                      <a16:creationId xmlns:a16="http://schemas.microsoft.com/office/drawing/2014/main" id="{B1CD0DFC-A5C9-4510-93F2-1F7B58AEAE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03125" y="1526316"/>
                  <a:ext cx="93014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46" name="Oval 53">
                  <a:extLst>
                    <a:ext uri="{FF2B5EF4-FFF2-40B4-BE49-F238E27FC236}">
                      <a16:creationId xmlns:a16="http://schemas.microsoft.com/office/drawing/2014/main" id="{DB29A881-E6A9-469A-8CCE-B56EB962C3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19735" y="1526316"/>
                  <a:ext cx="93014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47" name="Oval 54">
                  <a:extLst>
                    <a:ext uri="{FF2B5EF4-FFF2-40B4-BE49-F238E27FC236}">
                      <a16:creationId xmlns:a16="http://schemas.microsoft.com/office/drawing/2014/main" id="{B1902F46-2F0B-4FF1-AE84-B35A57081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8952" y="1526316"/>
                  <a:ext cx="94753" cy="95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1F8908-3360-44EB-9339-5FE84B4CABD6}"/>
                  </a:ext>
                </a:extLst>
              </p:cNvPr>
              <p:cNvGrpSpPr/>
              <p:nvPr/>
            </p:nvGrpSpPr>
            <p:grpSpPr>
              <a:xfrm>
                <a:off x="10472702" y="1278157"/>
                <a:ext cx="1222229" cy="93015"/>
                <a:chOff x="-1466428" y="1781889"/>
                <a:chExt cx="1222229" cy="93015"/>
              </a:xfrm>
            </p:grpSpPr>
            <p:sp>
              <p:nvSpPr>
                <p:cNvPr id="38" name="Oval 60">
                  <a:extLst>
                    <a:ext uri="{FF2B5EF4-FFF2-40B4-BE49-F238E27FC236}">
                      <a16:creationId xmlns:a16="http://schemas.microsoft.com/office/drawing/2014/main" id="{FC8A303D-716E-48FB-87D2-6E6E3640A0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466428" y="1781889"/>
                  <a:ext cx="92145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39" name="Oval 61">
                  <a:extLst>
                    <a:ext uri="{FF2B5EF4-FFF2-40B4-BE49-F238E27FC236}">
                      <a16:creationId xmlns:a16="http://schemas.microsoft.com/office/drawing/2014/main" id="{02E7285F-ED59-455B-B394-CB68B63BE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185646" y="1781889"/>
                  <a:ext cx="94753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40" name="Oval 62">
                  <a:extLst>
                    <a:ext uri="{FF2B5EF4-FFF2-40B4-BE49-F238E27FC236}">
                      <a16:creationId xmlns:a16="http://schemas.microsoft.com/office/drawing/2014/main" id="{44A69447-EDD8-4980-B251-DB8EF67DAD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03125" y="1781889"/>
                  <a:ext cx="93014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41" name="Oval 63">
                  <a:extLst>
                    <a:ext uri="{FF2B5EF4-FFF2-40B4-BE49-F238E27FC236}">
                      <a16:creationId xmlns:a16="http://schemas.microsoft.com/office/drawing/2014/main" id="{7E126E7C-B055-4C42-9E25-5105A13970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19735" y="1781889"/>
                  <a:ext cx="93014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42" name="Oval 64">
                  <a:extLst>
                    <a:ext uri="{FF2B5EF4-FFF2-40B4-BE49-F238E27FC236}">
                      <a16:creationId xmlns:a16="http://schemas.microsoft.com/office/drawing/2014/main" id="{17FBCA2A-4F6C-47C8-AE1D-81CAC9513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8952" y="1781889"/>
                  <a:ext cx="94753" cy="93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3691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99020"/>
            <a:ext cx="10363199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7C51A50-E3CA-41D0-A1D8-E72767CA1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2F8056-3E26-408D-97FB-1CC888034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5BC70E-887A-48A8-80BE-A09FBB96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3450B1-3C40-4D0E-A358-CDA85ADC4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F301D31-4BE1-4CBB-B377-CA38A4AC7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DE4A8EF-845B-4E27-ADCC-FACF92D0C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90FD5BF-CB6B-4565-9C59-5A541BB5F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9D80368-54CB-401B-8774-3D30C09B7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BF1570C-17DF-4BD8-8E98-D155CEEBE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F4071AB-B3EA-4DE9-9040-5FFC8445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70D5DC-B765-4F6E-B86B-025BAA8B9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D3EFBB3-478E-45F6-839D-11C7CC63B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7705320-F650-4B46-BB5F-512D45F9A5C7}"/>
              </a:ext>
            </a:extLst>
          </p:cNvPr>
          <p:cNvSpPr>
            <a:spLocks/>
          </p:cNvSpPr>
          <p:nvPr userDrawn="1"/>
        </p:nvSpPr>
        <p:spPr bwMode="auto">
          <a:xfrm>
            <a:off x="4782856" y="1"/>
            <a:ext cx="5377965" cy="708545"/>
          </a:xfrm>
          <a:custGeom>
            <a:avLst/>
            <a:gdLst>
              <a:gd name="connsiteX0" fmla="*/ 0 w 5376564"/>
              <a:gd name="connsiteY0" fmla="*/ 0 h 708545"/>
              <a:gd name="connsiteX1" fmla="*/ 5376564 w 5376564"/>
              <a:gd name="connsiteY1" fmla="*/ 0 h 708545"/>
              <a:gd name="connsiteX2" fmla="*/ 5185543 w 5376564"/>
              <a:gd name="connsiteY2" fmla="*/ 93607 h 708545"/>
              <a:gd name="connsiteX3" fmla="*/ 126609 w 5376564"/>
              <a:gd name="connsiteY3" fmla="*/ 72917 h 708545"/>
              <a:gd name="connsiteX4" fmla="*/ 0 w 5376564"/>
              <a:gd name="connsiteY4" fmla="*/ 0 h 70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564" h="708545">
                <a:moveTo>
                  <a:pt x="0" y="0"/>
                </a:moveTo>
                <a:lnTo>
                  <a:pt x="5376564" y="0"/>
                </a:lnTo>
                <a:lnTo>
                  <a:pt x="5185543" y="93607"/>
                </a:lnTo>
                <a:cubicBezTo>
                  <a:pt x="3019901" y="1087172"/>
                  <a:pt x="1316659" y="725041"/>
                  <a:pt x="126609" y="7291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85000">
                <a:schemeClr val="accent2"/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>
            <a:outerShdw blurRad="889000" dist="38100" dir="5400000" algn="ct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A57CF9C-927E-4140-8B78-F404545BF4AB}"/>
              </a:ext>
            </a:extLst>
          </p:cNvPr>
          <p:cNvSpPr>
            <a:spLocks/>
          </p:cNvSpPr>
          <p:nvPr userDrawn="1"/>
        </p:nvSpPr>
        <p:spPr bwMode="auto">
          <a:xfrm>
            <a:off x="0" y="1220369"/>
            <a:ext cx="476518" cy="1109009"/>
          </a:xfrm>
          <a:custGeom>
            <a:avLst/>
            <a:gdLst>
              <a:gd name="connsiteX0" fmla="*/ 0 w 476394"/>
              <a:gd name="connsiteY0" fmla="*/ 0 h 1109009"/>
              <a:gd name="connsiteX1" fmla="*/ 149686 w 476394"/>
              <a:gd name="connsiteY1" fmla="*/ 77303 h 1109009"/>
              <a:gd name="connsiteX2" fmla="*/ 26295 w 476394"/>
              <a:gd name="connsiteY2" fmla="*/ 1094342 h 1109009"/>
              <a:gd name="connsiteX3" fmla="*/ 0 w 476394"/>
              <a:gd name="connsiteY3" fmla="*/ 1109009 h 1109009"/>
              <a:gd name="connsiteX4" fmla="*/ 0 w 476394"/>
              <a:gd name="connsiteY4" fmla="*/ 0 h 110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394" h="1109009">
                <a:moveTo>
                  <a:pt x="0" y="0"/>
                </a:moveTo>
                <a:lnTo>
                  <a:pt x="149686" y="77303"/>
                </a:lnTo>
                <a:cubicBezTo>
                  <a:pt x="494828" y="279337"/>
                  <a:pt x="714673" y="690290"/>
                  <a:pt x="26295" y="1094342"/>
                </a:cubicBezTo>
                <a:lnTo>
                  <a:pt x="0" y="11090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889000" dist="38100" algn="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4BF7AD1-2031-46C2-96B2-3432CCA09179}"/>
              </a:ext>
            </a:extLst>
          </p:cNvPr>
          <p:cNvSpPr>
            <a:spLocks/>
          </p:cNvSpPr>
          <p:nvPr userDrawn="1"/>
        </p:nvSpPr>
        <p:spPr bwMode="auto">
          <a:xfrm>
            <a:off x="4911969" y="5693176"/>
            <a:ext cx="6670431" cy="1164827"/>
          </a:xfrm>
          <a:custGeom>
            <a:avLst/>
            <a:gdLst>
              <a:gd name="connsiteX0" fmla="*/ 6242199 w 6668694"/>
              <a:gd name="connsiteY0" fmla="*/ 657 h 1164827"/>
              <a:gd name="connsiteX1" fmla="*/ 5378364 w 6668694"/>
              <a:gd name="connsiteY1" fmla="*/ 183181 h 1164827"/>
              <a:gd name="connsiteX2" fmla="*/ 2649335 w 6668694"/>
              <a:gd name="connsiteY2" fmla="*/ 999428 h 1164827"/>
              <a:gd name="connsiteX3" fmla="*/ 728633 w 6668694"/>
              <a:gd name="connsiteY3" fmla="*/ 891832 h 1164827"/>
              <a:gd name="connsiteX4" fmla="*/ 89560 w 6668694"/>
              <a:gd name="connsiteY4" fmla="*/ 1122640 h 1164827"/>
              <a:gd name="connsiteX5" fmla="*/ 0 w 6668694"/>
              <a:gd name="connsiteY5" fmla="*/ 1164827 h 1164827"/>
              <a:gd name="connsiteX6" fmla="*/ 6383463 w 6668694"/>
              <a:gd name="connsiteY6" fmla="*/ 1164827 h 1164827"/>
              <a:gd name="connsiteX7" fmla="*/ 6451343 w 6668694"/>
              <a:gd name="connsiteY7" fmla="*/ 1036994 h 1164827"/>
              <a:gd name="connsiteX8" fmla="*/ 6661304 w 6668694"/>
              <a:gd name="connsiteY8" fmla="*/ 446606 h 1164827"/>
              <a:gd name="connsiteX9" fmla="*/ 6242199 w 6668694"/>
              <a:gd name="connsiteY9" fmla="*/ 657 h 116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68694" h="1164827">
                <a:moveTo>
                  <a:pt x="6242199" y="657"/>
                </a:moveTo>
                <a:cubicBezTo>
                  <a:pt x="6013664" y="-7446"/>
                  <a:pt x="5710918" y="59816"/>
                  <a:pt x="5378364" y="183181"/>
                </a:cubicBezTo>
                <a:cubicBezTo>
                  <a:pt x="4614532" y="461447"/>
                  <a:pt x="3872948" y="891832"/>
                  <a:pt x="2649335" y="999428"/>
                </a:cubicBezTo>
                <a:cubicBezTo>
                  <a:pt x="1422014" y="1107024"/>
                  <a:pt x="1440554" y="713741"/>
                  <a:pt x="728633" y="891832"/>
                </a:cubicBezTo>
                <a:cubicBezTo>
                  <a:pt x="518672" y="944703"/>
                  <a:pt x="297240" y="1029400"/>
                  <a:pt x="89560" y="1122640"/>
                </a:cubicBezTo>
                <a:lnTo>
                  <a:pt x="0" y="1164827"/>
                </a:lnTo>
                <a:lnTo>
                  <a:pt x="6383463" y="1164827"/>
                </a:lnTo>
                <a:lnTo>
                  <a:pt x="6451343" y="1036994"/>
                </a:lnTo>
                <a:cubicBezTo>
                  <a:pt x="6550993" y="839889"/>
                  <a:pt x="6635349" y="630262"/>
                  <a:pt x="6661304" y="446606"/>
                </a:cubicBezTo>
                <a:cubicBezTo>
                  <a:pt x="6707189" y="146079"/>
                  <a:pt x="6536031" y="11076"/>
                  <a:pt x="6242199" y="65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6000">
                <a:schemeClr val="accent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889000" dist="38100" dir="5400000" algn="ct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692803-00D3-44FA-944E-F4AE724E58C9}"/>
              </a:ext>
            </a:extLst>
          </p:cNvPr>
          <p:cNvGrpSpPr/>
          <p:nvPr userDrawn="1"/>
        </p:nvGrpSpPr>
        <p:grpSpPr>
          <a:xfrm>
            <a:off x="605745" y="980733"/>
            <a:ext cx="658693" cy="119627"/>
            <a:chOff x="605587" y="980733"/>
            <a:chExt cx="658521" cy="119627"/>
          </a:xfrm>
          <a:gradFill>
            <a:gsLst>
              <a:gs pos="20000">
                <a:schemeClr val="accent1"/>
              </a:gs>
              <a:gs pos="82000">
                <a:schemeClr val="accent2"/>
              </a:gs>
            </a:gsLst>
            <a:lin ang="19200000" scaled="0"/>
          </a:gra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ED8310-D037-4A62-B33F-6997A8AD6CA9}"/>
                </a:ext>
              </a:extLst>
            </p:cNvPr>
            <p:cNvSpPr/>
            <p:nvPr userDrawn="1"/>
          </p:nvSpPr>
          <p:spPr>
            <a:xfrm>
              <a:off x="605587" y="980733"/>
              <a:ext cx="119627" cy="1196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A557141-0A0D-4133-BD42-439F6E21ED4C}"/>
                </a:ext>
              </a:extLst>
            </p:cNvPr>
            <p:cNvSpPr/>
            <p:nvPr userDrawn="1"/>
          </p:nvSpPr>
          <p:spPr>
            <a:xfrm>
              <a:off x="785218" y="980733"/>
              <a:ext cx="119627" cy="1196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54FA442-B966-4131-BA6D-8DDB52168049}"/>
                </a:ext>
              </a:extLst>
            </p:cNvPr>
            <p:cNvSpPr/>
            <p:nvPr userDrawn="1"/>
          </p:nvSpPr>
          <p:spPr>
            <a:xfrm>
              <a:off x="964849" y="980733"/>
              <a:ext cx="119627" cy="1196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4ACAA5-C8A0-44C1-ADFF-3330499EE15C}"/>
                </a:ext>
              </a:extLst>
            </p:cNvPr>
            <p:cNvSpPr/>
            <p:nvPr userDrawn="1"/>
          </p:nvSpPr>
          <p:spPr>
            <a:xfrm>
              <a:off x="1144481" y="980733"/>
              <a:ext cx="119627" cy="1196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6658676-5BB4-41FD-ACD1-DE50158E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C7ED88-953E-4217-A2FB-6FD2A608D7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62A7682-E83E-4F97-984B-FD5F2DB1E9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EF00F21-0B9C-44E6-9A41-55ACD30D29F0}"/>
              </a:ext>
            </a:extLst>
          </p:cNvPr>
          <p:cNvGrpSpPr/>
          <p:nvPr userDrawn="1"/>
        </p:nvGrpSpPr>
        <p:grpSpPr>
          <a:xfrm>
            <a:off x="10526033" y="6253317"/>
            <a:ext cx="1056367" cy="604684"/>
            <a:chOff x="7588603" y="6253317"/>
            <a:chExt cx="1056092" cy="6046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206D76-1400-426B-9491-38602B8A3EAE}"/>
                </a:ext>
              </a:extLst>
            </p:cNvPr>
            <p:cNvSpPr/>
            <p:nvPr userDrawn="1"/>
          </p:nvSpPr>
          <p:spPr>
            <a:xfrm>
              <a:off x="8114940" y="6253317"/>
              <a:ext cx="529755" cy="6046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114902-6A61-4E65-ACBA-C2AC52A953D0}"/>
                </a:ext>
              </a:extLst>
            </p:cNvPr>
            <p:cNvSpPr/>
            <p:nvPr userDrawn="1"/>
          </p:nvSpPr>
          <p:spPr>
            <a:xfrm>
              <a:off x="7588603" y="6253317"/>
              <a:ext cx="529755" cy="604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0707"/>
            <a:ext cx="10972801" cy="711081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7E9DEC-F3A9-496D-A9E4-AE845B844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FADE2E-673F-4F8F-9A3D-FCC97FADD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0F5FB2-F211-4280-BC30-277AE84BD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5509D8F0-B04D-479F-A141-B23E890EA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3F2F1A56-4797-451B-A95B-4CE2929C3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2FE9D5F3-AC26-47B4-AD5A-060893279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2">
            <a:extLst>
              <a:ext uri="{FF2B5EF4-FFF2-40B4-BE49-F238E27FC236}">
                <a16:creationId xmlns:a16="http://schemas.microsoft.com/office/drawing/2014/main" id="{34BC324F-B92B-4588-B4F5-B75010FBB05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247051" y="736746"/>
            <a:ext cx="6944949" cy="6124898"/>
          </a:xfrm>
          <a:custGeom>
            <a:avLst/>
            <a:gdLst>
              <a:gd name="T0" fmla="*/ 0 w 4370"/>
              <a:gd name="T1" fmla="*/ 3855 h 3855"/>
              <a:gd name="T2" fmla="*/ 4370 w 4370"/>
              <a:gd name="T3" fmla="*/ 3855 h 3855"/>
              <a:gd name="T4" fmla="*/ 0 w 4370"/>
              <a:gd name="T5" fmla="*/ 0 h 3855"/>
              <a:gd name="T6" fmla="*/ 0 w 4370"/>
              <a:gd name="T7" fmla="*/ 3855 h 3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70" h="3855">
                <a:moveTo>
                  <a:pt x="0" y="3855"/>
                </a:moveTo>
                <a:lnTo>
                  <a:pt x="4370" y="3855"/>
                </a:lnTo>
                <a:lnTo>
                  <a:pt x="0" y="0"/>
                </a:lnTo>
                <a:lnTo>
                  <a:pt x="0" y="38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dist="635000" dir="19800000">
              <a:prstClr val="black">
                <a:alpha val="3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D7D6E7EC-372D-4817-8B3A-6C8A2B4DE5B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4541" y="-3644"/>
            <a:ext cx="5416901" cy="6865288"/>
          </a:xfrm>
          <a:custGeom>
            <a:avLst/>
            <a:gdLst>
              <a:gd name="T0" fmla="*/ 3419 w 3419"/>
              <a:gd name="T1" fmla="*/ 0 h 4321"/>
              <a:gd name="T2" fmla="*/ 1095 w 3419"/>
              <a:gd name="T3" fmla="*/ 0 h 4321"/>
              <a:gd name="T4" fmla="*/ 0 w 3419"/>
              <a:gd name="T5" fmla="*/ 4321 h 4321"/>
              <a:gd name="T6" fmla="*/ 3419 w 3419"/>
              <a:gd name="T7" fmla="*/ 4321 h 4321"/>
              <a:gd name="T8" fmla="*/ 3419 w 3419"/>
              <a:gd name="T9" fmla="*/ 0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9" h="4321">
                <a:moveTo>
                  <a:pt x="3419" y="0"/>
                </a:moveTo>
                <a:lnTo>
                  <a:pt x="1095" y="0"/>
                </a:lnTo>
                <a:lnTo>
                  <a:pt x="0" y="4321"/>
                </a:lnTo>
                <a:lnTo>
                  <a:pt x="3419" y="4321"/>
                </a:lnTo>
                <a:lnTo>
                  <a:pt x="341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dist="723900" dir="13500000">
              <a:prstClr val="black">
                <a:alpha val="3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F0A9B939-CE21-438E-BE8C-A038970D339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537217" y="-3644"/>
            <a:ext cx="8661320" cy="6865288"/>
          </a:xfrm>
          <a:custGeom>
            <a:avLst/>
            <a:gdLst>
              <a:gd name="T0" fmla="*/ 0 w 5450"/>
              <a:gd name="T1" fmla="*/ 0 h 4321"/>
              <a:gd name="T2" fmla="*/ 0 w 5450"/>
              <a:gd name="T3" fmla="*/ 595 h 4321"/>
              <a:gd name="T4" fmla="*/ 4224 w 5450"/>
              <a:gd name="T5" fmla="*/ 4321 h 4321"/>
              <a:gd name="T6" fmla="*/ 4396 w 5450"/>
              <a:gd name="T7" fmla="*/ 4321 h 4321"/>
              <a:gd name="T8" fmla="*/ 5450 w 5450"/>
              <a:gd name="T9" fmla="*/ 0 h 4321"/>
              <a:gd name="T10" fmla="*/ 0 w 5450"/>
              <a:gd name="T11" fmla="*/ 0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50" h="4321">
                <a:moveTo>
                  <a:pt x="0" y="0"/>
                </a:moveTo>
                <a:lnTo>
                  <a:pt x="0" y="595"/>
                </a:lnTo>
                <a:lnTo>
                  <a:pt x="4224" y="4321"/>
                </a:lnTo>
                <a:lnTo>
                  <a:pt x="4396" y="4321"/>
                </a:lnTo>
                <a:lnTo>
                  <a:pt x="545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0DC1574F-88B1-432F-9B42-92BCB7A84B73}"/>
              </a:ext>
            </a:extLst>
          </p:cNvPr>
          <p:cNvSpPr>
            <a:spLocks/>
          </p:cNvSpPr>
          <p:nvPr userDrawn="1"/>
        </p:nvSpPr>
        <p:spPr bwMode="auto">
          <a:xfrm rot="5400000" flipH="1">
            <a:off x="2289180" y="-2314711"/>
            <a:ext cx="6063724" cy="10685858"/>
          </a:xfrm>
          <a:custGeom>
            <a:avLst/>
            <a:gdLst>
              <a:gd name="T0" fmla="*/ 3419 w 3419"/>
              <a:gd name="T1" fmla="*/ 0 h 4321"/>
              <a:gd name="T2" fmla="*/ 1095 w 3419"/>
              <a:gd name="T3" fmla="*/ 0 h 4321"/>
              <a:gd name="T4" fmla="*/ 0 w 3419"/>
              <a:gd name="T5" fmla="*/ 4321 h 4321"/>
              <a:gd name="T6" fmla="*/ 3419 w 3419"/>
              <a:gd name="T7" fmla="*/ 4321 h 4321"/>
              <a:gd name="T8" fmla="*/ 3419 w 3419"/>
              <a:gd name="T9" fmla="*/ 0 h 4321"/>
              <a:gd name="connsiteX0" fmla="*/ 10000 w 10000"/>
              <a:gd name="connsiteY0" fmla="*/ 5530 h 15530"/>
              <a:gd name="connsiteX1" fmla="*/ 9978 w 10000"/>
              <a:gd name="connsiteY1" fmla="*/ 0 h 15530"/>
              <a:gd name="connsiteX2" fmla="*/ 0 w 10000"/>
              <a:gd name="connsiteY2" fmla="*/ 15530 h 15530"/>
              <a:gd name="connsiteX3" fmla="*/ 10000 w 10000"/>
              <a:gd name="connsiteY3" fmla="*/ 15530 h 15530"/>
              <a:gd name="connsiteX4" fmla="*/ 10000 w 10000"/>
              <a:gd name="connsiteY4" fmla="*/ 5530 h 15530"/>
              <a:gd name="connsiteX0" fmla="*/ 10000 w 10000"/>
              <a:gd name="connsiteY0" fmla="*/ 5530 h 15530"/>
              <a:gd name="connsiteX1" fmla="*/ 9978 w 10000"/>
              <a:gd name="connsiteY1" fmla="*/ 0 h 15530"/>
              <a:gd name="connsiteX2" fmla="*/ 0 w 10000"/>
              <a:gd name="connsiteY2" fmla="*/ 15530 h 15530"/>
              <a:gd name="connsiteX3" fmla="*/ 10000 w 10000"/>
              <a:gd name="connsiteY3" fmla="*/ 15530 h 15530"/>
              <a:gd name="connsiteX4" fmla="*/ 10000 w 10000"/>
              <a:gd name="connsiteY4" fmla="*/ 5530 h 15530"/>
              <a:gd name="connsiteX0" fmla="*/ 11197 w 11197"/>
              <a:gd name="connsiteY0" fmla="*/ 5530 h 15530"/>
              <a:gd name="connsiteX1" fmla="*/ 11175 w 11197"/>
              <a:gd name="connsiteY1" fmla="*/ 0 h 15530"/>
              <a:gd name="connsiteX2" fmla="*/ 0 w 11197"/>
              <a:gd name="connsiteY2" fmla="*/ 15513 h 15530"/>
              <a:gd name="connsiteX3" fmla="*/ 11197 w 11197"/>
              <a:gd name="connsiteY3" fmla="*/ 15530 h 15530"/>
              <a:gd name="connsiteX4" fmla="*/ 11197 w 11197"/>
              <a:gd name="connsiteY4" fmla="*/ 5530 h 15530"/>
              <a:gd name="connsiteX0" fmla="*/ 11197 w 11197"/>
              <a:gd name="connsiteY0" fmla="*/ 5484 h 15484"/>
              <a:gd name="connsiteX1" fmla="*/ 11175 w 11197"/>
              <a:gd name="connsiteY1" fmla="*/ 0 h 15484"/>
              <a:gd name="connsiteX2" fmla="*/ 0 w 11197"/>
              <a:gd name="connsiteY2" fmla="*/ 15467 h 15484"/>
              <a:gd name="connsiteX3" fmla="*/ 11197 w 11197"/>
              <a:gd name="connsiteY3" fmla="*/ 15484 h 15484"/>
              <a:gd name="connsiteX4" fmla="*/ 11197 w 11197"/>
              <a:gd name="connsiteY4" fmla="*/ 5484 h 15484"/>
              <a:gd name="connsiteX0" fmla="*/ 11197 w 11197"/>
              <a:gd name="connsiteY0" fmla="*/ 5469 h 15469"/>
              <a:gd name="connsiteX1" fmla="*/ 11175 w 11197"/>
              <a:gd name="connsiteY1" fmla="*/ 0 h 15469"/>
              <a:gd name="connsiteX2" fmla="*/ 0 w 11197"/>
              <a:gd name="connsiteY2" fmla="*/ 15452 h 15469"/>
              <a:gd name="connsiteX3" fmla="*/ 11197 w 11197"/>
              <a:gd name="connsiteY3" fmla="*/ 15469 h 15469"/>
              <a:gd name="connsiteX4" fmla="*/ 11197 w 11197"/>
              <a:gd name="connsiteY4" fmla="*/ 5469 h 15469"/>
              <a:gd name="connsiteX0" fmla="*/ 11197 w 11197"/>
              <a:gd name="connsiteY0" fmla="*/ 5392 h 15392"/>
              <a:gd name="connsiteX1" fmla="*/ 11175 w 11197"/>
              <a:gd name="connsiteY1" fmla="*/ 0 h 15392"/>
              <a:gd name="connsiteX2" fmla="*/ 0 w 11197"/>
              <a:gd name="connsiteY2" fmla="*/ 15375 h 15392"/>
              <a:gd name="connsiteX3" fmla="*/ 11197 w 11197"/>
              <a:gd name="connsiteY3" fmla="*/ 15392 h 15392"/>
              <a:gd name="connsiteX4" fmla="*/ 11197 w 11197"/>
              <a:gd name="connsiteY4" fmla="*/ 5392 h 15392"/>
              <a:gd name="connsiteX0" fmla="*/ 11197 w 11197"/>
              <a:gd name="connsiteY0" fmla="*/ 5331 h 15331"/>
              <a:gd name="connsiteX1" fmla="*/ 11175 w 11197"/>
              <a:gd name="connsiteY1" fmla="*/ 0 h 15331"/>
              <a:gd name="connsiteX2" fmla="*/ 0 w 11197"/>
              <a:gd name="connsiteY2" fmla="*/ 15314 h 15331"/>
              <a:gd name="connsiteX3" fmla="*/ 11197 w 11197"/>
              <a:gd name="connsiteY3" fmla="*/ 15331 h 15331"/>
              <a:gd name="connsiteX4" fmla="*/ 11197 w 11197"/>
              <a:gd name="connsiteY4" fmla="*/ 5331 h 15331"/>
              <a:gd name="connsiteX0" fmla="*/ 11197 w 11197"/>
              <a:gd name="connsiteY0" fmla="*/ 5561 h 15561"/>
              <a:gd name="connsiteX1" fmla="*/ 11194 w 11197"/>
              <a:gd name="connsiteY1" fmla="*/ 0 h 15561"/>
              <a:gd name="connsiteX2" fmla="*/ 0 w 11197"/>
              <a:gd name="connsiteY2" fmla="*/ 15544 h 15561"/>
              <a:gd name="connsiteX3" fmla="*/ 11197 w 11197"/>
              <a:gd name="connsiteY3" fmla="*/ 15561 h 15561"/>
              <a:gd name="connsiteX4" fmla="*/ 11197 w 11197"/>
              <a:gd name="connsiteY4" fmla="*/ 5561 h 1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7" h="15561">
                <a:moveTo>
                  <a:pt x="11197" y="5561"/>
                </a:moveTo>
                <a:cubicBezTo>
                  <a:pt x="11190" y="3718"/>
                  <a:pt x="11201" y="1843"/>
                  <a:pt x="11194" y="0"/>
                </a:cubicBezTo>
                <a:lnTo>
                  <a:pt x="0" y="15544"/>
                </a:lnTo>
                <a:lnTo>
                  <a:pt x="11197" y="15561"/>
                </a:lnTo>
                <a:lnTo>
                  <a:pt x="11197" y="55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dist="419100" dir="10800000">
              <a:prstClr val="black">
                <a:alpha val="3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28DAB23F-1664-4935-8B16-C71C13EE12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665" y="1100460"/>
            <a:ext cx="4923622" cy="1262062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5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7E72C277-6E67-4853-880C-414963D01A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665" y="2490862"/>
            <a:ext cx="4923622" cy="48657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9480092-19C9-4E0B-BC49-794758858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A2F972D-E5C9-4DF0-AEF8-1E97DF1C2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A8E93CA-B9AD-4DFC-B364-A91D1393A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F6AC2399-36C7-4C7B-9FA6-DE4D238FF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686" y="5301209"/>
            <a:ext cx="3285394" cy="90725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18986" indent="0">
              <a:buFontTx/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828480" indent="0">
              <a:buFontTx/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437973" indent="0">
              <a:buFontTx/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816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3">
            <a:extLst>
              <a:ext uri="{FF2B5EF4-FFF2-40B4-BE49-F238E27FC236}">
                <a16:creationId xmlns:a16="http://schemas.microsoft.com/office/drawing/2014/main" id="{0065E6AD-939F-4C78-9843-A79DDD6F4790}"/>
              </a:ext>
            </a:extLst>
          </p:cNvPr>
          <p:cNvSpPr>
            <a:spLocks/>
          </p:cNvSpPr>
          <p:nvPr/>
        </p:nvSpPr>
        <p:spPr bwMode="auto">
          <a:xfrm>
            <a:off x="6769835" y="-3644"/>
            <a:ext cx="5433588" cy="6865288"/>
          </a:xfrm>
          <a:custGeom>
            <a:avLst/>
            <a:gdLst>
              <a:gd name="T0" fmla="*/ 3419 w 3419"/>
              <a:gd name="T1" fmla="*/ 0 h 4321"/>
              <a:gd name="T2" fmla="*/ 1095 w 3419"/>
              <a:gd name="T3" fmla="*/ 0 h 4321"/>
              <a:gd name="T4" fmla="*/ 0 w 3419"/>
              <a:gd name="T5" fmla="*/ 4321 h 4321"/>
              <a:gd name="T6" fmla="*/ 3419 w 3419"/>
              <a:gd name="T7" fmla="*/ 4321 h 4321"/>
              <a:gd name="T8" fmla="*/ 3419 w 3419"/>
              <a:gd name="T9" fmla="*/ 0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9" h="4321">
                <a:moveTo>
                  <a:pt x="3419" y="0"/>
                </a:moveTo>
                <a:lnTo>
                  <a:pt x="1095" y="0"/>
                </a:lnTo>
                <a:lnTo>
                  <a:pt x="0" y="4321"/>
                </a:lnTo>
                <a:lnTo>
                  <a:pt x="3419" y="4321"/>
                </a:lnTo>
                <a:lnTo>
                  <a:pt x="3419" y="0"/>
                </a:lnTo>
                <a:close/>
              </a:path>
            </a:pathLst>
          </a:custGeom>
          <a:solidFill>
            <a:schemeClr val="accent4">
              <a:alpha val="2000"/>
            </a:schemeClr>
          </a:solidFill>
          <a:ln>
            <a:noFill/>
          </a:ln>
          <a:effectLst>
            <a:innerShdw dist="723900" dir="135000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0227C27F-2F8F-4D8F-9464-1CF1B3DB23A4}"/>
              </a:ext>
            </a:extLst>
          </p:cNvPr>
          <p:cNvSpPr>
            <a:spLocks/>
          </p:cNvSpPr>
          <p:nvPr/>
        </p:nvSpPr>
        <p:spPr bwMode="auto">
          <a:xfrm>
            <a:off x="4927913" y="-3644"/>
            <a:ext cx="7275509" cy="4971416"/>
          </a:xfrm>
          <a:custGeom>
            <a:avLst/>
            <a:gdLst>
              <a:gd name="T0" fmla="*/ 222 w 3114"/>
              <a:gd name="T1" fmla="*/ 1919 h 2133"/>
              <a:gd name="T2" fmla="*/ 694 w 3114"/>
              <a:gd name="T3" fmla="*/ 2082 h 2133"/>
              <a:gd name="T4" fmla="*/ 3114 w 3114"/>
              <a:gd name="T5" fmla="*/ 1593 h 2133"/>
              <a:gd name="T6" fmla="*/ 3114 w 3114"/>
              <a:gd name="T7" fmla="*/ 0 h 2133"/>
              <a:gd name="T8" fmla="*/ 488 w 3114"/>
              <a:gd name="T9" fmla="*/ 0 h 2133"/>
              <a:gd name="T10" fmla="*/ 122 w 3114"/>
              <a:gd name="T11" fmla="*/ 1326 h 2133"/>
              <a:gd name="T12" fmla="*/ 222 w 3114"/>
              <a:gd name="T13" fmla="*/ 1919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133">
                <a:moveTo>
                  <a:pt x="222" y="1919"/>
                </a:moveTo>
                <a:cubicBezTo>
                  <a:pt x="443" y="2133"/>
                  <a:pt x="694" y="2082"/>
                  <a:pt x="694" y="2082"/>
                </a:cubicBezTo>
                <a:cubicBezTo>
                  <a:pt x="3114" y="1593"/>
                  <a:pt x="3114" y="1593"/>
                  <a:pt x="3114" y="1593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122" y="1326"/>
                  <a:pt x="122" y="1326"/>
                  <a:pt x="122" y="1326"/>
                </a:cubicBezTo>
                <a:cubicBezTo>
                  <a:pt x="122" y="1326"/>
                  <a:pt x="0" y="1705"/>
                  <a:pt x="222" y="1919"/>
                </a:cubicBezTo>
                <a:close/>
              </a:path>
            </a:pathLst>
          </a:custGeom>
          <a:solidFill>
            <a:schemeClr val="accent3">
              <a:alpha val="2000"/>
            </a:schemeClr>
          </a:solidFill>
          <a:ln>
            <a:noFill/>
          </a:ln>
          <a:effectLst>
            <a:innerShdw dist="419100" dir="108000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275A3-06D1-4975-A2F5-9C415D82BD01}"/>
              </a:ext>
            </a:extLst>
          </p:cNvPr>
          <p:cNvGrpSpPr/>
          <p:nvPr userDrawn="1"/>
        </p:nvGrpSpPr>
        <p:grpSpPr>
          <a:xfrm>
            <a:off x="10526033" y="6253317"/>
            <a:ext cx="1056367" cy="604684"/>
            <a:chOff x="7588603" y="6253317"/>
            <a:chExt cx="1056092" cy="6046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96C39-7897-4D97-B5A8-A341D5CD0F9F}"/>
                </a:ext>
              </a:extLst>
            </p:cNvPr>
            <p:cNvSpPr/>
            <p:nvPr userDrawn="1"/>
          </p:nvSpPr>
          <p:spPr>
            <a:xfrm>
              <a:off x="8114940" y="6253317"/>
              <a:ext cx="529755" cy="6046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E30AB8-B80A-4AB8-8F07-0E48A28C3D41}"/>
                </a:ext>
              </a:extLst>
            </p:cNvPr>
            <p:cNvSpPr/>
            <p:nvPr userDrawn="1"/>
          </p:nvSpPr>
          <p:spPr>
            <a:xfrm>
              <a:off x="7588603" y="6253317"/>
              <a:ext cx="529755" cy="604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6C5336D-6BEE-4CF5-B7AB-59CE5EECBE75}"/>
              </a:ext>
            </a:extLst>
          </p:cNvPr>
          <p:cNvSpPr/>
          <p:nvPr userDrawn="1"/>
        </p:nvSpPr>
        <p:spPr>
          <a:xfrm>
            <a:off x="0" y="0"/>
            <a:ext cx="390006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C4C5968-0472-4442-A858-BE9766DFDAEB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1054126" y="951113"/>
            <a:ext cx="3241204" cy="2952328"/>
          </a:xfrm>
          <a:custGeom>
            <a:avLst/>
            <a:gdLst>
              <a:gd name="connsiteX0" fmla="*/ 0 w 3240360"/>
              <a:gd name="connsiteY0" fmla="*/ 0 h 2952328"/>
              <a:gd name="connsiteX1" fmla="*/ 3240360 w 3240360"/>
              <a:gd name="connsiteY1" fmla="*/ 0 h 2952328"/>
              <a:gd name="connsiteX2" fmla="*/ 3240360 w 3240360"/>
              <a:gd name="connsiteY2" fmla="*/ 2952328 h 2952328"/>
              <a:gd name="connsiteX3" fmla="*/ 0 w 3240360"/>
              <a:gd name="connsiteY3" fmla="*/ 2952328 h 295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60" h="2952328">
                <a:moveTo>
                  <a:pt x="0" y="0"/>
                </a:moveTo>
                <a:lnTo>
                  <a:pt x="3240360" y="0"/>
                </a:lnTo>
                <a:lnTo>
                  <a:pt x="3240360" y="2952328"/>
                </a:lnTo>
                <a:lnTo>
                  <a:pt x="0" y="2952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ECA66715-0781-4AC8-ABD4-B1CCB5722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149DC71-71B7-44F7-BF51-D2DDB1D07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F55C2CBB-C53F-4224-B747-D691E5058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550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We Off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3">
            <a:extLst>
              <a:ext uri="{FF2B5EF4-FFF2-40B4-BE49-F238E27FC236}">
                <a16:creationId xmlns:a16="http://schemas.microsoft.com/office/drawing/2014/main" id="{0065E6AD-939F-4C78-9843-A79DDD6F4790}"/>
              </a:ext>
            </a:extLst>
          </p:cNvPr>
          <p:cNvSpPr>
            <a:spLocks/>
          </p:cNvSpPr>
          <p:nvPr/>
        </p:nvSpPr>
        <p:spPr bwMode="auto">
          <a:xfrm>
            <a:off x="6769835" y="-3644"/>
            <a:ext cx="5433588" cy="6865288"/>
          </a:xfrm>
          <a:custGeom>
            <a:avLst/>
            <a:gdLst>
              <a:gd name="T0" fmla="*/ 3419 w 3419"/>
              <a:gd name="T1" fmla="*/ 0 h 4321"/>
              <a:gd name="T2" fmla="*/ 1095 w 3419"/>
              <a:gd name="T3" fmla="*/ 0 h 4321"/>
              <a:gd name="T4" fmla="*/ 0 w 3419"/>
              <a:gd name="T5" fmla="*/ 4321 h 4321"/>
              <a:gd name="T6" fmla="*/ 3419 w 3419"/>
              <a:gd name="T7" fmla="*/ 4321 h 4321"/>
              <a:gd name="T8" fmla="*/ 3419 w 3419"/>
              <a:gd name="T9" fmla="*/ 0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9" h="4321">
                <a:moveTo>
                  <a:pt x="3419" y="0"/>
                </a:moveTo>
                <a:lnTo>
                  <a:pt x="1095" y="0"/>
                </a:lnTo>
                <a:lnTo>
                  <a:pt x="0" y="4321"/>
                </a:lnTo>
                <a:lnTo>
                  <a:pt x="3419" y="4321"/>
                </a:lnTo>
                <a:lnTo>
                  <a:pt x="3419" y="0"/>
                </a:lnTo>
                <a:close/>
              </a:path>
            </a:pathLst>
          </a:custGeom>
          <a:solidFill>
            <a:schemeClr val="accent4">
              <a:alpha val="2000"/>
            </a:schemeClr>
          </a:solidFill>
          <a:ln>
            <a:noFill/>
          </a:ln>
          <a:effectLst>
            <a:innerShdw dist="723900" dir="135000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0227C27F-2F8F-4D8F-9464-1CF1B3DB23A4}"/>
              </a:ext>
            </a:extLst>
          </p:cNvPr>
          <p:cNvSpPr>
            <a:spLocks/>
          </p:cNvSpPr>
          <p:nvPr/>
        </p:nvSpPr>
        <p:spPr bwMode="auto">
          <a:xfrm>
            <a:off x="4927913" y="-3644"/>
            <a:ext cx="7275509" cy="4971416"/>
          </a:xfrm>
          <a:custGeom>
            <a:avLst/>
            <a:gdLst>
              <a:gd name="T0" fmla="*/ 222 w 3114"/>
              <a:gd name="T1" fmla="*/ 1919 h 2133"/>
              <a:gd name="T2" fmla="*/ 694 w 3114"/>
              <a:gd name="T3" fmla="*/ 2082 h 2133"/>
              <a:gd name="T4" fmla="*/ 3114 w 3114"/>
              <a:gd name="T5" fmla="*/ 1593 h 2133"/>
              <a:gd name="T6" fmla="*/ 3114 w 3114"/>
              <a:gd name="T7" fmla="*/ 0 h 2133"/>
              <a:gd name="T8" fmla="*/ 488 w 3114"/>
              <a:gd name="T9" fmla="*/ 0 h 2133"/>
              <a:gd name="T10" fmla="*/ 122 w 3114"/>
              <a:gd name="T11" fmla="*/ 1326 h 2133"/>
              <a:gd name="T12" fmla="*/ 222 w 3114"/>
              <a:gd name="T13" fmla="*/ 1919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133">
                <a:moveTo>
                  <a:pt x="222" y="1919"/>
                </a:moveTo>
                <a:cubicBezTo>
                  <a:pt x="443" y="2133"/>
                  <a:pt x="694" y="2082"/>
                  <a:pt x="694" y="2082"/>
                </a:cubicBezTo>
                <a:cubicBezTo>
                  <a:pt x="3114" y="1593"/>
                  <a:pt x="3114" y="1593"/>
                  <a:pt x="3114" y="1593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122" y="1326"/>
                  <a:pt x="122" y="1326"/>
                  <a:pt x="122" y="1326"/>
                </a:cubicBezTo>
                <a:cubicBezTo>
                  <a:pt x="122" y="1326"/>
                  <a:pt x="0" y="1705"/>
                  <a:pt x="222" y="1919"/>
                </a:cubicBezTo>
                <a:close/>
              </a:path>
            </a:pathLst>
          </a:custGeom>
          <a:solidFill>
            <a:schemeClr val="accent3">
              <a:alpha val="2000"/>
            </a:schemeClr>
          </a:solidFill>
          <a:ln>
            <a:noFill/>
          </a:ln>
          <a:effectLst>
            <a:innerShdw dist="419100" dir="108000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275A3-06D1-4975-A2F5-9C415D82BD01}"/>
              </a:ext>
            </a:extLst>
          </p:cNvPr>
          <p:cNvGrpSpPr/>
          <p:nvPr userDrawn="1"/>
        </p:nvGrpSpPr>
        <p:grpSpPr>
          <a:xfrm>
            <a:off x="10526033" y="6253317"/>
            <a:ext cx="1056367" cy="604684"/>
            <a:chOff x="7588603" y="6253317"/>
            <a:chExt cx="1056092" cy="6046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96C39-7897-4D97-B5A8-A341D5CD0F9F}"/>
                </a:ext>
              </a:extLst>
            </p:cNvPr>
            <p:cNvSpPr/>
            <p:nvPr userDrawn="1"/>
          </p:nvSpPr>
          <p:spPr>
            <a:xfrm>
              <a:off x="8114940" y="6253317"/>
              <a:ext cx="529755" cy="6046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E30AB8-B80A-4AB8-8F07-0E48A28C3D41}"/>
                </a:ext>
              </a:extLst>
            </p:cNvPr>
            <p:cNvSpPr/>
            <p:nvPr userDrawn="1"/>
          </p:nvSpPr>
          <p:spPr>
            <a:xfrm>
              <a:off x="7588603" y="6253317"/>
              <a:ext cx="529755" cy="604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C4C5968-0472-4442-A858-BE9766DFDAEB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1" y="2"/>
            <a:ext cx="12192000" cy="3284983"/>
          </a:xfrm>
          <a:custGeom>
            <a:avLst/>
            <a:gdLst>
              <a:gd name="connsiteX0" fmla="*/ 0 w 3240360"/>
              <a:gd name="connsiteY0" fmla="*/ 0 h 2952328"/>
              <a:gd name="connsiteX1" fmla="*/ 3240360 w 3240360"/>
              <a:gd name="connsiteY1" fmla="*/ 0 h 2952328"/>
              <a:gd name="connsiteX2" fmla="*/ 3240360 w 3240360"/>
              <a:gd name="connsiteY2" fmla="*/ 2952328 h 2952328"/>
              <a:gd name="connsiteX3" fmla="*/ 0 w 3240360"/>
              <a:gd name="connsiteY3" fmla="*/ 2952328 h 295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60" h="2952328">
                <a:moveTo>
                  <a:pt x="0" y="0"/>
                </a:moveTo>
                <a:lnTo>
                  <a:pt x="3240360" y="0"/>
                </a:lnTo>
                <a:lnTo>
                  <a:pt x="3240360" y="2952328"/>
                </a:lnTo>
                <a:lnTo>
                  <a:pt x="0" y="2952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ECA66715-0781-4AC8-ABD4-B1CCB5722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149DC71-71B7-44F7-BF51-D2DDB1D07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F55C2CBB-C53F-4224-B747-D691E5058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3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-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3">
            <a:extLst>
              <a:ext uri="{FF2B5EF4-FFF2-40B4-BE49-F238E27FC236}">
                <a16:creationId xmlns:a16="http://schemas.microsoft.com/office/drawing/2014/main" id="{0065E6AD-939F-4C78-9843-A79DDD6F4790}"/>
              </a:ext>
            </a:extLst>
          </p:cNvPr>
          <p:cNvSpPr>
            <a:spLocks/>
          </p:cNvSpPr>
          <p:nvPr/>
        </p:nvSpPr>
        <p:spPr bwMode="auto">
          <a:xfrm>
            <a:off x="6769835" y="-3644"/>
            <a:ext cx="5433588" cy="6865288"/>
          </a:xfrm>
          <a:custGeom>
            <a:avLst/>
            <a:gdLst>
              <a:gd name="T0" fmla="*/ 3419 w 3419"/>
              <a:gd name="T1" fmla="*/ 0 h 4321"/>
              <a:gd name="T2" fmla="*/ 1095 w 3419"/>
              <a:gd name="T3" fmla="*/ 0 h 4321"/>
              <a:gd name="T4" fmla="*/ 0 w 3419"/>
              <a:gd name="T5" fmla="*/ 4321 h 4321"/>
              <a:gd name="T6" fmla="*/ 3419 w 3419"/>
              <a:gd name="T7" fmla="*/ 4321 h 4321"/>
              <a:gd name="T8" fmla="*/ 3419 w 3419"/>
              <a:gd name="T9" fmla="*/ 0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9" h="4321">
                <a:moveTo>
                  <a:pt x="3419" y="0"/>
                </a:moveTo>
                <a:lnTo>
                  <a:pt x="1095" y="0"/>
                </a:lnTo>
                <a:lnTo>
                  <a:pt x="0" y="4321"/>
                </a:lnTo>
                <a:lnTo>
                  <a:pt x="3419" y="4321"/>
                </a:lnTo>
                <a:lnTo>
                  <a:pt x="3419" y="0"/>
                </a:lnTo>
                <a:close/>
              </a:path>
            </a:pathLst>
          </a:custGeom>
          <a:solidFill>
            <a:schemeClr val="accent4">
              <a:alpha val="2000"/>
            </a:schemeClr>
          </a:solidFill>
          <a:ln>
            <a:noFill/>
          </a:ln>
          <a:effectLst>
            <a:innerShdw dist="723900" dir="135000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0227C27F-2F8F-4D8F-9464-1CF1B3DB23A4}"/>
              </a:ext>
            </a:extLst>
          </p:cNvPr>
          <p:cNvSpPr>
            <a:spLocks/>
          </p:cNvSpPr>
          <p:nvPr/>
        </p:nvSpPr>
        <p:spPr bwMode="auto">
          <a:xfrm>
            <a:off x="4927913" y="-3644"/>
            <a:ext cx="7275509" cy="4971416"/>
          </a:xfrm>
          <a:custGeom>
            <a:avLst/>
            <a:gdLst>
              <a:gd name="T0" fmla="*/ 222 w 3114"/>
              <a:gd name="T1" fmla="*/ 1919 h 2133"/>
              <a:gd name="T2" fmla="*/ 694 w 3114"/>
              <a:gd name="T3" fmla="*/ 2082 h 2133"/>
              <a:gd name="T4" fmla="*/ 3114 w 3114"/>
              <a:gd name="T5" fmla="*/ 1593 h 2133"/>
              <a:gd name="T6" fmla="*/ 3114 w 3114"/>
              <a:gd name="T7" fmla="*/ 0 h 2133"/>
              <a:gd name="T8" fmla="*/ 488 w 3114"/>
              <a:gd name="T9" fmla="*/ 0 h 2133"/>
              <a:gd name="T10" fmla="*/ 122 w 3114"/>
              <a:gd name="T11" fmla="*/ 1326 h 2133"/>
              <a:gd name="T12" fmla="*/ 222 w 3114"/>
              <a:gd name="T13" fmla="*/ 1919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133">
                <a:moveTo>
                  <a:pt x="222" y="1919"/>
                </a:moveTo>
                <a:cubicBezTo>
                  <a:pt x="443" y="2133"/>
                  <a:pt x="694" y="2082"/>
                  <a:pt x="694" y="2082"/>
                </a:cubicBezTo>
                <a:cubicBezTo>
                  <a:pt x="3114" y="1593"/>
                  <a:pt x="3114" y="1593"/>
                  <a:pt x="3114" y="1593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122" y="1326"/>
                  <a:pt x="122" y="1326"/>
                  <a:pt x="122" y="1326"/>
                </a:cubicBezTo>
                <a:cubicBezTo>
                  <a:pt x="122" y="1326"/>
                  <a:pt x="0" y="1705"/>
                  <a:pt x="222" y="1919"/>
                </a:cubicBezTo>
                <a:close/>
              </a:path>
            </a:pathLst>
          </a:custGeom>
          <a:solidFill>
            <a:schemeClr val="accent3">
              <a:alpha val="2000"/>
            </a:schemeClr>
          </a:solidFill>
          <a:ln>
            <a:noFill/>
          </a:ln>
          <a:effectLst>
            <a:innerShdw dist="419100" dir="108000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455323D-EBA3-4336-B0D2-0EDECBB8C0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6369153" y="1050080"/>
            <a:ext cx="5822847" cy="5807921"/>
          </a:xfrm>
          <a:custGeom>
            <a:avLst/>
            <a:gdLst>
              <a:gd name="connsiteX0" fmla="*/ 35584 w 5821331"/>
              <a:gd name="connsiteY0" fmla="*/ 0 h 5807921"/>
              <a:gd name="connsiteX1" fmla="*/ 5821331 w 5821331"/>
              <a:gd name="connsiteY1" fmla="*/ 5785747 h 5807921"/>
              <a:gd name="connsiteX2" fmla="*/ 5820771 w 5821331"/>
              <a:gd name="connsiteY2" fmla="*/ 5807921 h 5807921"/>
              <a:gd name="connsiteX3" fmla="*/ 0 w 5821331"/>
              <a:gd name="connsiteY3" fmla="*/ 5807921 h 5807921"/>
              <a:gd name="connsiteX4" fmla="*/ 0 w 5821331"/>
              <a:gd name="connsiteY4" fmla="*/ 899 h 58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1331" h="5807921">
                <a:moveTo>
                  <a:pt x="35584" y="0"/>
                </a:moveTo>
                <a:cubicBezTo>
                  <a:pt x="3230963" y="0"/>
                  <a:pt x="5821331" y="2590368"/>
                  <a:pt x="5821331" y="5785747"/>
                </a:cubicBezTo>
                <a:lnTo>
                  <a:pt x="5820771" y="5807921"/>
                </a:lnTo>
                <a:lnTo>
                  <a:pt x="0" y="5807921"/>
                </a:lnTo>
                <a:lnTo>
                  <a:pt x="0" y="8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ECA66715-0781-4AC8-ABD4-B1CCB5722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149DC71-71B7-44F7-BF51-D2DDB1D07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F55C2CBB-C53F-4224-B747-D691E5058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43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-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3">
            <a:extLst>
              <a:ext uri="{FF2B5EF4-FFF2-40B4-BE49-F238E27FC236}">
                <a16:creationId xmlns:a16="http://schemas.microsoft.com/office/drawing/2014/main" id="{0065E6AD-939F-4C78-9843-A79DDD6F4790}"/>
              </a:ext>
            </a:extLst>
          </p:cNvPr>
          <p:cNvSpPr>
            <a:spLocks/>
          </p:cNvSpPr>
          <p:nvPr/>
        </p:nvSpPr>
        <p:spPr bwMode="auto">
          <a:xfrm>
            <a:off x="6769835" y="-3644"/>
            <a:ext cx="5433588" cy="6865288"/>
          </a:xfrm>
          <a:custGeom>
            <a:avLst/>
            <a:gdLst>
              <a:gd name="T0" fmla="*/ 3419 w 3419"/>
              <a:gd name="T1" fmla="*/ 0 h 4321"/>
              <a:gd name="T2" fmla="*/ 1095 w 3419"/>
              <a:gd name="T3" fmla="*/ 0 h 4321"/>
              <a:gd name="T4" fmla="*/ 0 w 3419"/>
              <a:gd name="T5" fmla="*/ 4321 h 4321"/>
              <a:gd name="T6" fmla="*/ 3419 w 3419"/>
              <a:gd name="T7" fmla="*/ 4321 h 4321"/>
              <a:gd name="T8" fmla="*/ 3419 w 3419"/>
              <a:gd name="T9" fmla="*/ 0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9" h="4321">
                <a:moveTo>
                  <a:pt x="3419" y="0"/>
                </a:moveTo>
                <a:lnTo>
                  <a:pt x="1095" y="0"/>
                </a:lnTo>
                <a:lnTo>
                  <a:pt x="0" y="4321"/>
                </a:lnTo>
                <a:lnTo>
                  <a:pt x="3419" y="4321"/>
                </a:lnTo>
                <a:lnTo>
                  <a:pt x="3419" y="0"/>
                </a:lnTo>
                <a:close/>
              </a:path>
            </a:pathLst>
          </a:custGeom>
          <a:solidFill>
            <a:schemeClr val="accent4">
              <a:alpha val="2000"/>
            </a:schemeClr>
          </a:solidFill>
          <a:ln>
            <a:noFill/>
          </a:ln>
          <a:effectLst>
            <a:innerShdw dist="723900" dir="135000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0227C27F-2F8F-4D8F-9464-1CF1B3DB23A4}"/>
              </a:ext>
            </a:extLst>
          </p:cNvPr>
          <p:cNvSpPr>
            <a:spLocks/>
          </p:cNvSpPr>
          <p:nvPr/>
        </p:nvSpPr>
        <p:spPr bwMode="auto">
          <a:xfrm>
            <a:off x="4927913" y="-3644"/>
            <a:ext cx="7275509" cy="4971416"/>
          </a:xfrm>
          <a:custGeom>
            <a:avLst/>
            <a:gdLst>
              <a:gd name="T0" fmla="*/ 222 w 3114"/>
              <a:gd name="T1" fmla="*/ 1919 h 2133"/>
              <a:gd name="T2" fmla="*/ 694 w 3114"/>
              <a:gd name="T3" fmla="*/ 2082 h 2133"/>
              <a:gd name="T4" fmla="*/ 3114 w 3114"/>
              <a:gd name="T5" fmla="*/ 1593 h 2133"/>
              <a:gd name="T6" fmla="*/ 3114 w 3114"/>
              <a:gd name="T7" fmla="*/ 0 h 2133"/>
              <a:gd name="T8" fmla="*/ 488 w 3114"/>
              <a:gd name="T9" fmla="*/ 0 h 2133"/>
              <a:gd name="T10" fmla="*/ 122 w 3114"/>
              <a:gd name="T11" fmla="*/ 1326 h 2133"/>
              <a:gd name="T12" fmla="*/ 222 w 3114"/>
              <a:gd name="T13" fmla="*/ 1919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133">
                <a:moveTo>
                  <a:pt x="222" y="1919"/>
                </a:moveTo>
                <a:cubicBezTo>
                  <a:pt x="443" y="2133"/>
                  <a:pt x="694" y="2082"/>
                  <a:pt x="694" y="2082"/>
                </a:cubicBezTo>
                <a:cubicBezTo>
                  <a:pt x="3114" y="1593"/>
                  <a:pt x="3114" y="1593"/>
                  <a:pt x="3114" y="1593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122" y="1326"/>
                  <a:pt x="122" y="1326"/>
                  <a:pt x="122" y="1326"/>
                </a:cubicBezTo>
                <a:cubicBezTo>
                  <a:pt x="122" y="1326"/>
                  <a:pt x="0" y="1705"/>
                  <a:pt x="222" y="1919"/>
                </a:cubicBezTo>
                <a:close/>
              </a:path>
            </a:pathLst>
          </a:custGeom>
          <a:solidFill>
            <a:schemeClr val="accent3">
              <a:alpha val="2000"/>
            </a:schemeClr>
          </a:solidFill>
          <a:ln>
            <a:noFill/>
          </a:ln>
          <a:effectLst>
            <a:innerShdw dist="419100" dir="108000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275A3-06D1-4975-A2F5-9C415D82BD01}"/>
              </a:ext>
            </a:extLst>
          </p:cNvPr>
          <p:cNvGrpSpPr/>
          <p:nvPr userDrawn="1"/>
        </p:nvGrpSpPr>
        <p:grpSpPr>
          <a:xfrm>
            <a:off x="10526033" y="6253317"/>
            <a:ext cx="1056367" cy="604684"/>
            <a:chOff x="7588603" y="6253317"/>
            <a:chExt cx="1056092" cy="6046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96C39-7897-4D97-B5A8-A341D5CD0F9F}"/>
                </a:ext>
              </a:extLst>
            </p:cNvPr>
            <p:cNvSpPr/>
            <p:nvPr userDrawn="1"/>
          </p:nvSpPr>
          <p:spPr>
            <a:xfrm>
              <a:off x="8114940" y="6253317"/>
              <a:ext cx="529755" cy="6046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E30AB8-B80A-4AB8-8F07-0E48A28C3D41}"/>
                </a:ext>
              </a:extLst>
            </p:cNvPr>
            <p:cNvSpPr/>
            <p:nvPr userDrawn="1"/>
          </p:nvSpPr>
          <p:spPr>
            <a:xfrm>
              <a:off x="7588603" y="6253317"/>
              <a:ext cx="529755" cy="604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ECA66715-0781-4AC8-ABD4-B1CCB5722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149DC71-71B7-44F7-BF51-D2DDB1D07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F55C2CBB-C53F-4224-B747-D691E5058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9287CEF-0039-4A06-952E-9C0524727A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8900" y="-16329"/>
            <a:ext cx="5809434" cy="5821331"/>
          </a:xfrm>
          <a:custGeom>
            <a:avLst/>
            <a:gdLst>
              <a:gd name="connsiteX0" fmla="*/ 899 w 5807921"/>
              <a:gd name="connsiteY0" fmla="*/ 0 h 5821331"/>
              <a:gd name="connsiteX1" fmla="*/ 5807921 w 5807921"/>
              <a:gd name="connsiteY1" fmla="*/ 0 h 5821331"/>
              <a:gd name="connsiteX2" fmla="*/ 5807921 w 5807921"/>
              <a:gd name="connsiteY2" fmla="*/ 5820771 h 5821331"/>
              <a:gd name="connsiteX3" fmla="*/ 5785747 w 5807921"/>
              <a:gd name="connsiteY3" fmla="*/ 5821331 h 5821331"/>
              <a:gd name="connsiteX4" fmla="*/ 0 w 5807921"/>
              <a:gd name="connsiteY4" fmla="*/ 35584 h 582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921" h="5821331">
                <a:moveTo>
                  <a:pt x="899" y="0"/>
                </a:moveTo>
                <a:lnTo>
                  <a:pt x="5807921" y="0"/>
                </a:lnTo>
                <a:lnTo>
                  <a:pt x="5807921" y="5820771"/>
                </a:lnTo>
                <a:lnTo>
                  <a:pt x="5785747" y="5821331"/>
                </a:lnTo>
                <a:cubicBezTo>
                  <a:pt x="2590368" y="5821331"/>
                  <a:pt x="0" y="3230963"/>
                  <a:pt x="0" y="35584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649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-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3">
            <a:extLst>
              <a:ext uri="{FF2B5EF4-FFF2-40B4-BE49-F238E27FC236}">
                <a16:creationId xmlns:a16="http://schemas.microsoft.com/office/drawing/2014/main" id="{0065E6AD-939F-4C78-9843-A79DDD6F4790}"/>
              </a:ext>
            </a:extLst>
          </p:cNvPr>
          <p:cNvSpPr>
            <a:spLocks/>
          </p:cNvSpPr>
          <p:nvPr/>
        </p:nvSpPr>
        <p:spPr bwMode="auto">
          <a:xfrm>
            <a:off x="6769835" y="-3644"/>
            <a:ext cx="5433588" cy="6865288"/>
          </a:xfrm>
          <a:custGeom>
            <a:avLst/>
            <a:gdLst>
              <a:gd name="T0" fmla="*/ 3419 w 3419"/>
              <a:gd name="T1" fmla="*/ 0 h 4321"/>
              <a:gd name="T2" fmla="*/ 1095 w 3419"/>
              <a:gd name="T3" fmla="*/ 0 h 4321"/>
              <a:gd name="T4" fmla="*/ 0 w 3419"/>
              <a:gd name="T5" fmla="*/ 4321 h 4321"/>
              <a:gd name="T6" fmla="*/ 3419 w 3419"/>
              <a:gd name="T7" fmla="*/ 4321 h 4321"/>
              <a:gd name="T8" fmla="*/ 3419 w 3419"/>
              <a:gd name="T9" fmla="*/ 0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9" h="4321">
                <a:moveTo>
                  <a:pt x="3419" y="0"/>
                </a:moveTo>
                <a:lnTo>
                  <a:pt x="1095" y="0"/>
                </a:lnTo>
                <a:lnTo>
                  <a:pt x="0" y="4321"/>
                </a:lnTo>
                <a:lnTo>
                  <a:pt x="3419" y="4321"/>
                </a:lnTo>
                <a:lnTo>
                  <a:pt x="3419" y="0"/>
                </a:lnTo>
                <a:close/>
              </a:path>
            </a:pathLst>
          </a:custGeom>
          <a:solidFill>
            <a:schemeClr val="accent4">
              <a:alpha val="2000"/>
            </a:schemeClr>
          </a:solidFill>
          <a:ln>
            <a:noFill/>
          </a:ln>
          <a:effectLst>
            <a:innerShdw dist="723900" dir="135000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0227C27F-2F8F-4D8F-9464-1CF1B3DB23A4}"/>
              </a:ext>
            </a:extLst>
          </p:cNvPr>
          <p:cNvSpPr>
            <a:spLocks/>
          </p:cNvSpPr>
          <p:nvPr/>
        </p:nvSpPr>
        <p:spPr bwMode="auto">
          <a:xfrm>
            <a:off x="4927913" y="-3644"/>
            <a:ext cx="7275509" cy="4971416"/>
          </a:xfrm>
          <a:custGeom>
            <a:avLst/>
            <a:gdLst>
              <a:gd name="T0" fmla="*/ 222 w 3114"/>
              <a:gd name="T1" fmla="*/ 1919 h 2133"/>
              <a:gd name="T2" fmla="*/ 694 w 3114"/>
              <a:gd name="T3" fmla="*/ 2082 h 2133"/>
              <a:gd name="T4" fmla="*/ 3114 w 3114"/>
              <a:gd name="T5" fmla="*/ 1593 h 2133"/>
              <a:gd name="T6" fmla="*/ 3114 w 3114"/>
              <a:gd name="T7" fmla="*/ 0 h 2133"/>
              <a:gd name="T8" fmla="*/ 488 w 3114"/>
              <a:gd name="T9" fmla="*/ 0 h 2133"/>
              <a:gd name="T10" fmla="*/ 122 w 3114"/>
              <a:gd name="T11" fmla="*/ 1326 h 2133"/>
              <a:gd name="T12" fmla="*/ 222 w 3114"/>
              <a:gd name="T13" fmla="*/ 1919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133">
                <a:moveTo>
                  <a:pt x="222" y="1919"/>
                </a:moveTo>
                <a:cubicBezTo>
                  <a:pt x="443" y="2133"/>
                  <a:pt x="694" y="2082"/>
                  <a:pt x="694" y="2082"/>
                </a:cubicBezTo>
                <a:cubicBezTo>
                  <a:pt x="3114" y="1593"/>
                  <a:pt x="3114" y="1593"/>
                  <a:pt x="3114" y="1593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122" y="1326"/>
                  <a:pt x="122" y="1326"/>
                  <a:pt x="122" y="1326"/>
                </a:cubicBezTo>
                <a:cubicBezTo>
                  <a:pt x="122" y="1326"/>
                  <a:pt x="0" y="1705"/>
                  <a:pt x="222" y="1919"/>
                </a:cubicBezTo>
                <a:close/>
              </a:path>
            </a:pathLst>
          </a:custGeom>
          <a:solidFill>
            <a:schemeClr val="accent3">
              <a:alpha val="2000"/>
            </a:schemeClr>
          </a:solidFill>
          <a:ln>
            <a:noFill/>
          </a:ln>
          <a:effectLst>
            <a:innerShdw dist="419100" dir="108000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455323D-EBA3-4336-B0D2-0EDECBB8C0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706" y="1050080"/>
            <a:ext cx="5822847" cy="5807921"/>
          </a:xfrm>
          <a:custGeom>
            <a:avLst/>
            <a:gdLst>
              <a:gd name="connsiteX0" fmla="*/ 35584 w 5821331"/>
              <a:gd name="connsiteY0" fmla="*/ 0 h 5807921"/>
              <a:gd name="connsiteX1" fmla="*/ 5821331 w 5821331"/>
              <a:gd name="connsiteY1" fmla="*/ 5785747 h 5807921"/>
              <a:gd name="connsiteX2" fmla="*/ 5820771 w 5821331"/>
              <a:gd name="connsiteY2" fmla="*/ 5807921 h 5807921"/>
              <a:gd name="connsiteX3" fmla="*/ 0 w 5821331"/>
              <a:gd name="connsiteY3" fmla="*/ 5807921 h 5807921"/>
              <a:gd name="connsiteX4" fmla="*/ 0 w 5821331"/>
              <a:gd name="connsiteY4" fmla="*/ 899 h 58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1331" h="5807921">
                <a:moveTo>
                  <a:pt x="35584" y="0"/>
                </a:moveTo>
                <a:cubicBezTo>
                  <a:pt x="3230963" y="0"/>
                  <a:pt x="5821331" y="2590368"/>
                  <a:pt x="5821331" y="5785747"/>
                </a:cubicBezTo>
                <a:lnTo>
                  <a:pt x="5820771" y="5807921"/>
                </a:lnTo>
                <a:lnTo>
                  <a:pt x="0" y="5807921"/>
                </a:lnTo>
                <a:lnTo>
                  <a:pt x="0" y="8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275A3-06D1-4975-A2F5-9C415D82BD01}"/>
              </a:ext>
            </a:extLst>
          </p:cNvPr>
          <p:cNvGrpSpPr/>
          <p:nvPr userDrawn="1"/>
        </p:nvGrpSpPr>
        <p:grpSpPr>
          <a:xfrm>
            <a:off x="10526033" y="6253317"/>
            <a:ext cx="1056367" cy="604684"/>
            <a:chOff x="7588603" y="6253317"/>
            <a:chExt cx="1056092" cy="6046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96C39-7897-4D97-B5A8-A341D5CD0F9F}"/>
                </a:ext>
              </a:extLst>
            </p:cNvPr>
            <p:cNvSpPr/>
            <p:nvPr userDrawn="1"/>
          </p:nvSpPr>
          <p:spPr>
            <a:xfrm>
              <a:off x="8114940" y="6253317"/>
              <a:ext cx="529755" cy="6046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E30AB8-B80A-4AB8-8F07-0E48A28C3D41}"/>
                </a:ext>
              </a:extLst>
            </p:cNvPr>
            <p:cNvSpPr/>
            <p:nvPr userDrawn="1"/>
          </p:nvSpPr>
          <p:spPr>
            <a:xfrm>
              <a:off x="7588603" y="6253317"/>
              <a:ext cx="529755" cy="604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ECA66715-0781-4AC8-ABD4-B1CCB5722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149DC71-71B7-44F7-BF51-D2DDB1D07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F55C2CBB-C53F-4224-B747-D691E5058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46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-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3">
            <a:extLst>
              <a:ext uri="{FF2B5EF4-FFF2-40B4-BE49-F238E27FC236}">
                <a16:creationId xmlns:a16="http://schemas.microsoft.com/office/drawing/2014/main" id="{0065E6AD-939F-4C78-9843-A79DDD6F4790}"/>
              </a:ext>
            </a:extLst>
          </p:cNvPr>
          <p:cNvSpPr>
            <a:spLocks/>
          </p:cNvSpPr>
          <p:nvPr/>
        </p:nvSpPr>
        <p:spPr bwMode="auto">
          <a:xfrm>
            <a:off x="6769835" y="-3644"/>
            <a:ext cx="5433588" cy="6865288"/>
          </a:xfrm>
          <a:custGeom>
            <a:avLst/>
            <a:gdLst>
              <a:gd name="T0" fmla="*/ 3419 w 3419"/>
              <a:gd name="T1" fmla="*/ 0 h 4321"/>
              <a:gd name="T2" fmla="*/ 1095 w 3419"/>
              <a:gd name="T3" fmla="*/ 0 h 4321"/>
              <a:gd name="T4" fmla="*/ 0 w 3419"/>
              <a:gd name="T5" fmla="*/ 4321 h 4321"/>
              <a:gd name="T6" fmla="*/ 3419 w 3419"/>
              <a:gd name="T7" fmla="*/ 4321 h 4321"/>
              <a:gd name="T8" fmla="*/ 3419 w 3419"/>
              <a:gd name="T9" fmla="*/ 0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9" h="4321">
                <a:moveTo>
                  <a:pt x="3419" y="0"/>
                </a:moveTo>
                <a:lnTo>
                  <a:pt x="1095" y="0"/>
                </a:lnTo>
                <a:lnTo>
                  <a:pt x="0" y="4321"/>
                </a:lnTo>
                <a:lnTo>
                  <a:pt x="3419" y="4321"/>
                </a:lnTo>
                <a:lnTo>
                  <a:pt x="3419" y="0"/>
                </a:lnTo>
                <a:close/>
              </a:path>
            </a:pathLst>
          </a:custGeom>
          <a:solidFill>
            <a:schemeClr val="accent4">
              <a:alpha val="2000"/>
            </a:schemeClr>
          </a:solidFill>
          <a:ln>
            <a:noFill/>
          </a:ln>
          <a:effectLst>
            <a:innerShdw dist="723900" dir="135000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0227C27F-2F8F-4D8F-9464-1CF1B3DB23A4}"/>
              </a:ext>
            </a:extLst>
          </p:cNvPr>
          <p:cNvSpPr>
            <a:spLocks/>
          </p:cNvSpPr>
          <p:nvPr/>
        </p:nvSpPr>
        <p:spPr bwMode="auto">
          <a:xfrm>
            <a:off x="4927913" y="-3644"/>
            <a:ext cx="7275509" cy="4971416"/>
          </a:xfrm>
          <a:custGeom>
            <a:avLst/>
            <a:gdLst>
              <a:gd name="T0" fmla="*/ 222 w 3114"/>
              <a:gd name="T1" fmla="*/ 1919 h 2133"/>
              <a:gd name="T2" fmla="*/ 694 w 3114"/>
              <a:gd name="T3" fmla="*/ 2082 h 2133"/>
              <a:gd name="T4" fmla="*/ 3114 w 3114"/>
              <a:gd name="T5" fmla="*/ 1593 h 2133"/>
              <a:gd name="T6" fmla="*/ 3114 w 3114"/>
              <a:gd name="T7" fmla="*/ 0 h 2133"/>
              <a:gd name="T8" fmla="*/ 488 w 3114"/>
              <a:gd name="T9" fmla="*/ 0 h 2133"/>
              <a:gd name="T10" fmla="*/ 122 w 3114"/>
              <a:gd name="T11" fmla="*/ 1326 h 2133"/>
              <a:gd name="T12" fmla="*/ 222 w 3114"/>
              <a:gd name="T13" fmla="*/ 1919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133">
                <a:moveTo>
                  <a:pt x="222" y="1919"/>
                </a:moveTo>
                <a:cubicBezTo>
                  <a:pt x="443" y="2133"/>
                  <a:pt x="694" y="2082"/>
                  <a:pt x="694" y="2082"/>
                </a:cubicBezTo>
                <a:cubicBezTo>
                  <a:pt x="3114" y="1593"/>
                  <a:pt x="3114" y="1593"/>
                  <a:pt x="3114" y="1593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122" y="1326"/>
                  <a:pt x="122" y="1326"/>
                  <a:pt x="122" y="1326"/>
                </a:cubicBezTo>
                <a:cubicBezTo>
                  <a:pt x="122" y="1326"/>
                  <a:pt x="0" y="1705"/>
                  <a:pt x="222" y="1919"/>
                </a:cubicBezTo>
                <a:close/>
              </a:path>
            </a:pathLst>
          </a:custGeom>
          <a:solidFill>
            <a:schemeClr val="accent3">
              <a:alpha val="2000"/>
            </a:schemeClr>
          </a:solidFill>
          <a:ln>
            <a:noFill/>
          </a:ln>
          <a:effectLst>
            <a:innerShdw dist="419100" dir="108000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275A3-06D1-4975-A2F5-9C415D82BD01}"/>
              </a:ext>
            </a:extLst>
          </p:cNvPr>
          <p:cNvGrpSpPr/>
          <p:nvPr userDrawn="1"/>
        </p:nvGrpSpPr>
        <p:grpSpPr>
          <a:xfrm>
            <a:off x="10526033" y="6253317"/>
            <a:ext cx="1056367" cy="604684"/>
            <a:chOff x="7588603" y="6253317"/>
            <a:chExt cx="1056092" cy="6046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96C39-7897-4D97-B5A8-A341D5CD0F9F}"/>
                </a:ext>
              </a:extLst>
            </p:cNvPr>
            <p:cNvSpPr/>
            <p:nvPr userDrawn="1"/>
          </p:nvSpPr>
          <p:spPr>
            <a:xfrm>
              <a:off x="8114940" y="6253317"/>
              <a:ext cx="529755" cy="6046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E30AB8-B80A-4AB8-8F07-0E48A28C3D41}"/>
                </a:ext>
              </a:extLst>
            </p:cNvPr>
            <p:cNvSpPr/>
            <p:nvPr userDrawn="1"/>
          </p:nvSpPr>
          <p:spPr>
            <a:xfrm>
              <a:off x="7588603" y="6253317"/>
              <a:ext cx="529755" cy="604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ECA66715-0781-4AC8-ABD4-B1CCB5722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149DC71-71B7-44F7-BF51-D2DDB1D07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F55C2CBB-C53F-4224-B747-D691E5058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9287CEF-0039-4A06-952E-9C0524727A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1"/>
            <a:ext cx="5809434" cy="5821331"/>
          </a:xfrm>
          <a:custGeom>
            <a:avLst/>
            <a:gdLst>
              <a:gd name="connsiteX0" fmla="*/ 899 w 5807921"/>
              <a:gd name="connsiteY0" fmla="*/ 0 h 5821331"/>
              <a:gd name="connsiteX1" fmla="*/ 5807921 w 5807921"/>
              <a:gd name="connsiteY1" fmla="*/ 0 h 5821331"/>
              <a:gd name="connsiteX2" fmla="*/ 5807921 w 5807921"/>
              <a:gd name="connsiteY2" fmla="*/ 5820771 h 5821331"/>
              <a:gd name="connsiteX3" fmla="*/ 5785747 w 5807921"/>
              <a:gd name="connsiteY3" fmla="*/ 5821331 h 5821331"/>
              <a:gd name="connsiteX4" fmla="*/ 0 w 5807921"/>
              <a:gd name="connsiteY4" fmla="*/ 35584 h 582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921" h="5821331">
                <a:moveTo>
                  <a:pt x="899" y="0"/>
                </a:moveTo>
                <a:lnTo>
                  <a:pt x="5807921" y="0"/>
                </a:lnTo>
                <a:lnTo>
                  <a:pt x="5807921" y="5820771"/>
                </a:lnTo>
                <a:lnTo>
                  <a:pt x="5785747" y="5821331"/>
                </a:lnTo>
                <a:cubicBezTo>
                  <a:pt x="2590368" y="5821331"/>
                  <a:pt x="0" y="3230963"/>
                  <a:pt x="0" y="35584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80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416FFD7-B72E-4908-BE4E-BBFA49697629}"/>
              </a:ext>
            </a:extLst>
          </p:cNvPr>
          <p:cNvGrpSpPr/>
          <p:nvPr userDrawn="1"/>
        </p:nvGrpSpPr>
        <p:grpSpPr>
          <a:xfrm>
            <a:off x="10526033" y="6253317"/>
            <a:ext cx="1056367" cy="604684"/>
            <a:chOff x="7588603" y="6253317"/>
            <a:chExt cx="1056092" cy="6046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39EA0C-40F9-44F2-8A75-73210B490424}"/>
                </a:ext>
              </a:extLst>
            </p:cNvPr>
            <p:cNvSpPr/>
            <p:nvPr userDrawn="1"/>
          </p:nvSpPr>
          <p:spPr>
            <a:xfrm>
              <a:off x="8114940" y="6253317"/>
              <a:ext cx="529755" cy="6046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9E5754-EE7D-4DDA-8E61-77B52288D1C0}"/>
                </a:ext>
              </a:extLst>
            </p:cNvPr>
            <p:cNvSpPr/>
            <p:nvPr userDrawn="1"/>
          </p:nvSpPr>
          <p:spPr>
            <a:xfrm>
              <a:off x="7588603" y="6253317"/>
              <a:ext cx="529755" cy="604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E7088-D9A6-4878-B2FA-97BE845840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1705" y="0"/>
            <a:ext cx="5221683" cy="6858000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7D9D64C-F28D-4CBF-A196-25C6F53177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36840" y="1268414"/>
            <a:ext cx="4945560" cy="4681537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5509D8F0-B04D-479F-A141-B23E890EA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3F2F1A56-4797-451B-A95B-4CE2929C3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2FE9D5F3-AC26-47B4-AD5A-060893279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07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416FFD7-B72E-4908-BE4E-BBFA49697629}"/>
              </a:ext>
            </a:extLst>
          </p:cNvPr>
          <p:cNvGrpSpPr/>
          <p:nvPr userDrawn="1"/>
        </p:nvGrpSpPr>
        <p:grpSpPr>
          <a:xfrm>
            <a:off x="10526033" y="6253317"/>
            <a:ext cx="1056367" cy="604684"/>
            <a:chOff x="7588603" y="6253317"/>
            <a:chExt cx="1056092" cy="6046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39EA0C-40F9-44F2-8A75-73210B490424}"/>
                </a:ext>
              </a:extLst>
            </p:cNvPr>
            <p:cNvSpPr/>
            <p:nvPr userDrawn="1"/>
          </p:nvSpPr>
          <p:spPr>
            <a:xfrm>
              <a:off x="8114940" y="6253317"/>
              <a:ext cx="529755" cy="6046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9E5754-EE7D-4DDA-8E61-77B52288D1C0}"/>
                </a:ext>
              </a:extLst>
            </p:cNvPr>
            <p:cNvSpPr/>
            <p:nvPr userDrawn="1"/>
          </p:nvSpPr>
          <p:spPr>
            <a:xfrm>
              <a:off x="7588603" y="6253317"/>
              <a:ext cx="529755" cy="604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5509D8F0-B04D-479F-A141-B23E890EA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3F2F1A56-4797-451B-A95B-4CE2929C3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2FE9D5F3-AC26-47B4-AD5A-060893279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B5758F-F015-441D-95DB-6C604AC6F9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34807" y="-3645"/>
            <a:ext cx="7068616" cy="4864934"/>
          </a:xfrm>
          <a:custGeom>
            <a:avLst/>
            <a:gdLst>
              <a:gd name="connsiteX0" fmla="*/ 933021 w 7066775"/>
              <a:gd name="connsiteY0" fmla="*/ 0 h 4864934"/>
              <a:gd name="connsiteX1" fmla="*/ 7066775 w 7066775"/>
              <a:gd name="connsiteY1" fmla="*/ 0 h 4864934"/>
              <a:gd name="connsiteX2" fmla="*/ 7066775 w 7066775"/>
              <a:gd name="connsiteY2" fmla="*/ 3712830 h 4864934"/>
              <a:gd name="connsiteX3" fmla="*/ 1414191 w 7066775"/>
              <a:gd name="connsiteY3" fmla="*/ 4852550 h 4864934"/>
              <a:gd name="connsiteX4" fmla="*/ 311704 w 7066775"/>
              <a:gd name="connsiteY4" fmla="*/ 4472643 h 4864934"/>
              <a:gd name="connsiteX5" fmla="*/ 78126 w 7066775"/>
              <a:gd name="connsiteY5" fmla="*/ 3090529 h 4864934"/>
              <a:gd name="connsiteX6" fmla="*/ 933021 w 7066775"/>
              <a:gd name="connsiteY6" fmla="*/ 0 h 486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6775" h="4864934">
                <a:moveTo>
                  <a:pt x="933021" y="0"/>
                </a:moveTo>
                <a:cubicBezTo>
                  <a:pt x="933021" y="0"/>
                  <a:pt x="933021" y="0"/>
                  <a:pt x="7066775" y="0"/>
                </a:cubicBezTo>
                <a:cubicBezTo>
                  <a:pt x="7066775" y="0"/>
                  <a:pt x="7066775" y="0"/>
                  <a:pt x="7066775" y="3712830"/>
                </a:cubicBezTo>
                <a:cubicBezTo>
                  <a:pt x="7066775" y="3712830"/>
                  <a:pt x="7066775" y="3712830"/>
                  <a:pt x="1414191" y="4852550"/>
                </a:cubicBezTo>
                <a:cubicBezTo>
                  <a:pt x="1414191" y="4852550"/>
                  <a:pt x="827911" y="4971416"/>
                  <a:pt x="311704" y="4472643"/>
                </a:cubicBezTo>
                <a:cubicBezTo>
                  <a:pt x="-206839" y="3973870"/>
                  <a:pt x="78126" y="3090529"/>
                  <a:pt x="78126" y="3090529"/>
                </a:cubicBezTo>
                <a:cubicBezTo>
                  <a:pt x="78126" y="3090529"/>
                  <a:pt x="78126" y="3090529"/>
                  <a:pt x="9330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879" y="4399020"/>
            <a:ext cx="10389579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ACF37B8-971D-4FAD-9DCC-159D236FE4A2}"/>
              </a:ext>
            </a:extLst>
          </p:cNvPr>
          <p:cNvSpPr>
            <a:spLocks/>
          </p:cNvSpPr>
          <p:nvPr userDrawn="1"/>
        </p:nvSpPr>
        <p:spPr bwMode="auto">
          <a:xfrm>
            <a:off x="4782856" y="1"/>
            <a:ext cx="5377965" cy="708545"/>
          </a:xfrm>
          <a:custGeom>
            <a:avLst/>
            <a:gdLst>
              <a:gd name="connsiteX0" fmla="*/ 0 w 5376564"/>
              <a:gd name="connsiteY0" fmla="*/ 0 h 708545"/>
              <a:gd name="connsiteX1" fmla="*/ 5376564 w 5376564"/>
              <a:gd name="connsiteY1" fmla="*/ 0 h 708545"/>
              <a:gd name="connsiteX2" fmla="*/ 5185543 w 5376564"/>
              <a:gd name="connsiteY2" fmla="*/ 93607 h 708545"/>
              <a:gd name="connsiteX3" fmla="*/ 126609 w 5376564"/>
              <a:gd name="connsiteY3" fmla="*/ 72917 h 708545"/>
              <a:gd name="connsiteX4" fmla="*/ 0 w 5376564"/>
              <a:gd name="connsiteY4" fmla="*/ 0 h 70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564" h="708545">
                <a:moveTo>
                  <a:pt x="0" y="0"/>
                </a:moveTo>
                <a:lnTo>
                  <a:pt x="5376564" y="0"/>
                </a:lnTo>
                <a:lnTo>
                  <a:pt x="5185543" y="93607"/>
                </a:lnTo>
                <a:cubicBezTo>
                  <a:pt x="3019901" y="1087172"/>
                  <a:pt x="1316659" y="725041"/>
                  <a:pt x="126609" y="7291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85000">
                <a:schemeClr val="accent2"/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>
            <a:outerShdw blurRad="889000" dist="38100" dir="5400000" algn="ct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2DEEC5-7C06-4EFA-8C65-D091EA0E073F}"/>
              </a:ext>
            </a:extLst>
          </p:cNvPr>
          <p:cNvSpPr>
            <a:spLocks/>
          </p:cNvSpPr>
          <p:nvPr userDrawn="1"/>
        </p:nvSpPr>
        <p:spPr bwMode="auto">
          <a:xfrm>
            <a:off x="0" y="1220369"/>
            <a:ext cx="476518" cy="1109009"/>
          </a:xfrm>
          <a:custGeom>
            <a:avLst/>
            <a:gdLst>
              <a:gd name="connsiteX0" fmla="*/ 0 w 476394"/>
              <a:gd name="connsiteY0" fmla="*/ 0 h 1109009"/>
              <a:gd name="connsiteX1" fmla="*/ 149686 w 476394"/>
              <a:gd name="connsiteY1" fmla="*/ 77303 h 1109009"/>
              <a:gd name="connsiteX2" fmla="*/ 26295 w 476394"/>
              <a:gd name="connsiteY2" fmla="*/ 1094342 h 1109009"/>
              <a:gd name="connsiteX3" fmla="*/ 0 w 476394"/>
              <a:gd name="connsiteY3" fmla="*/ 1109009 h 1109009"/>
              <a:gd name="connsiteX4" fmla="*/ 0 w 476394"/>
              <a:gd name="connsiteY4" fmla="*/ 0 h 110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394" h="1109009">
                <a:moveTo>
                  <a:pt x="0" y="0"/>
                </a:moveTo>
                <a:lnTo>
                  <a:pt x="149686" y="77303"/>
                </a:lnTo>
                <a:cubicBezTo>
                  <a:pt x="494828" y="279337"/>
                  <a:pt x="714673" y="690290"/>
                  <a:pt x="26295" y="1094342"/>
                </a:cubicBezTo>
                <a:lnTo>
                  <a:pt x="0" y="11090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889000" dist="38100" algn="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013D1C-6530-462C-B8CA-A8A0DEC1072D}"/>
              </a:ext>
            </a:extLst>
          </p:cNvPr>
          <p:cNvSpPr>
            <a:spLocks/>
          </p:cNvSpPr>
          <p:nvPr userDrawn="1"/>
        </p:nvSpPr>
        <p:spPr bwMode="auto">
          <a:xfrm>
            <a:off x="5402385" y="5693176"/>
            <a:ext cx="6670431" cy="1164827"/>
          </a:xfrm>
          <a:custGeom>
            <a:avLst/>
            <a:gdLst>
              <a:gd name="connsiteX0" fmla="*/ 6242199 w 6668694"/>
              <a:gd name="connsiteY0" fmla="*/ 657 h 1164827"/>
              <a:gd name="connsiteX1" fmla="*/ 5378364 w 6668694"/>
              <a:gd name="connsiteY1" fmla="*/ 183181 h 1164827"/>
              <a:gd name="connsiteX2" fmla="*/ 2649335 w 6668694"/>
              <a:gd name="connsiteY2" fmla="*/ 999428 h 1164827"/>
              <a:gd name="connsiteX3" fmla="*/ 728633 w 6668694"/>
              <a:gd name="connsiteY3" fmla="*/ 891832 h 1164827"/>
              <a:gd name="connsiteX4" fmla="*/ 89560 w 6668694"/>
              <a:gd name="connsiteY4" fmla="*/ 1122640 h 1164827"/>
              <a:gd name="connsiteX5" fmla="*/ 0 w 6668694"/>
              <a:gd name="connsiteY5" fmla="*/ 1164827 h 1164827"/>
              <a:gd name="connsiteX6" fmla="*/ 6383463 w 6668694"/>
              <a:gd name="connsiteY6" fmla="*/ 1164827 h 1164827"/>
              <a:gd name="connsiteX7" fmla="*/ 6451343 w 6668694"/>
              <a:gd name="connsiteY7" fmla="*/ 1036994 h 1164827"/>
              <a:gd name="connsiteX8" fmla="*/ 6661304 w 6668694"/>
              <a:gd name="connsiteY8" fmla="*/ 446606 h 1164827"/>
              <a:gd name="connsiteX9" fmla="*/ 6242199 w 6668694"/>
              <a:gd name="connsiteY9" fmla="*/ 657 h 116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68694" h="1164827">
                <a:moveTo>
                  <a:pt x="6242199" y="657"/>
                </a:moveTo>
                <a:cubicBezTo>
                  <a:pt x="6013664" y="-7446"/>
                  <a:pt x="5710918" y="59816"/>
                  <a:pt x="5378364" y="183181"/>
                </a:cubicBezTo>
                <a:cubicBezTo>
                  <a:pt x="4614532" y="461447"/>
                  <a:pt x="3872948" y="891832"/>
                  <a:pt x="2649335" y="999428"/>
                </a:cubicBezTo>
                <a:cubicBezTo>
                  <a:pt x="1422014" y="1107024"/>
                  <a:pt x="1440554" y="713741"/>
                  <a:pt x="728633" y="891832"/>
                </a:cubicBezTo>
                <a:cubicBezTo>
                  <a:pt x="518672" y="944703"/>
                  <a:pt x="297240" y="1029400"/>
                  <a:pt x="89560" y="1122640"/>
                </a:cubicBezTo>
                <a:lnTo>
                  <a:pt x="0" y="1164827"/>
                </a:lnTo>
                <a:lnTo>
                  <a:pt x="6383463" y="1164827"/>
                </a:lnTo>
                <a:lnTo>
                  <a:pt x="6451343" y="1036994"/>
                </a:lnTo>
                <a:cubicBezTo>
                  <a:pt x="6550993" y="839889"/>
                  <a:pt x="6635349" y="630262"/>
                  <a:pt x="6661304" y="446606"/>
                </a:cubicBezTo>
                <a:cubicBezTo>
                  <a:pt x="6707189" y="146079"/>
                  <a:pt x="6536031" y="11076"/>
                  <a:pt x="6242199" y="65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6000">
                <a:schemeClr val="accent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889000" dist="38100" dir="5400000" algn="ct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45" y="6219639"/>
            <a:ext cx="2537158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6776" y="6165304"/>
            <a:ext cx="513718" cy="473794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FB2BD5-0F17-4604-AFE3-8A914EFB7D72}"/>
              </a:ext>
            </a:extLst>
          </p:cNvPr>
          <p:cNvGrpSpPr/>
          <p:nvPr userDrawn="1"/>
        </p:nvGrpSpPr>
        <p:grpSpPr>
          <a:xfrm>
            <a:off x="605745" y="980733"/>
            <a:ext cx="658693" cy="119627"/>
            <a:chOff x="605587" y="980733"/>
            <a:chExt cx="658521" cy="119627"/>
          </a:xfrm>
          <a:gradFill>
            <a:gsLst>
              <a:gs pos="20000">
                <a:schemeClr val="accent1"/>
              </a:gs>
              <a:gs pos="82000">
                <a:schemeClr val="accent2"/>
              </a:gs>
            </a:gsLst>
            <a:lin ang="19200000" scaled="0"/>
          </a:gra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C3A3B4-0A19-4A17-88CF-12C3BC3D9506}"/>
                </a:ext>
              </a:extLst>
            </p:cNvPr>
            <p:cNvSpPr/>
            <p:nvPr userDrawn="1"/>
          </p:nvSpPr>
          <p:spPr>
            <a:xfrm>
              <a:off x="605587" y="980733"/>
              <a:ext cx="119627" cy="1196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A25733-1131-442B-BA59-DAE8676DFED1}"/>
                </a:ext>
              </a:extLst>
            </p:cNvPr>
            <p:cNvSpPr/>
            <p:nvPr userDrawn="1"/>
          </p:nvSpPr>
          <p:spPr>
            <a:xfrm>
              <a:off x="785218" y="980733"/>
              <a:ext cx="119627" cy="1196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9BEEFD-4C00-4181-BBE0-8CCFC955E914}"/>
                </a:ext>
              </a:extLst>
            </p:cNvPr>
            <p:cNvSpPr/>
            <p:nvPr userDrawn="1"/>
          </p:nvSpPr>
          <p:spPr>
            <a:xfrm>
              <a:off x="964849" y="980733"/>
              <a:ext cx="119627" cy="1196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8E608E-0C99-4321-B785-61A9AB696536}"/>
                </a:ext>
              </a:extLst>
            </p:cNvPr>
            <p:cNvSpPr/>
            <p:nvPr userDrawn="1"/>
          </p:nvSpPr>
          <p:spPr>
            <a:xfrm>
              <a:off x="1144481" y="980733"/>
              <a:ext cx="119627" cy="1196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0DC8B31-BD10-4089-8123-BF0ECC90AFDC}"/>
              </a:ext>
            </a:extLst>
          </p:cNvPr>
          <p:cNvSpPr>
            <a:spLocks/>
          </p:cNvSpPr>
          <p:nvPr userDrawn="1"/>
        </p:nvSpPr>
        <p:spPr bwMode="auto">
          <a:xfrm>
            <a:off x="4365410" y="1"/>
            <a:ext cx="5377965" cy="708545"/>
          </a:xfrm>
          <a:custGeom>
            <a:avLst/>
            <a:gdLst>
              <a:gd name="connsiteX0" fmla="*/ 0 w 5376564"/>
              <a:gd name="connsiteY0" fmla="*/ 0 h 708545"/>
              <a:gd name="connsiteX1" fmla="*/ 5376564 w 5376564"/>
              <a:gd name="connsiteY1" fmla="*/ 0 h 708545"/>
              <a:gd name="connsiteX2" fmla="*/ 5185543 w 5376564"/>
              <a:gd name="connsiteY2" fmla="*/ 93607 h 708545"/>
              <a:gd name="connsiteX3" fmla="*/ 126609 w 5376564"/>
              <a:gd name="connsiteY3" fmla="*/ 72917 h 708545"/>
              <a:gd name="connsiteX4" fmla="*/ 0 w 5376564"/>
              <a:gd name="connsiteY4" fmla="*/ 0 h 70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564" h="708545">
                <a:moveTo>
                  <a:pt x="0" y="0"/>
                </a:moveTo>
                <a:lnTo>
                  <a:pt x="5376564" y="0"/>
                </a:lnTo>
                <a:lnTo>
                  <a:pt x="5185543" y="93607"/>
                </a:lnTo>
                <a:cubicBezTo>
                  <a:pt x="3019901" y="1087172"/>
                  <a:pt x="1316659" y="725041"/>
                  <a:pt x="126609" y="7291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85000">
                <a:schemeClr val="accent2"/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>
            <a:outerShdw blurRad="889000" dist="38100" dir="5400000" algn="ct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621C2C-2198-45B8-9873-B04DC1C5DCF1}"/>
              </a:ext>
            </a:extLst>
          </p:cNvPr>
          <p:cNvSpPr>
            <a:spLocks/>
          </p:cNvSpPr>
          <p:nvPr userDrawn="1"/>
        </p:nvSpPr>
        <p:spPr bwMode="auto">
          <a:xfrm>
            <a:off x="0" y="1191235"/>
            <a:ext cx="476518" cy="1109009"/>
          </a:xfrm>
          <a:custGeom>
            <a:avLst/>
            <a:gdLst>
              <a:gd name="connsiteX0" fmla="*/ 0 w 476394"/>
              <a:gd name="connsiteY0" fmla="*/ 0 h 1109009"/>
              <a:gd name="connsiteX1" fmla="*/ 149686 w 476394"/>
              <a:gd name="connsiteY1" fmla="*/ 77303 h 1109009"/>
              <a:gd name="connsiteX2" fmla="*/ 26295 w 476394"/>
              <a:gd name="connsiteY2" fmla="*/ 1094342 h 1109009"/>
              <a:gd name="connsiteX3" fmla="*/ 0 w 476394"/>
              <a:gd name="connsiteY3" fmla="*/ 1109009 h 1109009"/>
              <a:gd name="connsiteX4" fmla="*/ 0 w 476394"/>
              <a:gd name="connsiteY4" fmla="*/ 0 h 110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394" h="1109009">
                <a:moveTo>
                  <a:pt x="0" y="0"/>
                </a:moveTo>
                <a:lnTo>
                  <a:pt x="149686" y="77303"/>
                </a:lnTo>
                <a:cubicBezTo>
                  <a:pt x="494828" y="279337"/>
                  <a:pt x="714673" y="690290"/>
                  <a:pt x="26295" y="1094342"/>
                </a:cubicBezTo>
                <a:lnTo>
                  <a:pt x="0" y="11090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889000" dist="38100" algn="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5D163C-BDAA-45EE-8544-97DEF4642D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0054" y="676751"/>
            <a:ext cx="5951947" cy="5843305"/>
          </a:xfrm>
          <a:custGeom>
            <a:avLst/>
            <a:gdLst>
              <a:gd name="connsiteX0" fmla="*/ 3583225 w 5950397"/>
              <a:gd name="connsiteY0" fmla="*/ 659 h 5843305"/>
              <a:gd name="connsiteX1" fmla="*/ 4466190 w 5950397"/>
              <a:gd name="connsiteY1" fmla="*/ 129863 h 5843305"/>
              <a:gd name="connsiteX2" fmla="*/ 5694559 w 5950397"/>
              <a:gd name="connsiteY2" fmla="*/ 585412 h 5843305"/>
              <a:gd name="connsiteX3" fmla="*/ 5950397 w 5950397"/>
              <a:gd name="connsiteY3" fmla="*/ 711802 h 5843305"/>
              <a:gd name="connsiteX4" fmla="*/ 5950397 w 5950397"/>
              <a:gd name="connsiteY4" fmla="*/ 5215202 h 5843305"/>
              <a:gd name="connsiteX5" fmla="*/ 5790595 w 5950397"/>
              <a:gd name="connsiteY5" fmla="*/ 5304937 h 5843305"/>
              <a:gd name="connsiteX6" fmla="*/ 4541717 w 5950397"/>
              <a:gd name="connsiteY6" fmla="*/ 5773022 h 5843305"/>
              <a:gd name="connsiteX7" fmla="*/ 462546 w 5950397"/>
              <a:gd name="connsiteY7" fmla="*/ 4459295 h 5843305"/>
              <a:gd name="connsiteX8" fmla="*/ 977439 w 5950397"/>
              <a:gd name="connsiteY8" fmla="*/ 933951 h 5843305"/>
              <a:gd name="connsiteX9" fmla="*/ 3583225 w 5950397"/>
              <a:gd name="connsiteY9" fmla="*/ 659 h 584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50397" h="5843305">
                <a:moveTo>
                  <a:pt x="3583225" y="659"/>
                </a:moveTo>
                <a:cubicBezTo>
                  <a:pt x="3889762" y="6372"/>
                  <a:pt x="4188555" y="49219"/>
                  <a:pt x="4466190" y="129863"/>
                </a:cubicBezTo>
                <a:cubicBezTo>
                  <a:pt x="4813234" y="230668"/>
                  <a:pt x="5253385" y="379503"/>
                  <a:pt x="5694559" y="585412"/>
                </a:cubicBezTo>
                <a:lnTo>
                  <a:pt x="5950397" y="711802"/>
                </a:lnTo>
                <a:lnTo>
                  <a:pt x="5950397" y="5215202"/>
                </a:lnTo>
                <a:lnTo>
                  <a:pt x="5790595" y="5304937"/>
                </a:lnTo>
                <a:cubicBezTo>
                  <a:pt x="5358410" y="5532105"/>
                  <a:pt x="4915578" y="5690215"/>
                  <a:pt x="4541717" y="5773022"/>
                </a:cubicBezTo>
                <a:cubicBezTo>
                  <a:pt x="3345360" y="6038003"/>
                  <a:pt x="1302433" y="5543711"/>
                  <a:pt x="462546" y="4459295"/>
                </a:cubicBezTo>
                <a:cubicBezTo>
                  <a:pt x="-377340" y="3374879"/>
                  <a:pt x="5539" y="1735687"/>
                  <a:pt x="977439" y="933951"/>
                </a:cubicBezTo>
                <a:cubicBezTo>
                  <a:pt x="1674298" y="300584"/>
                  <a:pt x="2663613" y="-16481"/>
                  <a:pt x="3583225" y="659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889000" dist="38100" dir="10800000" algn="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5FB1716-DB42-40CF-96F9-4727BF74922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86555" y="5693174"/>
            <a:ext cx="6670431" cy="1164827"/>
          </a:xfrm>
          <a:custGeom>
            <a:avLst/>
            <a:gdLst>
              <a:gd name="connsiteX0" fmla="*/ 6242199 w 6668694"/>
              <a:gd name="connsiteY0" fmla="*/ 657 h 1164827"/>
              <a:gd name="connsiteX1" fmla="*/ 5378364 w 6668694"/>
              <a:gd name="connsiteY1" fmla="*/ 183181 h 1164827"/>
              <a:gd name="connsiteX2" fmla="*/ 2649335 w 6668694"/>
              <a:gd name="connsiteY2" fmla="*/ 999428 h 1164827"/>
              <a:gd name="connsiteX3" fmla="*/ 728633 w 6668694"/>
              <a:gd name="connsiteY3" fmla="*/ 891832 h 1164827"/>
              <a:gd name="connsiteX4" fmla="*/ 89560 w 6668694"/>
              <a:gd name="connsiteY4" fmla="*/ 1122640 h 1164827"/>
              <a:gd name="connsiteX5" fmla="*/ 0 w 6668694"/>
              <a:gd name="connsiteY5" fmla="*/ 1164827 h 1164827"/>
              <a:gd name="connsiteX6" fmla="*/ 6383463 w 6668694"/>
              <a:gd name="connsiteY6" fmla="*/ 1164827 h 1164827"/>
              <a:gd name="connsiteX7" fmla="*/ 6451343 w 6668694"/>
              <a:gd name="connsiteY7" fmla="*/ 1036994 h 1164827"/>
              <a:gd name="connsiteX8" fmla="*/ 6661304 w 6668694"/>
              <a:gd name="connsiteY8" fmla="*/ 446606 h 1164827"/>
              <a:gd name="connsiteX9" fmla="*/ 6242199 w 6668694"/>
              <a:gd name="connsiteY9" fmla="*/ 657 h 116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68694" h="1164827">
                <a:moveTo>
                  <a:pt x="6242199" y="657"/>
                </a:moveTo>
                <a:cubicBezTo>
                  <a:pt x="6013664" y="-7446"/>
                  <a:pt x="5710918" y="59816"/>
                  <a:pt x="5378364" y="183181"/>
                </a:cubicBezTo>
                <a:cubicBezTo>
                  <a:pt x="4614532" y="461447"/>
                  <a:pt x="3872948" y="891832"/>
                  <a:pt x="2649335" y="999428"/>
                </a:cubicBezTo>
                <a:cubicBezTo>
                  <a:pt x="1422014" y="1107024"/>
                  <a:pt x="1440554" y="713741"/>
                  <a:pt x="728633" y="891832"/>
                </a:cubicBezTo>
                <a:cubicBezTo>
                  <a:pt x="518672" y="944703"/>
                  <a:pt x="297240" y="1029400"/>
                  <a:pt x="89560" y="1122640"/>
                </a:cubicBezTo>
                <a:lnTo>
                  <a:pt x="0" y="1164827"/>
                </a:lnTo>
                <a:lnTo>
                  <a:pt x="6383463" y="1164827"/>
                </a:lnTo>
                <a:lnTo>
                  <a:pt x="6451343" y="1036994"/>
                </a:lnTo>
                <a:cubicBezTo>
                  <a:pt x="6550993" y="839889"/>
                  <a:pt x="6635349" y="630262"/>
                  <a:pt x="6661304" y="446606"/>
                </a:cubicBezTo>
                <a:cubicBezTo>
                  <a:pt x="6707189" y="146079"/>
                  <a:pt x="6536031" y="11076"/>
                  <a:pt x="6242199" y="65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6000">
                <a:schemeClr val="accent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889000" dist="38100" dir="5400000" algn="ct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EC6E33F3-1F5C-4E82-BF77-642F2A66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56598" y="6219639"/>
            <a:ext cx="2537158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endParaRPr lang="en-US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499B874E-FA9C-4727-B038-01B2BC74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317" y="6165304"/>
            <a:ext cx="513718" cy="473794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5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0DC8B31-BD10-4089-8123-BF0ECC90AFDC}"/>
              </a:ext>
            </a:extLst>
          </p:cNvPr>
          <p:cNvSpPr>
            <a:spLocks/>
          </p:cNvSpPr>
          <p:nvPr userDrawn="1"/>
        </p:nvSpPr>
        <p:spPr bwMode="auto">
          <a:xfrm>
            <a:off x="4365410" y="1"/>
            <a:ext cx="5377965" cy="708545"/>
          </a:xfrm>
          <a:custGeom>
            <a:avLst/>
            <a:gdLst>
              <a:gd name="connsiteX0" fmla="*/ 0 w 5376564"/>
              <a:gd name="connsiteY0" fmla="*/ 0 h 708545"/>
              <a:gd name="connsiteX1" fmla="*/ 5376564 w 5376564"/>
              <a:gd name="connsiteY1" fmla="*/ 0 h 708545"/>
              <a:gd name="connsiteX2" fmla="*/ 5185543 w 5376564"/>
              <a:gd name="connsiteY2" fmla="*/ 93607 h 708545"/>
              <a:gd name="connsiteX3" fmla="*/ 126609 w 5376564"/>
              <a:gd name="connsiteY3" fmla="*/ 72917 h 708545"/>
              <a:gd name="connsiteX4" fmla="*/ 0 w 5376564"/>
              <a:gd name="connsiteY4" fmla="*/ 0 h 70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564" h="708545">
                <a:moveTo>
                  <a:pt x="0" y="0"/>
                </a:moveTo>
                <a:lnTo>
                  <a:pt x="5376564" y="0"/>
                </a:lnTo>
                <a:lnTo>
                  <a:pt x="5185543" y="93607"/>
                </a:lnTo>
                <a:cubicBezTo>
                  <a:pt x="3019901" y="1087172"/>
                  <a:pt x="1316659" y="725041"/>
                  <a:pt x="126609" y="7291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85000">
                <a:schemeClr val="accent2"/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>
            <a:outerShdw blurRad="889000" dist="38100" dir="5400000" algn="ct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621C2C-2198-45B8-9873-B04DC1C5DCF1}"/>
              </a:ext>
            </a:extLst>
          </p:cNvPr>
          <p:cNvSpPr>
            <a:spLocks/>
          </p:cNvSpPr>
          <p:nvPr userDrawn="1"/>
        </p:nvSpPr>
        <p:spPr bwMode="auto">
          <a:xfrm>
            <a:off x="0" y="1191235"/>
            <a:ext cx="476518" cy="1109009"/>
          </a:xfrm>
          <a:custGeom>
            <a:avLst/>
            <a:gdLst>
              <a:gd name="connsiteX0" fmla="*/ 0 w 476394"/>
              <a:gd name="connsiteY0" fmla="*/ 0 h 1109009"/>
              <a:gd name="connsiteX1" fmla="*/ 149686 w 476394"/>
              <a:gd name="connsiteY1" fmla="*/ 77303 h 1109009"/>
              <a:gd name="connsiteX2" fmla="*/ 26295 w 476394"/>
              <a:gd name="connsiteY2" fmla="*/ 1094342 h 1109009"/>
              <a:gd name="connsiteX3" fmla="*/ 0 w 476394"/>
              <a:gd name="connsiteY3" fmla="*/ 1109009 h 1109009"/>
              <a:gd name="connsiteX4" fmla="*/ 0 w 476394"/>
              <a:gd name="connsiteY4" fmla="*/ 0 h 110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394" h="1109009">
                <a:moveTo>
                  <a:pt x="0" y="0"/>
                </a:moveTo>
                <a:lnTo>
                  <a:pt x="149686" y="77303"/>
                </a:lnTo>
                <a:cubicBezTo>
                  <a:pt x="494828" y="279337"/>
                  <a:pt x="714673" y="690290"/>
                  <a:pt x="26295" y="1094342"/>
                </a:cubicBezTo>
                <a:lnTo>
                  <a:pt x="0" y="11090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889000" dist="38100" algn="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1A8818-2CBF-47C8-AE1A-4784AF9F6A3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86555" y="5693174"/>
            <a:ext cx="6670431" cy="1164827"/>
          </a:xfrm>
          <a:custGeom>
            <a:avLst/>
            <a:gdLst>
              <a:gd name="connsiteX0" fmla="*/ 6242199 w 6668694"/>
              <a:gd name="connsiteY0" fmla="*/ 657 h 1164827"/>
              <a:gd name="connsiteX1" fmla="*/ 5378364 w 6668694"/>
              <a:gd name="connsiteY1" fmla="*/ 183181 h 1164827"/>
              <a:gd name="connsiteX2" fmla="*/ 2649335 w 6668694"/>
              <a:gd name="connsiteY2" fmla="*/ 999428 h 1164827"/>
              <a:gd name="connsiteX3" fmla="*/ 728633 w 6668694"/>
              <a:gd name="connsiteY3" fmla="*/ 891832 h 1164827"/>
              <a:gd name="connsiteX4" fmla="*/ 89560 w 6668694"/>
              <a:gd name="connsiteY4" fmla="*/ 1122640 h 1164827"/>
              <a:gd name="connsiteX5" fmla="*/ 0 w 6668694"/>
              <a:gd name="connsiteY5" fmla="*/ 1164827 h 1164827"/>
              <a:gd name="connsiteX6" fmla="*/ 6383463 w 6668694"/>
              <a:gd name="connsiteY6" fmla="*/ 1164827 h 1164827"/>
              <a:gd name="connsiteX7" fmla="*/ 6451343 w 6668694"/>
              <a:gd name="connsiteY7" fmla="*/ 1036994 h 1164827"/>
              <a:gd name="connsiteX8" fmla="*/ 6661304 w 6668694"/>
              <a:gd name="connsiteY8" fmla="*/ 446606 h 1164827"/>
              <a:gd name="connsiteX9" fmla="*/ 6242199 w 6668694"/>
              <a:gd name="connsiteY9" fmla="*/ 657 h 116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68694" h="1164827">
                <a:moveTo>
                  <a:pt x="6242199" y="657"/>
                </a:moveTo>
                <a:cubicBezTo>
                  <a:pt x="6013664" y="-7446"/>
                  <a:pt x="5710918" y="59816"/>
                  <a:pt x="5378364" y="183181"/>
                </a:cubicBezTo>
                <a:cubicBezTo>
                  <a:pt x="4614532" y="461447"/>
                  <a:pt x="3872948" y="891832"/>
                  <a:pt x="2649335" y="999428"/>
                </a:cubicBezTo>
                <a:cubicBezTo>
                  <a:pt x="1422014" y="1107024"/>
                  <a:pt x="1440554" y="713741"/>
                  <a:pt x="728633" y="891832"/>
                </a:cubicBezTo>
                <a:cubicBezTo>
                  <a:pt x="518672" y="944703"/>
                  <a:pt x="297240" y="1029400"/>
                  <a:pt x="89560" y="1122640"/>
                </a:cubicBezTo>
                <a:lnTo>
                  <a:pt x="0" y="1164827"/>
                </a:lnTo>
                <a:lnTo>
                  <a:pt x="6383463" y="1164827"/>
                </a:lnTo>
                <a:lnTo>
                  <a:pt x="6451343" y="1036994"/>
                </a:lnTo>
                <a:cubicBezTo>
                  <a:pt x="6550993" y="839889"/>
                  <a:pt x="6635349" y="630262"/>
                  <a:pt x="6661304" y="446606"/>
                </a:cubicBezTo>
                <a:cubicBezTo>
                  <a:pt x="6707189" y="146079"/>
                  <a:pt x="6536031" y="11076"/>
                  <a:pt x="6242199" y="65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6000">
                <a:schemeClr val="accent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889000" dist="38100" dir="5400000" algn="ct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240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22C124C-E2CB-4F25-A6D5-F857371D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56598" y="6219639"/>
            <a:ext cx="2537158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A6B885B-7056-45F0-82F8-69623427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317" y="6165304"/>
            <a:ext cx="513718" cy="473794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8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700" r:id="rId8"/>
    <p:sldLayoutId id="2147483701" r:id="rId9"/>
    <p:sldLayoutId id="2147483702" r:id="rId10"/>
    <p:sldLayoutId id="214748370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64508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5845" y="6356352"/>
            <a:ext cx="51655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41C355D-714D-46E2-BFEB-BB10B58B2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24" r:id="rId8"/>
    <p:sldLayoutId id="2147483744" r:id="rId9"/>
    <p:sldLayoutId id="2147483745" r:id="rId10"/>
    <p:sldLayoutId id="2147483749" r:id="rId11"/>
    <p:sldLayoutId id="2147483746" r:id="rId12"/>
    <p:sldLayoutId id="2147483748" r:id="rId13"/>
    <p:sldLayoutId id="2147483747" r:id="rId14"/>
    <p:sldLayoutId id="2147483750" r:id="rId15"/>
    <p:sldLayoutId id="2147483751" r:id="rId1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25" r:id="rId2"/>
    <p:sldLayoutId id="2147483726" r:id="rId3"/>
    <p:sldLayoutId id="2147483727" r:id="rId4"/>
    <p:sldLayoutId id="2147483728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1"/>
            </a:gs>
            <a:gs pos="82000">
              <a:schemeClr val="accent2"/>
            </a:gs>
          </a:gsLst>
          <a:lin ang="19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C85AB6D2-A234-4053-BF2C-93B7010A1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2871" y="2613026"/>
            <a:ext cx="6264697" cy="1330900"/>
          </a:xfrm>
        </p:spPr>
        <p:txBody>
          <a:bodyPr/>
          <a:lstStyle/>
          <a:p>
            <a:r>
              <a:rPr lang="ko-KR" altLang="en-US" sz="6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실시간 도로현황</a:t>
            </a:r>
            <a:endParaRPr lang="en-IN" sz="66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Subtitle 77">
            <a:extLst>
              <a:ext uri="{FF2B5EF4-FFF2-40B4-BE49-F238E27FC236}">
                <a16:creationId xmlns:a16="http://schemas.microsoft.com/office/drawing/2014/main" id="{3029CA21-A45C-41BD-9CE4-202EA4BE3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6046" y="4393190"/>
            <a:ext cx="6283233" cy="764440"/>
          </a:xfrm>
        </p:spPr>
        <p:txBody>
          <a:bodyPr>
            <a:normAutofit/>
          </a:bodyPr>
          <a:lstStyle/>
          <a:p>
            <a:r>
              <a:rPr lang="ko-KR" altLang="en-US" sz="2000" err="1"/>
              <a:t>김유석</a:t>
            </a:r>
            <a:r>
              <a:rPr lang="en-US" altLang="ko-KR" sz="2000"/>
              <a:t>, </a:t>
            </a:r>
            <a:r>
              <a:rPr lang="ko-KR" altLang="en-US" sz="2000"/>
              <a:t>고해인</a:t>
            </a:r>
            <a:endParaRPr lang="en-IN" sz="200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076E974F-E5FF-4123-AF33-E144E3265D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75051" y="1541463"/>
            <a:ext cx="5113338" cy="749300"/>
          </a:xfrm>
        </p:spPr>
        <p:txBody>
          <a:bodyPr/>
          <a:lstStyle/>
          <a:p>
            <a:r>
              <a:rPr lang="ko-KR" altLang="en-US" b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알고리즘</a:t>
            </a:r>
            <a:endParaRPr lang="en-IN" b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AF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CB5F56-79DE-4733-9CB3-878E6534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DB </a:t>
            </a:r>
            <a:r>
              <a:rPr lang="ko-KR" altLang="en-US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 가공 과정</a:t>
            </a:r>
            <a:endParaRPr lang="en-US" b="1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3202350-43E5-42CC-88F3-84F8A3AE326A}"/>
              </a:ext>
            </a:extLst>
          </p:cNvPr>
          <p:cNvSpPr/>
          <p:nvPr/>
        </p:nvSpPr>
        <p:spPr>
          <a:xfrm>
            <a:off x="1589" y="5936662"/>
            <a:ext cx="5837884" cy="69057"/>
          </a:xfrm>
          <a:custGeom>
            <a:avLst/>
            <a:gdLst>
              <a:gd name="connsiteX0" fmla="*/ 0 w 11205972"/>
              <a:gd name="connsiteY0" fmla="*/ 0 h 125035"/>
              <a:gd name="connsiteX1" fmla="*/ 11205973 w 11205972"/>
              <a:gd name="connsiteY1" fmla="*/ 0 h 125035"/>
              <a:gd name="connsiteX2" fmla="*/ 11205973 w 11205972"/>
              <a:gd name="connsiteY2" fmla="*/ 125035 h 125035"/>
              <a:gd name="connsiteX3" fmla="*/ 0 w 11205972"/>
              <a:gd name="connsiteY3" fmla="*/ 125035 h 12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5972" h="125035">
                <a:moveTo>
                  <a:pt x="0" y="0"/>
                </a:moveTo>
                <a:lnTo>
                  <a:pt x="11205973" y="0"/>
                </a:lnTo>
                <a:lnTo>
                  <a:pt x="11205973" y="125035"/>
                </a:lnTo>
                <a:lnTo>
                  <a:pt x="0" y="125035"/>
                </a:lnTo>
                <a:close/>
              </a:path>
            </a:pathLst>
          </a:custGeom>
          <a:solidFill>
            <a:srgbClr val="000000"/>
          </a:solidFill>
          <a:ln w="7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672A567-85F0-4E30-BC12-DA729BC33EC3}"/>
              </a:ext>
            </a:extLst>
          </p:cNvPr>
          <p:cNvGrpSpPr/>
          <p:nvPr/>
        </p:nvGrpSpPr>
        <p:grpSpPr>
          <a:xfrm>
            <a:off x="1698825" y="2257607"/>
            <a:ext cx="2903890" cy="3689484"/>
            <a:chOff x="813649" y="2468715"/>
            <a:chExt cx="1983395" cy="251996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5A73457-1237-4DF0-8C8B-F0E7A4D7AA30}"/>
                </a:ext>
              </a:extLst>
            </p:cNvPr>
            <p:cNvSpPr/>
            <p:nvPr/>
          </p:nvSpPr>
          <p:spPr>
            <a:xfrm>
              <a:off x="1551593" y="2468715"/>
              <a:ext cx="1021976" cy="1524611"/>
            </a:xfrm>
            <a:custGeom>
              <a:avLst/>
              <a:gdLst>
                <a:gd name="connsiteX0" fmla="*/ 0 w 2229237"/>
                <a:gd name="connsiteY0" fmla="*/ 497398 h 3325635"/>
                <a:gd name="connsiteX1" fmla="*/ 704745 w 2229237"/>
                <a:gd name="connsiteY1" fmla="*/ 34237 h 3325635"/>
                <a:gd name="connsiteX2" fmla="*/ 1540891 w 2229237"/>
                <a:gd name="connsiteY2" fmla="*/ 311740 h 3325635"/>
                <a:gd name="connsiteX3" fmla="*/ 1426085 w 2229237"/>
                <a:gd name="connsiteY3" fmla="*/ 955179 h 3325635"/>
                <a:gd name="connsiteX4" fmla="*/ 1720714 w 2229237"/>
                <a:gd name="connsiteY4" fmla="*/ 1297473 h 3325635"/>
                <a:gd name="connsiteX5" fmla="*/ 1996322 w 2229237"/>
                <a:gd name="connsiteY5" fmla="*/ 1773289 h 3325635"/>
                <a:gd name="connsiteX6" fmla="*/ 1790279 w 2229237"/>
                <a:gd name="connsiteY6" fmla="*/ 2173024 h 3325635"/>
                <a:gd name="connsiteX7" fmla="*/ 1847113 w 2229237"/>
                <a:gd name="connsiteY7" fmla="*/ 2451511 h 3325635"/>
                <a:gd name="connsiteX8" fmla="*/ 2134164 w 2229237"/>
                <a:gd name="connsiteY8" fmla="*/ 2539642 h 3325635"/>
                <a:gd name="connsiteX9" fmla="*/ 2121812 w 2229237"/>
                <a:gd name="connsiteY9" fmla="*/ 2919447 h 3325635"/>
                <a:gd name="connsiteX10" fmla="*/ 1213677 w 2229237"/>
                <a:gd name="connsiteY10" fmla="*/ 3256057 h 3325635"/>
                <a:gd name="connsiteX11" fmla="*/ 845391 w 2229237"/>
                <a:gd name="connsiteY11" fmla="*/ 3325395 h 3325635"/>
                <a:gd name="connsiteX12" fmla="*/ 69717 w 2229237"/>
                <a:gd name="connsiteY12" fmla="*/ 1145839 h 332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9237" h="3325635">
                  <a:moveTo>
                    <a:pt x="0" y="497398"/>
                  </a:moveTo>
                  <a:cubicBezTo>
                    <a:pt x="0" y="497398"/>
                    <a:pt x="257649" y="139570"/>
                    <a:pt x="704745" y="34237"/>
                  </a:cubicBezTo>
                  <a:cubicBezTo>
                    <a:pt x="1151841" y="-71096"/>
                    <a:pt x="1455790" y="77279"/>
                    <a:pt x="1540891" y="311740"/>
                  </a:cubicBezTo>
                  <a:cubicBezTo>
                    <a:pt x="1645390" y="599700"/>
                    <a:pt x="1434800" y="781569"/>
                    <a:pt x="1426085" y="955179"/>
                  </a:cubicBezTo>
                  <a:cubicBezTo>
                    <a:pt x="1417371" y="1128789"/>
                    <a:pt x="1511185" y="1215025"/>
                    <a:pt x="1720714" y="1297473"/>
                  </a:cubicBezTo>
                  <a:cubicBezTo>
                    <a:pt x="1969345" y="1395303"/>
                    <a:pt x="2014585" y="1590889"/>
                    <a:pt x="1996322" y="1773289"/>
                  </a:cubicBezTo>
                  <a:cubicBezTo>
                    <a:pt x="1980712" y="1929621"/>
                    <a:pt x="1892126" y="2057688"/>
                    <a:pt x="1790279" y="2173024"/>
                  </a:cubicBezTo>
                  <a:cubicBezTo>
                    <a:pt x="1733445" y="2237436"/>
                    <a:pt x="1688963" y="2407029"/>
                    <a:pt x="1847113" y="2451511"/>
                  </a:cubicBezTo>
                  <a:cubicBezTo>
                    <a:pt x="1956084" y="2481823"/>
                    <a:pt x="2057400" y="2488492"/>
                    <a:pt x="2134164" y="2539642"/>
                  </a:cubicBezTo>
                  <a:cubicBezTo>
                    <a:pt x="2355060" y="2686881"/>
                    <a:pt x="2121812" y="2919447"/>
                    <a:pt x="2121812" y="2919447"/>
                  </a:cubicBezTo>
                  <a:lnTo>
                    <a:pt x="1213677" y="3256057"/>
                  </a:lnTo>
                  <a:lnTo>
                    <a:pt x="845391" y="3325395"/>
                  </a:lnTo>
                  <a:lnTo>
                    <a:pt x="69717" y="114583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2FF7CDE-2BB3-4EE7-AE62-57DE693024DE}"/>
                </a:ext>
              </a:extLst>
            </p:cNvPr>
            <p:cNvSpPr/>
            <p:nvPr/>
          </p:nvSpPr>
          <p:spPr>
            <a:xfrm>
              <a:off x="813649" y="2578164"/>
              <a:ext cx="858744" cy="1826348"/>
            </a:xfrm>
            <a:custGeom>
              <a:avLst/>
              <a:gdLst>
                <a:gd name="connsiteX0" fmla="*/ 1865736 w 1873178"/>
                <a:gd name="connsiteY0" fmla="*/ 844277 h 3983814"/>
                <a:gd name="connsiteX1" fmla="*/ 1791018 w 1873178"/>
                <a:gd name="connsiteY1" fmla="*/ 330799 h 3983814"/>
                <a:gd name="connsiteX2" fmla="*/ 968816 w 1873178"/>
                <a:gd name="connsiteY2" fmla="*/ 70801 h 3983814"/>
                <a:gd name="connsiteX3" fmla="*/ 367585 w 1873178"/>
                <a:gd name="connsiteY3" fmla="*/ 1061991 h 3983814"/>
                <a:gd name="connsiteX4" fmla="*/ 669792 w 1873178"/>
                <a:gd name="connsiteY4" fmla="*/ 1689213 h 3983814"/>
                <a:gd name="connsiteX5" fmla="*/ 474812 w 1873178"/>
                <a:gd name="connsiteY5" fmla="*/ 2056438 h 3983814"/>
                <a:gd name="connsiteX6" fmla="*/ 58028 w 1873178"/>
                <a:gd name="connsiteY6" fmla="*/ 2246871 h 3983814"/>
                <a:gd name="connsiteX7" fmla="*/ 272104 w 1873178"/>
                <a:gd name="connsiteY7" fmla="*/ 2868259 h 3983814"/>
                <a:gd name="connsiteX8" fmla="*/ 435710 w 1873178"/>
                <a:gd name="connsiteY8" fmla="*/ 3281633 h 3983814"/>
                <a:gd name="connsiteX9" fmla="*/ 448744 w 1873178"/>
                <a:gd name="connsiteY9" fmla="*/ 3983574 h 3983814"/>
                <a:gd name="connsiteX10" fmla="*/ 1339299 w 1873178"/>
                <a:gd name="connsiteY10" fmla="*/ 3089913 h 3983814"/>
                <a:gd name="connsiteX11" fmla="*/ 1807310 w 1873178"/>
                <a:gd name="connsiteY11" fmla="*/ 2693437 h 3983814"/>
                <a:gd name="connsiteX12" fmla="*/ 1817086 w 1873178"/>
                <a:gd name="connsiteY12" fmla="*/ 1598203 h 398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3178" h="3983814">
                  <a:moveTo>
                    <a:pt x="1865736" y="844277"/>
                  </a:moveTo>
                  <a:cubicBezTo>
                    <a:pt x="1865736" y="844277"/>
                    <a:pt x="1908021" y="584280"/>
                    <a:pt x="1791018" y="330799"/>
                  </a:cubicBezTo>
                  <a:cubicBezTo>
                    <a:pt x="1674015" y="77318"/>
                    <a:pt x="1323007" y="-107962"/>
                    <a:pt x="968816" y="70801"/>
                  </a:cubicBezTo>
                  <a:cubicBezTo>
                    <a:pt x="614625" y="249564"/>
                    <a:pt x="318859" y="688249"/>
                    <a:pt x="367585" y="1061991"/>
                  </a:cubicBezTo>
                  <a:cubicBezTo>
                    <a:pt x="416311" y="1435733"/>
                    <a:pt x="604849" y="1546218"/>
                    <a:pt x="669792" y="1689213"/>
                  </a:cubicBezTo>
                  <a:cubicBezTo>
                    <a:pt x="734734" y="1832209"/>
                    <a:pt x="693889" y="2011804"/>
                    <a:pt x="474812" y="2056438"/>
                  </a:cubicBezTo>
                  <a:cubicBezTo>
                    <a:pt x="316662" y="2088645"/>
                    <a:pt x="143355" y="2117062"/>
                    <a:pt x="58028" y="2246871"/>
                  </a:cubicBezTo>
                  <a:cubicBezTo>
                    <a:pt x="-80951" y="2458446"/>
                    <a:pt x="45221" y="2759289"/>
                    <a:pt x="272104" y="2868259"/>
                  </a:cubicBezTo>
                  <a:cubicBezTo>
                    <a:pt x="512702" y="2983822"/>
                    <a:pt x="545817" y="3147732"/>
                    <a:pt x="435710" y="3281633"/>
                  </a:cubicBezTo>
                  <a:cubicBezTo>
                    <a:pt x="195188" y="3574141"/>
                    <a:pt x="179805" y="3761466"/>
                    <a:pt x="448744" y="3983574"/>
                  </a:cubicBezTo>
                  <a:lnTo>
                    <a:pt x="1339299" y="3089913"/>
                  </a:lnTo>
                  <a:lnTo>
                    <a:pt x="1807310" y="2693437"/>
                  </a:lnTo>
                  <a:lnTo>
                    <a:pt x="1817086" y="159820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65F581-D13B-4122-A39B-99B55E119D72}"/>
                </a:ext>
              </a:extLst>
            </p:cNvPr>
            <p:cNvSpPr/>
            <p:nvPr/>
          </p:nvSpPr>
          <p:spPr>
            <a:xfrm>
              <a:off x="1549787" y="3500674"/>
              <a:ext cx="524439" cy="595934"/>
            </a:xfrm>
            <a:custGeom>
              <a:avLst/>
              <a:gdLst>
                <a:gd name="connsiteX0" fmla="*/ 121398 w 1143959"/>
                <a:gd name="connsiteY0" fmla="*/ 43346 h 1299912"/>
                <a:gd name="connsiteX1" fmla="*/ 0 w 1143959"/>
                <a:gd name="connsiteY1" fmla="*/ 883962 h 1299912"/>
                <a:gd name="connsiteX2" fmla="*/ 611006 w 1143959"/>
                <a:gd name="connsiteY2" fmla="*/ 1299913 h 1299912"/>
                <a:gd name="connsiteX3" fmla="*/ 1143960 w 1143959"/>
                <a:gd name="connsiteY3" fmla="*/ 836297 h 1299912"/>
                <a:gd name="connsiteX4" fmla="*/ 922988 w 1143959"/>
                <a:gd name="connsiteY4" fmla="*/ 0 h 1299912"/>
                <a:gd name="connsiteX5" fmla="*/ 121398 w 1143959"/>
                <a:gd name="connsiteY5" fmla="*/ 43346 h 129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959" h="1299912">
                  <a:moveTo>
                    <a:pt x="121398" y="43346"/>
                  </a:moveTo>
                  <a:lnTo>
                    <a:pt x="0" y="883962"/>
                  </a:lnTo>
                  <a:lnTo>
                    <a:pt x="611006" y="1299913"/>
                  </a:lnTo>
                  <a:lnTo>
                    <a:pt x="1143960" y="836297"/>
                  </a:lnTo>
                  <a:lnTo>
                    <a:pt x="922988" y="0"/>
                  </a:lnTo>
                  <a:lnTo>
                    <a:pt x="121398" y="43346"/>
                  </a:lnTo>
                  <a:close/>
                </a:path>
              </a:pathLst>
            </a:custGeom>
            <a:solidFill>
              <a:srgbClr val="F0966E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89AA769-16BB-40E1-861D-C2F4B0E2B479}"/>
                </a:ext>
              </a:extLst>
            </p:cNvPr>
            <p:cNvSpPr/>
            <p:nvPr/>
          </p:nvSpPr>
          <p:spPr>
            <a:xfrm>
              <a:off x="1349821" y="2879275"/>
              <a:ext cx="729164" cy="750192"/>
            </a:xfrm>
            <a:custGeom>
              <a:avLst/>
              <a:gdLst>
                <a:gd name="connsiteX0" fmla="*/ 1217314 w 1590525"/>
                <a:gd name="connsiteY0" fmla="*/ -241 h 1636394"/>
                <a:gd name="connsiteX1" fmla="*/ 1555288 w 1590525"/>
                <a:gd name="connsiteY1" fmla="*/ 675708 h 1636394"/>
                <a:gd name="connsiteX2" fmla="*/ 1070303 w 1590525"/>
                <a:gd name="connsiteY2" fmla="*/ 1615974 h 1636394"/>
                <a:gd name="connsiteX3" fmla="*/ 285990 w 1590525"/>
                <a:gd name="connsiteY3" fmla="*/ 1355976 h 1636394"/>
                <a:gd name="connsiteX4" fmla="*/ 0 w 1590525"/>
                <a:gd name="connsiteY4" fmla="*/ 797030 h 1636394"/>
                <a:gd name="connsiteX5" fmla="*/ 377001 w 1590525"/>
                <a:gd name="connsiteY5" fmla="*/ 60382 h 1636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525" h="1636394">
                  <a:moveTo>
                    <a:pt x="1217314" y="-241"/>
                  </a:moveTo>
                  <a:cubicBezTo>
                    <a:pt x="1217314" y="-241"/>
                    <a:pt x="1433966" y="207773"/>
                    <a:pt x="1555288" y="675708"/>
                  </a:cubicBezTo>
                  <a:cubicBezTo>
                    <a:pt x="1676611" y="1143643"/>
                    <a:pt x="1477312" y="1520644"/>
                    <a:pt x="1070303" y="1615974"/>
                  </a:cubicBezTo>
                  <a:cubicBezTo>
                    <a:pt x="663294" y="1711304"/>
                    <a:pt x="385639" y="1442667"/>
                    <a:pt x="285990" y="1355976"/>
                  </a:cubicBezTo>
                  <a:cubicBezTo>
                    <a:pt x="186341" y="1269285"/>
                    <a:pt x="0" y="797030"/>
                    <a:pt x="0" y="797030"/>
                  </a:cubicBezTo>
                  <a:lnTo>
                    <a:pt x="377001" y="60382"/>
                  </a:lnTo>
                  <a:close/>
                </a:path>
              </a:pathLst>
            </a:custGeom>
            <a:solidFill>
              <a:srgbClr val="F0966E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7A9E59-9908-4FF6-99B4-8561E759936C}"/>
                </a:ext>
              </a:extLst>
            </p:cNvPr>
            <p:cNvSpPr/>
            <p:nvPr/>
          </p:nvSpPr>
          <p:spPr>
            <a:xfrm>
              <a:off x="1373305" y="3327841"/>
              <a:ext cx="166546" cy="192050"/>
            </a:xfrm>
            <a:custGeom>
              <a:avLst/>
              <a:gdLst>
                <a:gd name="connsiteX0" fmla="*/ 142315 w 363286"/>
                <a:gd name="connsiteY0" fmla="*/ -241 h 418919"/>
                <a:gd name="connsiteX1" fmla="*/ 3640 w 363286"/>
                <a:gd name="connsiteY1" fmla="*/ 199058 h 418919"/>
                <a:gd name="connsiteX2" fmla="*/ 363287 w 363286"/>
                <a:gd name="connsiteY2" fmla="*/ 368045 h 41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286" h="418919">
                  <a:moveTo>
                    <a:pt x="142315" y="-241"/>
                  </a:moveTo>
                  <a:cubicBezTo>
                    <a:pt x="142315" y="-241"/>
                    <a:pt x="-26672" y="21432"/>
                    <a:pt x="3640" y="199058"/>
                  </a:cubicBezTo>
                  <a:cubicBezTo>
                    <a:pt x="33951" y="376684"/>
                    <a:pt x="250603" y="489367"/>
                    <a:pt x="363287" y="368045"/>
                  </a:cubicBezTo>
                  <a:close/>
                </a:path>
              </a:pathLst>
            </a:custGeom>
            <a:solidFill>
              <a:srgbClr val="F0966E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F51629D-4CB1-45ED-B66B-C167F762BFF3}"/>
                </a:ext>
              </a:extLst>
            </p:cNvPr>
            <p:cNvSpPr/>
            <p:nvPr/>
          </p:nvSpPr>
          <p:spPr>
            <a:xfrm>
              <a:off x="1635213" y="2719990"/>
              <a:ext cx="450929" cy="273488"/>
            </a:xfrm>
            <a:custGeom>
              <a:avLst/>
              <a:gdLst>
                <a:gd name="connsiteX0" fmla="*/ 13034 w 983611"/>
                <a:gd name="connsiteY0" fmla="*/ 476409 h 596559"/>
                <a:gd name="connsiteX1" fmla="*/ 983611 w 983611"/>
                <a:gd name="connsiteY1" fmla="*/ 389718 h 596559"/>
                <a:gd name="connsiteX2" fmla="*/ 684588 w 983611"/>
                <a:gd name="connsiteY2" fmla="*/ -241 h 596559"/>
                <a:gd name="connsiteX3" fmla="*/ 0 w 983611"/>
                <a:gd name="connsiteY3" fmla="*/ 268472 h 59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611" h="596559">
                  <a:moveTo>
                    <a:pt x="13034" y="476409"/>
                  </a:moveTo>
                  <a:cubicBezTo>
                    <a:pt x="13034" y="476409"/>
                    <a:pt x="398673" y="797030"/>
                    <a:pt x="983611" y="389718"/>
                  </a:cubicBezTo>
                  <a:lnTo>
                    <a:pt x="684588" y="-241"/>
                  </a:lnTo>
                  <a:lnTo>
                    <a:pt x="0" y="26847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552C98A-46A1-4F3D-82B1-455C3BE9999E}"/>
                </a:ext>
              </a:extLst>
            </p:cNvPr>
            <p:cNvSpPr/>
            <p:nvPr/>
          </p:nvSpPr>
          <p:spPr>
            <a:xfrm>
              <a:off x="1315880" y="2828345"/>
              <a:ext cx="359533" cy="501997"/>
            </a:xfrm>
            <a:custGeom>
              <a:avLst/>
              <a:gdLst>
                <a:gd name="connsiteX0" fmla="*/ 0 w 784249"/>
                <a:gd name="connsiteY0" fmla="*/ 1094766 h 1095006"/>
                <a:gd name="connsiteX1" fmla="*/ 764231 w 784249"/>
                <a:gd name="connsiteY1" fmla="*/ 352131 h 1095006"/>
                <a:gd name="connsiteX2" fmla="*/ 761428 w 784249"/>
                <a:gd name="connsiteY2" fmla="*/ -241 h 1095006"/>
                <a:gd name="connsiteX3" fmla="*/ 232869 w 784249"/>
                <a:gd name="connsiteY3" fmla="*/ 170262 h 109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249" h="1095006">
                  <a:moveTo>
                    <a:pt x="0" y="1094766"/>
                  </a:moveTo>
                  <a:cubicBezTo>
                    <a:pt x="0" y="1094766"/>
                    <a:pt x="570464" y="916685"/>
                    <a:pt x="764231" y="352131"/>
                  </a:cubicBezTo>
                  <a:cubicBezTo>
                    <a:pt x="798559" y="252027"/>
                    <a:pt x="782721" y="121991"/>
                    <a:pt x="761428" y="-241"/>
                  </a:cubicBezTo>
                  <a:lnTo>
                    <a:pt x="232869" y="17026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E62C449-B835-4C37-8FF5-7D7C08F74FD6}"/>
                </a:ext>
              </a:extLst>
            </p:cNvPr>
            <p:cNvSpPr/>
            <p:nvPr/>
          </p:nvSpPr>
          <p:spPr>
            <a:xfrm rot="20335200">
              <a:off x="1619817" y="3184307"/>
              <a:ext cx="58086" cy="68508"/>
            </a:xfrm>
            <a:custGeom>
              <a:avLst/>
              <a:gdLst>
                <a:gd name="connsiteX0" fmla="*/ 126702 w 126702"/>
                <a:gd name="connsiteY0" fmla="*/ 74477 h 149436"/>
                <a:gd name="connsiteX1" fmla="*/ 63351 w 126702"/>
                <a:gd name="connsiteY1" fmla="*/ 149195 h 149436"/>
                <a:gd name="connsiteX2" fmla="*/ 0 w 126702"/>
                <a:gd name="connsiteY2" fmla="*/ 74477 h 149436"/>
                <a:gd name="connsiteX3" fmla="*/ 63351 w 126702"/>
                <a:gd name="connsiteY3" fmla="*/ -241 h 149436"/>
                <a:gd name="connsiteX4" fmla="*/ 126702 w 126702"/>
                <a:gd name="connsiteY4" fmla="*/ 74477 h 14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02" h="149436">
                  <a:moveTo>
                    <a:pt x="126702" y="74477"/>
                  </a:moveTo>
                  <a:cubicBezTo>
                    <a:pt x="126702" y="115743"/>
                    <a:pt x="98339" y="149195"/>
                    <a:pt x="63351" y="149195"/>
                  </a:cubicBezTo>
                  <a:cubicBezTo>
                    <a:pt x="28363" y="149195"/>
                    <a:pt x="0" y="115743"/>
                    <a:pt x="0" y="74477"/>
                  </a:cubicBezTo>
                  <a:cubicBezTo>
                    <a:pt x="0" y="33211"/>
                    <a:pt x="28363" y="-241"/>
                    <a:pt x="63351" y="-241"/>
                  </a:cubicBezTo>
                  <a:cubicBezTo>
                    <a:pt x="98339" y="-241"/>
                    <a:pt x="126702" y="33212"/>
                    <a:pt x="126702" y="74477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627269A-93FE-4134-9349-87ECA64F50B7}"/>
                </a:ext>
              </a:extLst>
            </p:cNvPr>
            <p:cNvSpPr/>
            <p:nvPr/>
          </p:nvSpPr>
          <p:spPr>
            <a:xfrm rot="20335200">
              <a:off x="1913348" y="3081517"/>
              <a:ext cx="58086" cy="68508"/>
            </a:xfrm>
            <a:custGeom>
              <a:avLst/>
              <a:gdLst>
                <a:gd name="connsiteX0" fmla="*/ 126703 w 126702"/>
                <a:gd name="connsiteY0" fmla="*/ 74477 h 149436"/>
                <a:gd name="connsiteX1" fmla="*/ 63351 w 126702"/>
                <a:gd name="connsiteY1" fmla="*/ 149195 h 149436"/>
                <a:gd name="connsiteX2" fmla="*/ 0 w 126702"/>
                <a:gd name="connsiteY2" fmla="*/ 74477 h 149436"/>
                <a:gd name="connsiteX3" fmla="*/ 63351 w 126702"/>
                <a:gd name="connsiteY3" fmla="*/ -241 h 149436"/>
                <a:gd name="connsiteX4" fmla="*/ 126703 w 126702"/>
                <a:gd name="connsiteY4" fmla="*/ 74477 h 14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02" h="149436">
                  <a:moveTo>
                    <a:pt x="126703" y="74477"/>
                  </a:moveTo>
                  <a:cubicBezTo>
                    <a:pt x="126703" y="115743"/>
                    <a:pt x="98339" y="149195"/>
                    <a:pt x="63351" y="149195"/>
                  </a:cubicBezTo>
                  <a:cubicBezTo>
                    <a:pt x="28364" y="149195"/>
                    <a:pt x="0" y="115743"/>
                    <a:pt x="0" y="74477"/>
                  </a:cubicBezTo>
                  <a:cubicBezTo>
                    <a:pt x="0" y="33211"/>
                    <a:pt x="28364" y="-241"/>
                    <a:pt x="63351" y="-241"/>
                  </a:cubicBezTo>
                  <a:cubicBezTo>
                    <a:pt x="98339" y="-241"/>
                    <a:pt x="126703" y="33212"/>
                    <a:pt x="126703" y="74477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0C6001-EA47-4EA7-BC00-2EC1E7EB21E1}"/>
                </a:ext>
              </a:extLst>
            </p:cNvPr>
            <p:cNvSpPr/>
            <p:nvPr/>
          </p:nvSpPr>
          <p:spPr>
            <a:xfrm>
              <a:off x="952337" y="3667187"/>
              <a:ext cx="1469840" cy="1297546"/>
            </a:xfrm>
            <a:custGeom>
              <a:avLst/>
              <a:gdLst>
                <a:gd name="connsiteX0" fmla="*/ 252767 w 3206162"/>
                <a:gd name="connsiteY0" fmla="*/ 2830099 h 2830339"/>
                <a:gd name="connsiteX1" fmla="*/ 9062 w 3206162"/>
                <a:gd name="connsiteY1" fmla="*/ 2245161 h 2830339"/>
                <a:gd name="connsiteX2" fmla="*/ 444564 w 3206162"/>
                <a:gd name="connsiteY2" fmla="*/ 568248 h 2830339"/>
                <a:gd name="connsiteX3" fmla="*/ 1155598 w 3206162"/>
                <a:gd name="connsiteY3" fmla="*/ 13470 h 2830339"/>
                <a:gd name="connsiteX4" fmla="*/ 1822454 w 3206162"/>
                <a:gd name="connsiteY4" fmla="*/ 547712 h 2830339"/>
                <a:gd name="connsiteX5" fmla="*/ 2501054 w 3206162"/>
                <a:gd name="connsiteY5" fmla="*/ 188974 h 2830339"/>
                <a:gd name="connsiteX6" fmla="*/ 3107287 w 3206162"/>
                <a:gd name="connsiteY6" fmla="*/ 5892 h 2830339"/>
                <a:gd name="connsiteX7" fmla="*/ 3187764 w 3206162"/>
                <a:gd name="connsiteY7" fmla="*/ 2001380 h 2830339"/>
                <a:gd name="connsiteX8" fmla="*/ 1939456 w 3206162"/>
                <a:gd name="connsiteY8" fmla="*/ 2612690 h 2830339"/>
                <a:gd name="connsiteX9" fmla="*/ 831264 w 3206162"/>
                <a:gd name="connsiteY9" fmla="*/ 2690667 h 283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06162" h="2830339">
                  <a:moveTo>
                    <a:pt x="252767" y="2830099"/>
                  </a:moveTo>
                  <a:cubicBezTo>
                    <a:pt x="252767" y="2830099"/>
                    <a:pt x="67563" y="2703321"/>
                    <a:pt x="9062" y="2245161"/>
                  </a:cubicBezTo>
                  <a:cubicBezTo>
                    <a:pt x="-49440" y="1787001"/>
                    <a:pt x="184566" y="993974"/>
                    <a:pt x="444564" y="568248"/>
                  </a:cubicBezTo>
                  <a:cubicBezTo>
                    <a:pt x="704562" y="142522"/>
                    <a:pt x="991234" y="5892"/>
                    <a:pt x="1155598" y="13470"/>
                  </a:cubicBezTo>
                  <a:cubicBezTo>
                    <a:pt x="1496604" y="28625"/>
                    <a:pt x="1487662" y="488377"/>
                    <a:pt x="1822454" y="547712"/>
                  </a:cubicBezTo>
                  <a:cubicBezTo>
                    <a:pt x="2121781" y="600757"/>
                    <a:pt x="2277128" y="396987"/>
                    <a:pt x="2501054" y="188974"/>
                  </a:cubicBezTo>
                  <a:cubicBezTo>
                    <a:pt x="2724982" y="-19039"/>
                    <a:pt x="2950954" y="-7067"/>
                    <a:pt x="3107287" y="5892"/>
                  </a:cubicBezTo>
                  <a:cubicBezTo>
                    <a:pt x="3263619" y="18850"/>
                    <a:pt x="3187764" y="2001380"/>
                    <a:pt x="3187764" y="2001380"/>
                  </a:cubicBezTo>
                  <a:lnTo>
                    <a:pt x="1939456" y="2612690"/>
                  </a:lnTo>
                  <a:lnTo>
                    <a:pt x="831264" y="2690667"/>
                  </a:lnTo>
                  <a:close/>
                </a:path>
              </a:pathLst>
            </a:custGeom>
            <a:solidFill>
              <a:schemeClr val="accent3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3DDF9B4-E365-49EA-9E08-94720C7EC7EF}"/>
                </a:ext>
              </a:extLst>
            </p:cNvPr>
            <p:cNvSpPr/>
            <p:nvPr/>
          </p:nvSpPr>
          <p:spPr>
            <a:xfrm>
              <a:off x="1371432" y="4010624"/>
              <a:ext cx="1185892" cy="895259"/>
            </a:xfrm>
            <a:custGeom>
              <a:avLst/>
              <a:gdLst>
                <a:gd name="connsiteX0" fmla="*/ 2313983 w 2586786"/>
                <a:gd name="connsiteY0" fmla="*/ 82743 h 1952830"/>
                <a:gd name="connsiteX1" fmla="*/ 898810 w 2586786"/>
                <a:gd name="connsiteY1" fmla="*/ 213462 h 1952830"/>
                <a:gd name="connsiteX2" fmla="*/ 828 w 2586786"/>
                <a:gd name="connsiteY2" fmla="*/ 1952590 h 1952830"/>
                <a:gd name="connsiteX3" fmla="*/ 1796791 w 2586786"/>
                <a:gd name="connsiteY3" fmla="*/ 1662735 h 1952830"/>
                <a:gd name="connsiteX4" fmla="*/ 2586787 w 2586786"/>
                <a:gd name="connsiteY4" fmla="*/ 1554750 h 1952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786" h="1952830">
                  <a:moveTo>
                    <a:pt x="2313983" y="82743"/>
                  </a:moveTo>
                  <a:cubicBezTo>
                    <a:pt x="2313983" y="82743"/>
                    <a:pt x="1569454" y="-173011"/>
                    <a:pt x="898810" y="213462"/>
                  </a:cubicBezTo>
                  <a:cubicBezTo>
                    <a:pt x="228165" y="599935"/>
                    <a:pt x="-16222" y="1952590"/>
                    <a:pt x="828" y="1952590"/>
                  </a:cubicBezTo>
                  <a:cubicBezTo>
                    <a:pt x="17879" y="1952590"/>
                    <a:pt x="1774057" y="1657052"/>
                    <a:pt x="1796791" y="1662735"/>
                  </a:cubicBezTo>
                  <a:cubicBezTo>
                    <a:pt x="1819525" y="1668419"/>
                    <a:pt x="2586787" y="1554750"/>
                    <a:pt x="2586787" y="155475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50000"/>
                  </a:schemeClr>
                </a:gs>
                <a:gs pos="64000">
                  <a:schemeClr val="accent5"/>
                </a:gs>
              </a:gsLst>
              <a:lin ang="0" scaled="0"/>
            </a:gra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704BF8E-C77B-45B4-81AA-0E6C8486D3F7}"/>
                </a:ext>
              </a:extLst>
            </p:cNvPr>
            <p:cNvSpPr/>
            <p:nvPr/>
          </p:nvSpPr>
          <p:spPr>
            <a:xfrm>
              <a:off x="1697502" y="3523970"/>
              <a:ext cx="282632" cy="605433"/>
            </a:xfrm>
            <a:custGeom>
              <a:avLst/>
              <a:gdLst>
                <a:gd name="connsiteX0" fmla="*/ 0 w 616506"/>
                <a:gd name="connsiteY0" fmla="*/ 1102602 h 1320631"/>
                <a:gd name="connsiteX1" fmla="*/ 201800 w 616506"/>
                <a:gd name="connsiteY1" fmla="*/ 475986 h 1320631"/>
                <a:gd name="connsiteX2" fmla="*/ 365937 w 616506"/>
                <a:gd name="connsiteY2" fmla="*/ -210 h 1320631"/>
                <a:gd name="connsiteX3" fmla="*/ 383669 w 616506"/>
                <a:gd name="connsiteY3" fmla="*/ 294116 h 1320631"/>
                <a:gd name="connsiteX4" fmla="*/ 389353 w 616506"/>
                <a:gd name="connsiteY4" fmla="*/ 454692 h 1320631"/>
                <a:gd name="connsiteX5" fmla="*/ 551368 w 616506"/>
                <a:gd name="connsiteY5" fmla="*/ 645124 h 1320631"/>
                <a:gd name="connsiteX6" fmla="*/ 594941 w 616506"/>
                <a:gd name="connsiteY6" fmla="*/ 924597 h 1320631"/>
                <a:gd name="connsiteX7" fmla="*/ 234081 w 616506"/>
                <a:gd name="connsiteY7" fmla="*/ 1320391 h 132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6506" h="1320631">
                  <a:moveTo>
                    <a:pt x="0" y="1102602"/>
                  </a:moveTo>
                  <a:cubicBezTo>
                    <a:pt x="0" y="1102602"/>
                    <a:pt x="152998" y="700216"/>
                    <a:pt x="201800" y="475986"/>
                  </a:cubicBezTo>
                  <a:cubicBezTo>
                    <a:pt x="250601" y="251755"/>
                    <a:pt x="313952" y="-3468"/>
                    <a:pt x="365937" y="-210"/>
                  </a:cubicBezTo>
                  <a:cubicBezTo>
                    <a:pt x="417921" y="3049"/>
                    <a:pt x="396703" y="180372"/>
                    <a:pt x="383669" y="294116"/>
                  </a:cubicBezTo>
                  <a:cubicBezTo>
                    <a:pt x="370635" y="407860"/>
                    <a:pt x="373742" y="424835"/>
                    <a:pt x="389353" y="454692"/>
                  </a:cubicBezTo>
                  <a:cubicBezTo>
                    <a:pt x="412768" y="499402"/>
                    <a:pt x="504991" y="569421"/>
                    <a:pt x="551368" y="645124"/>
                  </a:cubicBezTo>
                  <a:cubicBezTo>
                    <a:pt x="639575" y="789105"/>
                    <a:pt x="620933" y="869279"/>
                    <a:pt x="594941" y="924597"/>
                  </a:cubicBezTo>
                  <a:cubicBezTo>
                    <a:pt x="568949" y="979916"/>
                    <a:pt x="360784" y="1226198"/>
                    <a:pt x="234081" y="1320391"/>
                  </a:cubicBezTo>
                  <a:close/>
                </a:path>
              </a:pathLst>
            </a:custGeom>
            <a:solidFill>
              <a:srgbClr val="FFCC9A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6D7E58-8472-47F3-B3C0-51096372A781}"/>
                </a:ext>
              </a:extLst>
            </p:cNvPr>
            <p:cNvSpPr/>
            <p:nvPr/>
          </p:nvSpPr>
          <p:spPr>
            <a:xfrm>
              <a:off x="1057721" y="3940972"/>
              <a:ext cx="862119" cy="1047710"/>
            </a:xfrm>
            <a:custGeom>
              <a:avLst/>
              <a:gdLst>
                <a:gd name="connsiteX0" fmla="*/ 1328035 w 1880540"/>
                <a:gd name="connsiteY0" fmla="*/ -241 h 2285370"/>
                <a:gd name="connsiteX1" fmla="*/ 1880540 w 1880540"/>
                <a:gd name="connsiteY1" fmla="*/ 480956 h 2285370"/>
                <a:gd name="connsiteX2" fmla="*/ 1135102 w 1880540"/>
                <a:gd name="connsiteY2" fmla="*/ 1790872 h 2285370"/>
                <a:gd name="connsiteX3" fmla="*/ 46688 w 1880540"/>
                <a:gd name="connsiteY3" fmla="*/ 2254185 h 2285370"/>
                <a:gd name="connsiteX4" fmla="*/ 664287 w 1880540"/>
                <a:gd name="connsiteY4" fmla="*/ 621147 h 2285370"/>
                <a:gd name="connsiteX5" fmla="*/ 1328035 w 1880540"/>
                <a:gd name="connsiteY5" fmla="*/ -241 h 228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0540" h="2285370">
                  <a:moveTo>
                    <a:pt x="1328035" y="-241"/>
                  </a:moveTo>
                  <a:lnTo>
                    <a:pt x="1880540" y="480956"/>
                  </a:lnTo>
                  <a:cubicBezTo>
                    <a:pt x="1880540" y="480956"/>
                    <a:pt x="1590079" y="1391138"/>
                    <a:pt x="1135102" y="1790872"/>
                  </a:cubicBezTo>
                  <a:cubicBezTo>
                    <a:pt x="680125" y="2190606"/>
                    <a:pt x="279709" y="2360275"/>
                    <a:pt x="46688" y="2254185"/>
                  </a:cubicBezTo>
                  <a:cubicBezTo>
                    <a:pt x="-153747" y="2163250"/>
                    <a:pt x="336088" y="1006711"/>
                    <a:pt x="664287" y="621147"/>
                  </a:cubicBezTo>
                  <a:cubicBezTo>
                    <a:pt x="1054549" y="162684"/>
                    <a:pt x="1328035" y="-241"/>
                    <a:pt x="1328035" y="-241"/>
                  </a:cubicBezTo>
                  <a:close/>
                </a:path>
              </a:pathLst>
            </a:custGeom>
            <a:solidFill>
              <a:schemeClr val="accent3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8B902A2-A715-4C27-9E00-3ECB5B680574}"/>
                </a:ext>
              </a:extLst>
            </p:cNvPr>
            <p:cNvSpPr/>
            <p:nvPr/>
          </p:nvSpPr>
          <p:spPr>
            <a:xfrm>
              <a:off x="1397207" y="4470032"/>
              <a:ext cx="232760" cy="493173"/>
            </a:xfrm>
            <a:custGeom>
              <a:avLst/>
              <a:gdLst>
                <a:gd name="connsiteX0" fmla="*/ 73430 w 507719"/>
                <a:gd name="connsiteY0" fmla="*/ 1075759 h 1075758"/>
                <a:gd name="connsiteX1" fmla="*/ 0 w 507719"/>
                <a:gd name="connsiteY1" fmla="*/ 1045069 h 1075758"/>
                <a:gd name="connsiteX2" fmla="*/ 434289 w 507719"/>
                <a:gd name="connsiteY2" fmla="*/ 0 h 1075758"/>
                <a:gd name="connsiteX3" fmla="*/ 507719 w 507719"/>
                <a:gd name="connsiteY3" fmla="*/ 30766 h 1075758"/>
                <a:gd name="connsiteX4" fmla="*/ 73430 w 507719"/>
                <a:gd name="connsiteY4" fmla="*/ 1075759 h 107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19" h="1075758">
                  <a:moveTo>
                    <a:pt x="73430" y="1075759"/>
                  </a:moveTo>
                  <a:lnTo>
                    <a:pt x="0" y="1045069"/>
                  </a:lnTo>
                  <a:lnTo>
                    <a:pt x="434289" y="0"/>
                  </a:lnTo>
                  <a:lnTo>
                    <a:pt x="507719" y="30766"/>
                  </a:lnTo>
                  <a:lnTo>
                    <a:pt x="73430" y="107575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CBDFFAC-FBDB-4972-8A89-131A533A5CEB}"/>
                </a:ext>
              </a:extLst>
            </p:cNvPr>
            <p:cNvSpPr/>
            <p:nvPr/>
          </p:nvSpPr>
          <p:spPr>
            <a:xfrm>
              <a:off x="1356945" y="4757647"/>
              <a:ext cx="464024" cy="229647"/>
            </a:xfrm>
            <a:custGeom>
              <a:avLst/>
              <a:gdLst>
                <a:gd name="connsiteX0" fmla="*/ 836672 w 1012175"/>
                <a:gd name="connsiteY0" fmla="*/ -241 h 500929"/>
                <a:gd name="connsiteX1" fmla="*/ 511655 w 1012175"/>
                <a:gd name="connsiteY1" fmla="*/ 100470 h 500929"/>
                <a:gd name="connsiteX2" fmla="*/ 197248 w 1012175"/>
                <a:gd name="connsiteY2" fmla="*/ 6731 h 500929"/>
                <a:gd name="connsiteX3" fmla="*/ 13484 w 1012175"/>
                <a:gd name="connsiteY3" fmla="*/ 76827 h 500929"/>
                <a:gd name="connsiteX4" fmla="*/ 51374 w 1012175"/>
                <a:gd name="connsiteY4" fmla="*/ 429199 h 500929"/>
                <a:gd name="connsiteX5" fmla="*/ 244610 w 1012175"/>
                <a:gd name="connsiteY5" fmla="*/ 500204 h 500929"/>
                <a:gd name="connsiteX6" fmla="*/ 1012176 w 1012175"/>
                <a:gd name="connsiteY6" fmla="*/ 500204 h 5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2175" h="500929">
                  <a:moveTo>
                    <a:pt x="836672" y="-241"/>
                  </a:moveTo>
                  <a:cubicBezTo>
                    <a:pt x="826896" y="-241"/>
                    <a:pt x="586601" y="106987"/>
                    <a:pt x="511655" y="100470"/>
                  </a:cubicBezTo>
                  <a:cubicBezTo>
                    <a:pt x="436710" y="93953"/>
                    <a:pt x="299019" y="-847"/>
                    <a:pt x="197248" y="6731"/>
                  </a:cubicBezTo>
                  <a:cubicBezTo>
                    <a:pt x="64635" y="16204"/>
                    <a:pt x="40007" y="52199"/>
                    <a:pt x="13484" y="76827"/>
                  </a:cubicBezTo>
                  <a:cubicBezTo>
                    <a:pt x="-18495" y="106533"/>
                    <a:pt x="11362" y="279081"/>
                    <a:pt x="51374" y="429199"/>
                  </a:cubicBezTo>
                  <a:cubicBezTo>
                    <a:pt x="66530" y="486033"/>
                    <a:pt x="119575" y="503993"/>
                    <a:pt x="244610" y="500204"/>
                  </a:cubicBezTo>
                  <a:cubicBezTo>
                    <a:pt x="247263" y="500204"/>
                    <a:pt x="1012176" y="500204"/>
                    <a:pt x="1012176" y="500204"/>
                  </a:cubicBezTo>
                  <a:close/>
                </a:path>
              </a:pathLst>
            </a:custGeom>
            <a:solidFill>
              <a:srgbClr val="FFCC9A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7F16C1-A97D-45FE-9854-32645228ED70}"/>
                </a:ext>
              </a:extLst>
            </p:cNvPr>
            <p:cNvSpPr/>
            <p:nvPr/>
          </p:nvSpPr>
          <p:spPr>
            <a:xfrm>
              <a:off x="1709071" y="3671631"/>
              <a:ext cx="1087973" cy="1315035"/>
            </a:xfrm>
            <a:custGeom>
              <a:avLst/>
              <a:gdLst>
                <a:gd name="connsiteX0" fmla="*/ 202103 w 2373196"/>
                <a:gd name="connsiteY0" fmla="*/ 2868222 h 2868488"/>
                <a:gd name="connsiteX1" fmla="*/ 1680476 w 2373196"/>
                <a:gd name="connsiteY1" fmla="*/ 2868222 h 2868488"/>
                <a:gd name="connsiteX2" fmla="*/ 2245939 w 2373196"/>
                <a:gd name="connsiteY2" fmla="*/ 2679760 h 2868488"/>
                <a:gd name="connsiteX3" fmla="*/ 2330432 w 2373196"/>
                <a:gd name="connsiteY3" fmla="*/ 1751391 h 2868488"/>
                <a:gd name="connsiteX4" fmla="*/ 1885230 w 2373196"/>
                <a:gd name="connsiteY4" fmla="*/ 308483 h 2868488"/>
                <a:gd name="connsiteX5" fmla="*/ 1446470 w 2373196"/>
                <a:gd name="connsiteY5" fmla="*/ -241 h 2868488"/>
                <a:gd name="connsiteX6" fmla="*/ 1128198 w 2373196"/>
                <a:gd name="connsiteY6" fmla="*/ 708748 h 2868488"/>
                <a:gd name="connsiteX7" fmla="*/ 1429950 w 2373196"/>
                <a:gd name="connsiteY7" fmla="*/ 1894386 h 2868488"/>
                <a:gd name="connsiteX8" fmla="*/ 0 w 2373196"/>
                <a:gd name="connsiteY8" fmla="*/ 2307154 h 286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3196" h="2868488">
                  <a:moveTo>
                    <a:pt x="202103" y="2868222"/>
                  </a:moveTo>
                  <a:lnTo>
                    <a:pt x="1680476" y="2868222"/>
                  </a:lnTo>
                  <a:cubicBezTo>
                    <a:pt x="1680476" y="2868222"/>
                    <a:pt x="2112416" y="2874739"/>
                    <a:pt x="2245939" y="2679760"/>
                  </a:cubicBezTo>
                  <a:cubicBezTo>
                    <a:pt x="2379461" y="2484781"/>
                    <a:pt x="2408409" y="2313596"/>
                    <a:pt x="2330432" y="1751391"/>
                  </a:cubicBezTo>
                  <a:cubicBezTo>
                    <a:pt x="2252455" y="1189187"/>
                    <a:pt x="2067176" y="587956"/>
                    <a:pt x="1885230" y="308483"/>
                  </a:cubicBezTo>
                  <a:cubicBezTo>
                    <a:pt x="1703285" y="29010"/>
                    <a:pt x="1446470" y="-241"/>
                    <a:pt x="1446470" y="-241"/>
                  </a:cubicBezTo>
                  <a:lnTo>
                    <a:pt x="1128198" y="708748"/>
                  </a:lnTo>
                  <a:lnTo>
                    <a:pt x="1429950" y="1894386"/>
                  </a:lnTo>
                  <a:cubicBezTo>
                    <a:pt x="1429950" y="1894386"/>
                    <a:pt x="675949" y="1949629"/>
                    <a:pt x="0" y="2307154"/>
                  </a:cubicBezTo>
                  <a:close/>
                </a:path>
              </a:pathLst>
            </a:custGeom>
            <a:solidFill>
              <a:schemeClr val="accent3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7F6412D-FD29-41C3-9E7D-5BE13D1BC6D7}"/>
                </a:ext>
              </a:extLst>
            </p:cNvPr>
            <p:cNvSpPr/>
            <p:nvPr/>
          </p:nvSpPr>
          <p:spPr>
            <a:xfrm>
              <a:off x="2362772" y="4534712"/>
              <a:ext cx="160913" cy="240408"/>
            </a:xfrm>
            <a:custGeom>
              <a:avLst/>
              <a:gdLst>
                <a:gd name="connsiteX0" fmla="*/ 287066 w 351000"/>
                <a:gd name="connsiteY0" fmla="*/ 523935 h 524403"/>
                <a:gd name="connsiteX1" fmla="*/ 273805 w 351000"/>
                <a:gd name="connsiteY1" fmla="*/ 516358 h 524403"/>
                <a:gd name="connsiteX2" fmla="*/ 1909 w 351000"/>
                <a:gd name="connsiteY2" fmla="*/ 22279 h 524403"/>
                <a:gd name="connsiteX3" fmla="*/ 7797 w 351000"/>
                <a:gd name="connsiteY3" fmla="*/ 1667 h 524403"/>
                <a:gd name="connsiteX4" fmla="*/ 23279 w 351000"/>
                <a:gd name="connsiteY4" fmla="*/ 2121 h 524403"/>
                <a:gd name="connsiteX5" fmla="*/ 343900 w 351000"/>
                <a:gd name="connsiteY5" fmla="*/ 203770 h 524403"/>
                <a:gd name="connsiteX6" fmla="*/ 348674 w 351000"/>
                <a:gd name="connsiteY6" fmla="*/ 224685 h 524403"/>
                <a:gd name="connsiteX7" fmla="*/ 327759 w 351000"/>
                <a:gd name="connsiteY7" fmla="*/ 229458 h 524403"/>
                <a:gd name="connsiteX8" fmla="*/ 56849 w 351000"/>
                <a:gd name="connsiteY8" fmla="*/ 58653 h 524403"/>
                <a:gd name="connsiteX9" fmla="*/ 300554 w 351000"/>
                <a:gd name="connsiteY9" fmla="*/ 501429 h 524403"/>
                <a:gd name="connsiteX10" fmla="*/ 295007 w 351000"/>
                <a:gd name="connsiteY10" fmla="*/ 522117 h 524403"/>
                <a:gd name="connsiteX11" fmla="*/ 287293 w 351000"/>
                <a:gd name="connsiteY11" fmla="*/ 524163 h 52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000" h="524403">
                  <a:moveTo>
                    <a:pt x="287066" y="523935"/>
                  </a:moveTo>
                  <a:cubicBezTo>
                    <a:pt x="281602" y="524011"/>
                    <a:pt x="276532" y="521056"/>
                    <a:pt x="273805" y="516358"/>
                  </a:cubicBezTo>
                  <a:lnTo>
                    <a:pt x="1909" y="22279"/>
                  </a:lnTo>
                  <a:cubicBezTo>
                    <a:pt x="-2152" y="14958"/>
                    <a:pt x="477" y="5736"/>
                    <a:pt x="7797" y="1667"/>
                  </a:cubicBezTo>
                  <a:cubicBezTo>
                    <a:pt x="12647" y="-1031"/>
                    <a:pt x="18588" y="-856"/>
                    <a:pt x="23279" y="2121"/>
                  </a:cubicBezTo>
                  <a:lnTo>
                    <a:pt x="343900" y="203770"/>
                  </a:lnTo>
                  <a:cubicBezTo>
                    <a:pt x="350993" y="208225"/>
                    <a:pt x="353130" y="217591"/>
                    <a:pt x="348674" y="224685"/>
                  </a:cubicBezTo>
                  <a:cubicBezTo>
                    <a:pt x="344218" y="231777"/>
                    <a:pt x="334852" y="233914"/>
                    <a:pt x="327759" y="229458"/>
                  </a:cubicBezTo>
                  <a:lnTo>
                    <a:pt x="56849" y="58653"/>
                  </a:lnTo>
                  <a:lnTo>
                    <a:pt x="300554" y="501429"/>
                  </a:lnTo>
                  <a:cubicBezTo>
                    <a:pt x="304737" y="508704"/>
                    <a:pt x="302260" y="517949"/>
                    <a:pt x="295007" y="522117"/>
                  </a:cubicBezTo>
                  <a:cubicBezTo>
                    <a:pt x="292666" y="523481"/>
                    <a:pt x="289999" y="524163"/>
                    <a:pt x="287293" y="524163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285F0C8-4336-416F-84FD-6C99F05B67DA}"/>
                </a:ext>
              </a:extLst>
            </p:cNvPr>
            <p:cNvSpPr/>
            <p:nvPr/>
          </p:nvSpPr>
          <p:spPr>
            <a:xfrm>
              <a:off x="1096437" y="4422215"/>
              <a:ext cx="133745" cy="303887"/>
            </a:xfrm>
            <a:custGeom>
              <a:avLst/>
              <a:gdLst>
                <a:gd name="connsiteX0" fmla="*/ 87274 w 291739"/>
                <a:gd name="connsiteY0" fmla="*/ 662630 h 662870"/>
                <a:gd name="connsiteX1" fmla="*/ 84773 w 291739"/>
                <a:gd name="connsiteY1" fmla="*/ 662630 h 662870"/>
                <a:gd name="connsiteX2" fmla="*/ 72345 w 291739"/>
                <a:gd name="connsiteY2" fmla="*/ 645200 h 662870"/>
                <a:gd name="connsiteX3" fmla="*/ 231481 w 291739"/>
                <a:gd name="connsiteY3" fmla="*/ 93378 h 662870"/>
                <a:gd name="connsiteX4" fmla="*/ 27636 w 291739"/>
                <a:gd name="connsiteY4" fmla="*/ 360802 h 662870"/>
                <a:gd name="connsiteX5" fmla="*/ 6531 w 291739"/>
                <a:gd name="connsiteY5" fmla="*/ 364628 h 662870"/>
                <a:gd name="connsiteX6" fmla="*/ 2704 w 291739"/>
                <a:gd name="connsiteY6" fmla="*/ 343524 h 662870"/>
                <a:gd name="connsiteX7" fmla="*/ 264976 w 291739"/>
                <a:gd name="connsiteY7" fmla="*/ 5171 h 662870"/>
                <a:gd name="connsiteX8" fmla="*/ 286330 w 291739"/>
                <a:gd name="connsiteY8" fmla="*/ 3307 h 662870"/>
                <a:gd name="connsiteX9" fmla="*/ 290741 w 291739"/>
                <a:gd name="connsiteY9" fmla="*/ 20327 h 662870"/>
                <a:gd name="connsiteX10" fmla="*/ 102127 w 291739"/>
                <a:gd name="connsiteY10" fmla="*/ 650126 h 662870"/>
                <a:gd name="connsiteX11" fmla="*/ 87274 w 291739"/>
                <a:gd name="connsiteY11" fmla="*/ 662630 h 66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1739" h="662870">
                  <a:moveTo>
                    <a:pt x="87274" y="662630"/>
                  </a:moveTo>
                  <a:lnTo>
                    <a:pt x="84773" y="662630"/>
                  </a:lnTo>
                  <a:cubicBezTo>
                    <a:pt x="76536" y="661266"/>
                    <a:pt x="70974" y="653460"/>
                    <a:pt x="72345" y="645200"/>
                  </a:cubicBezTo>
                  <a:cubicBezTo>
                    <a:pt x="101975" y="467423"/>
                    <a:pt x="186014" y="220838"/>
                    <a:pt x="231481" y="93378"/>
                  </a:cubicBezTo>
                  <a:cubicBezTo>
                    <a:pt x="107052" y="246451"/>
                    <a:pt x="28545" y="359513"/>
                    <a:pt x="27636" y="360802"/>
                  </a:cubicBezTo>
                  <a:cubicBezTo>
                    <a:pt x="22862" y="367682"/>
                    <a:pt x="13420" y="369403"/>
                    <a:pt x="6531" y="364628"/>
                  </a:cubicBezTo>
                  <a:cubicBezTo>
                    <a:pt x="-357" y="359854"/>
                    <a:pt x="-2070" y="350412"/>
                    <a:pt x="2704" y="343524"/>
                  </a:cubicBezTo>
                  <a:cubicBezTo>
                    <a:pt x="3765" y="342009"/>
                    <a:pt x="107204" y="193027"/>
                    <a:pt x="264976" y="5171"/>
                  </a:cubicBezTo>
                  <a:cubicBezTo>
                    <a:pt x="270356" y="-1240"/>
                    <a:pt x="279919" y="-2074"/>
                    <a:pt x="286330" y="3307"/>
                  </a:cubicBezTo>
                  <a:cubicBezTo>
                    <a:pt x="291279" y="7459"/>
                    <a:pt x="293044" y="14294"/>
                    <a:pt x="290741" y="20327"/>
                  </a:cubicBezTo>
                  <a:cubicBezTo>
                    <a:pt x="289301" y="24115"/>
                    <a:pt x="143047" y="404450"/>
                    <a:pt x="102127" y="650126"/>
                  </a:cubicBezTo>
                  <a:cubicBezTo>
                    <a:pt x="100846" y="657325"/>
                    <a:pt x="94594" y="662630"/>
                    <a:pt x="87274" y="662630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CA497DF-548A-41EA-AA79-958B40CFC24C}"/>
                </a:ext>
              </a:extLst>
            </p:cNvPr>
            <p:cNvSpPr/>
            <p:nvPr/>
          </p:nvSpPr>
          <p:spPr>
            <a:xfrm>
              <a:off x="1398713" y="3383391"/>
              <a:ext cx="76452" cy="101452"/>
            </a:xfrm>
            <a:custGeom>
              <a:avLst/>
              <a:gdLst>
                <a:gd name="connsiteX0" fmla="*/ 28468 w 166764"/>
                <a:gd name="connsiteY0" fmla="*/ -241 h 221298"/>
                <a:gd name="connsiteX1" fmla="*/ 50 w 166764"/>
                <a:gd name="connsiteY1" fmla="*/ 67960 h 221298"/>
                <a:gd name="connsiteX2" fmla="*/ 166764 w 166764"/>
                <a:gd name="connsiteY2" fmla="*/ 217624 h 221298"/>
                <a:gd name="connsiteX3" fmla="*/ 28468 w 166764"/>
                <a:gd name="connsiteY3" fmla="*/ -241 h 2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764" h="221298">
                  <a:moveTo>
                    <a:pt x="28468" y="-241"/>
                  </a:moveTo>
                  <a:cubicBezTo>
                    <a:pt x="28468" y="-241"/>
                    <a:pt x="1945" y="5443"/>
                    <a:pt x="50" y="67960"/>
                  </a:cubicBezTo>
                  <a:cubicBezTo>
                    <a:pt x="-2299" y="145634"/>
                    <a:pt x="77724" y="240358"/>
                    <a:pt x="166764" y="217624"/>
                  </a:cubicBezTo>
                  <a:cubicBezTo>
                    <a:pt x="166764" y="217624"/>
                    <a:pt x="108036" y="157001"/>
                    <a:pt x="28468" y="-241"/>
                  </a:cubicBezTo>
                  <a:close/>
                </a:path>
              </a:pathLst>
            </a:custGeom>
            <a:solidFill>
              <a:srgbClr val="F0966E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871EFEE-0C39-473E-AB62-5A107EDC1BFC}"/>
                </a:ext>
              </a:extLst>
            </p:cNvPr>
            <p:cNvSpPr/>
            <p:nvPr/>
          </p:nvSpPr>
          <p:spPr>
            <a:xfrm>
              <a:off x="1820063" y="3190651"/>
              <a:ext cx="92407" cy="190586"/>
            </a:xfrm>
            <a:custGeom>
              <a:avLst/>
              <a:gdLst>
                <a:gd name="connsiteX0" fmla="*/ 161795 w 201568"/>
                <a:gd name="connsiteY0" fmla="*/ 415484 h 415725"/>
                <a:gd name="connsiteX1" fmla="*/ 146586 w 201568"/>
                <a:gd name="connsiteY1" fmla="*/ 400382 h 415725"/>
                <a:gd name="connsiteX2" fmla="*/ 151716 w 201568"/>
                <a:gd name="connsiteY2" fmla="*/ 388962 h 415725"/>
                <a:gd name="connsiteX3" fmla="*/ 5311 w 201568"/>
                <a:gd name="connsiteY3" fmla="*/ 26435 h 415725"/>
                <a:gd name="connsiteX4" fmla="*/ 3637 w 201568"/>
                <a:gd name="connsiteY4" fmla="*/ 5065 h 415725"/>
                <a:gd name="connsiteX5" fmla="*/ 25006 w 201568"/>
                <a:gd name="connsiteY5" fmla="*/ 3391 h 415725"/>
                <a:gd name="connsiteX6" fmla="*/ 28197 w 201568"/>
                <a:gd name="connsiteY6" fmla="*/ 7187 h 415725"/>
                <a:gd name="connsiteX7" fmla="*/ 171646 w 201568"/>
                <a:gd name="connsiteY7" fmla="*/ 411922 h 415725"/>
                <a:gd name="connsiteX8" fmla="*/ 161795 w 201568"/>
                <a:gd name="connsiteY8" fmla="*/ 415484 h 41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68" h="415725">
                  <a:moveTo>
                    <a:pt x="161795" y="415484"/>
                  </a:moveTo>
                  <a:cubicBezTo>
                    <a:pt x="153421" y="415514"/>
                    <a:pt x="146617" y="408755"/>
                    <a:pt x="146586" y="400382"/>
                  </a:cubicBezTo>
                  <a:cubicBezTo>
                    <a:pt x="146571" y="396016"/>
                    <a:pt x="148443" y="391849"/>
                    <a:pt x="151716" y="388962"/>
                  </a:cubicBezTo>
                  <a:cubicBezTo>
                    <a:pt x="226510" y="322427"/>
                    <a:pt x="71391" y="104714"/>
                    <a:pt x="5311" y="26435"/>
                  </a:cubicBezTo>
                  <a:cubicBezTo>
                    <a:pt x="-1054" y="20994"/>
                    <a:pt x="-1804" y="11430"/>
                    <a:pt x="3637" y="5065"/>
                  </a:cubicBezTo>
                  <a:cubicBezTo>
                    <a:pt x="9077" y="-1293"/>
                    <a:pt x="18641" y="-2043"/>
                    <a:pt x="25006" y="3391"/>
                  </a:cubicBezTo>
                  <a:cubicBezTo>
                    <a:pt x="26272" y="4474"/>
                    <a:pt x="27348" y="5754"/>
                    <a:pt x="28197" y="7187"/>
                  </a:cubicBezTo>
                  <a:cubicBezTo>
                    <a:pt x="54492" y="38332"/>
                    <a:pt x="281753" y="314016"/>
                    <a:pt x="171646" y="411922"/>
                  </a:cubicBezTo>
                  <a:cubicBezTo>
                    <a:pt x="168888" y="414241"/>
                    <a:pt x="165395" y="415507"/>
                    <a:pt x="161795" y="415484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61E5C31-263B-430A-A150-E42B748CC9E3}"/>
                </a:ext>
              </a:extLst>
            </p:cNvPr>
            <p:cNvSpPr/>
            <p:nvPr/>
          </p:nvSpPr>
          <p:spPr>
            <a:xfrm>
              <a:off x="1604989" y="3369043"/>
              <a:ext cx="148549" cy="148549"/>
            </a:xfrm>
            <a:custGeom>
              <a:avLst/>
              <a:gdLst>
                <a:gd name="connsiteX0" fmla="*/ 324031 w 324031"/>
                <a:gd name="connsiteY0" fmla="*/ 162016 h 324031"/>
                <a:gd name="connsiteX1" fmla="*/ 162016 w 324031"/>
                <a:gd name="connsiteY1" fmla="*/ 324031 h 324031"/>
                <a:gd name="connsiteX2" fmla="*/ 0 w 324031"/>
                <a:gd name="connsiteY2" fmla="*/ 162016 h 324031"/>
                <a:gd name="connsiteX3" fmla="*/ 162016 w 324031"/>
                <a:gd name="connsiteY3" fmla="*/ 0 h 324031"/>
                <a:gd name="connsiteX4" fmla="*/ 324031 w 324031"/>
                <a:gd name="connsiteY4" fmla="*/ 162016 h 32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031" h="324031">
                  <a:moveTo>
                    <a:pt x="324031" y="162016"/>
                  </a:moveTo>
                  <a:cubicBezTo>
                    <a:pt x="324031" y="251494"/>
                    <a:pt x="251494" y="324031"/>
                    <a:pt x="162016" y="324031"/>
                  </a:cubicBezTo>
                  <a:cubicBezTo>
                    <a:pt x="72537" y="324031"/>
                    <a:pt x="0" y="251494"/>
                    <a:pt x="0" y="162016"/>
                  </a:cubicBezTo>
                  <a:cubicBezTo>
                    <a:pt x="0" y="72537"/>
                    <a:pt x="72537" y="0"/>
                    <a:pt x="162016" y="0"/>
                  </a:cubicBezTo>
                  <a:cubicBezTo>
                    <a:pt x="251494" y="0"/>
                    <a:pt x="324031" y="72537"/>
                    <a:pt x="324031" y="162016"/>
                  </a:cubicBezTo>
                  <a:close/>
                </a:path>
              </a:pathLst>
            </a:custGeom>
            <a:solidFill>
              <a:srgbClr val="F06D4D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B578522-8346-4EE7-951D-17630EDF09D8}"/>
                </a:ext>
              </a:extLst>
            </p:cNvPr>
            <p:cNvSpPr/>
            <p:nvPr/>
          </p:nvSpPr>
          <p:spPr>
            <a:xfrm>
              <a:off x="1985428" y="3249174"/>
              <a:ext cx="93659" cy="148552"/>
            </a:xfrm>
            <a:custGeom>
              <a:avLst/>
              <a:gdLst>
                <a:gd name="connsiteX0" fmla="*/ 3 w 204299"/>
                <a:gd name="connsiteY0" fmla="*/ 161808 h 324037"/>
                <a:gd name="connsiteX1" fmla="*/ 160071 w 204299"/>
                <a:gd name="connsiteY1" fmla="*/ 323793 h 324037"/>
                <a:gd name="connsiteX2" fmla="*/ 182327 w 204299"/>
                <a:gd name="connsiteY2" fmla="*/ 322384 h 324037"/>
                <a:gd name="connsiteX3" fmla="*/ 195361 w 204299"/>
                <a:gd name="connsiteY3" fmla="*/ 3279 h 324037"/>
                <a:gd name="connsiteX4" fmla="*/ 3489 w 204299"/>
                <a:gd name="connsiteY4" fmla="*/ 128314 h 324037"/>
                <a:gd name="connsiteX5" fmla="*/ 3 w 204299"/>
                <a:gd name="connsiteY5" fmla="*/ 161808 h 32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99" h="324037">
                  <a:moveTo>
                    <a:pt x="3" y="161808"/>
                  </a:moveTo>
                  <a:cubicBezTo>
                    <a:pt x="-528" y="250743"/>
                    <a:pt x="71137" y="323263"/>
                    <a:pt x="160071" y="323793"/>
                  </a:cubicBezTo>
                  <a:cubicBezTo>
                    <a:pt x="167512" y="323839"/>
                    <a:pt x="174946" y="323369"/>
                    <a:pt x="182327" y="322384"/>
                  </a:cubicBezTo>
                  <a:cubicBezTo>
                    <a:pt x="206273" y="217726"/>
                    <a:pt x="210691" y="109544"/>
                    <a:pt x="195361" y="3279"/>
                  </a:cubicBezTo>
                  <a:cubicBezTo>
                    <a:pt x="107852" y="-15181"/>
                    <a:pt x="21948" y="40804"/>
                    <a:pt x="3489" y="128314"/>
                  </a:cubicBezTo>
                  <a:cubicBezTo>
                    <a:pt x="1162" y="139325"/>
                    <a:pt x="-5" y="150555"/>
                    <a:pt x="3" y="161808"/>
                  </a:cubicBezTo>
                  <a:close/>
                </a:path>
              </a:pathLst>
            </a:custGeom>
            <a:solidFill>
              <a:srgbClr val="F06D4D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55" y="1058658"/>
            <a:ext cx="5515745" cy="2993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56" y="4254719"/>
            <a:ext cx="5515745" cy="17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39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재가공 </a:t>
            </a:r>
            <a:r>
              <a:rPr lang="ko-KR" altLang="en-US" b="1"/>
              <a:t>된 </a:t>
            </a:r>
            <a:r>
              <a:rPr lang="en-US" altLang="ko-KR" b="1" smtClean="0"/>
              <a:t>DB</a:t>
            </a:r>
            <a:endParaRPr lang="en-US" b="1"/>
          </a:p>
        </p:txBody>
      </p:sp>
      <p:grpSp>
        <p:nvGrpSpPr>
          <p:cNvPr id="269" name="Group 268"/>
          <p:cNvGrpSpPr/>
          <p:nvPr/>
        </p:nvGrpSpPr>
        <p:grpSpPr>
          <a:xfrm>
            <a:off x="6096000" y="1739424"/>
            <a:ext cx="3238672" cy="4934096"/>
            <a:chOff x="364818" y="1339253"/>
            <a:chExt cx="4178706" cy="6366235"/>
          </a:xfrm>
        </p:grpSpPr>
        <p:grpSp>
          <p:nvGrpSpPr>
            <p:cNvPr id="270" name="Group 269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0" name="Rounded Rectangle 289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91" name="Rounded Rectangle 290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92" name="Rounded Rectangle 291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293" name="Group 292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06" name="Rounded Rectangle 305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294" name="Rounded Rectangle 293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95" name="Rounded Rectangle 294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296" name="Group 295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4" name="Rounded Rectangle 303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305" name="Rounded Rectangle 304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297" name="Rounded Rectangle 296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98" name="Rounded Rectangle 297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99" name="Rounded Rectangle 298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2" name="Rounded Rectangle 301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303" name="Rounded Rectangle 302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</p:grpSp>
        <p:grpSp>
          <p:nvGrpSpPr>
            <p:cNvPr id="271" name="Group 270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2" name="Rounded Rectangle 271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73" name="Rounded Rectangle 272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74" name="Rounded Rectangle 273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275" name="Group 274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88" name="Rounded Rectangle 287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289" name="Rounded Rectangle 288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276" name="Rounded Rectangle 275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77" name="Rounded Rectangle 276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278" name="Group 277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86" name="Rounded Rectangle 285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287" name="Rounded Rectangle 286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279" name="Rounded Rectangle 278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80" name="Rounded Rectangle 279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81" name="Rounded Rectangle 280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4" name="Rounded Rectangle 283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285" name="Rounded Rectangle 284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</p:grpSp>
      </p:grpSp>
      <p:grpSp>
        <p:nvGrpSpPr>
          <p:cNvPr id="391" name="Group 390"/>
          <p:cNvGrpSpPr/>
          <p:nvPr/>
        </p:nvGrpSpPr>
        <p:grpSpPr>
          <a:xfrm>
            <a:off x="10178328" y="5294693"/>
            <a:ext cx="1179694" cy="904668"/>
            <a:chOff x="9801225" y="6884988"/>
            <a:chExt cx="2376488" cy="1822450"/>
          </a:xfrm>
          <a:solidFill>
            <a:schemeClr val="accent2"/>
          </a:solidFill>
        </p:grpSpPr>
        <p:sp>
          <p:nvSpPr>
            <p:cNvPr id="392" name="Freeform 24"/>
            <p:cNvSpPr>
              <a:spLocks/>
            </p:cNvSpPr>
            <p:nvPr/>
          </p:nvSpPr>
          <p:spPr bwMode="auto">
            <a:xfrm>
              <a:off x="11337925" y="7134225"/>
              <a:ext cx="839788" cy="1323975"/>
            </a:xfrm>
            <a:custGeom>
              <a:avLst/>
              <a:gdLst>
                <a:gd name="T0" fmla="*/ 343 w 1585"/>
                <a:gd name="T1" fmla="*/ 0 h 2501"/>
                <a:gd name="T2" fmla="*/ 368 w 1585"/>
                <a:gd name="T3" fmla="*/ 3 h 2501"/>
                <a:gd name="T4" fmla="*/ 391 w 1585"/>
                <a:gd name="T5" fmla="*/ 13 h 2501"/>
                <a:gd name="T6" fmla="*/ 412 w 1585"/>
                <a:gd name="T7" fmla="*/ 28 h 2501"/>
                <a:gd name="T8" fmla="*/ 1558 w 1585"/>
                <a:gd name="T9" fmla="*/ 1183 h 2501"/>
                <a:gd name="T10" fmla="*/ 1573 w 1585"/>
                <a:gd name="T11" fmla="*/ 1202 h 2501"/>
                <a:gd name="T12" fmla="*/ 1582 w 1585"/>
                <a:gd name="T13" fmla="*/ 1226 h 2501"/>
                <a:gd name="T14" fmla="*/ 1585 w 1585"/>
                <a:gd name="T15" fmla="*/ 1251 h 2501"/>
                <a:gd name="T16" fmla="*/ 1582 w 1585"/>
                <a:gd name="T17" fmla="*/ 1274 h 2501"/>
                <a:gd name="T18" fmla="*/ 1573 w 1585"/>
                <a:gd name="T19" fmla="*/ 1298 h 2501"/>
                <a:gd name="T20" fmla="*/ 1558 w 1585"/>
                <a:gd name="T21" fmla="*/ 1318 h 2501"/>
                <a:gd name="T22" fmla="*/ 412 w 1585"/>
                <a:gd name="T23" fmla="*/ 2472 h 2501"/>
                <a:gd name="T24" fmla="*/ 391 w 1585"/>
                <a:gd name="T25" fmla="*/ 2489 h 2501"/>
                <a:gd name="T26" fmla="*/ 369 w 1585"/>
                <a:gd name="T27" fmla="*/ 2497 h 2501"/>
                <a:gd name="T28" fmla="*/ 345 w 1585"/>
                <a:gd name="T29" fmla="*/ 2501 h 2501"/>
                <a:gd name="T30" fmla="*/ 320 w 1585"/>
                <a:gd name="T31" fmla="*/ 2497 h 2501"/>
                <a:gd name="T32" fmla="*/ 297 w 1585"/>
                <a:gd name="T33" fmla="*/ 2489 h 2501"/>
                <a:gd name="T34" fmla="*/ 276 w 1585"/>
                <a:gd name="T35" fmla="*/ 2472 h 2501"/>
                <a:gd name="T36" fmla="*/ 29 w 1585"/>
                <a:gd name="T37" fmla="*/ 2223 h 2501"/>
                <a:gd name="T38" fmla="*/ 12 w 1585"/>
                <a:gd name="T39" fmla="*/ 2202 h 2501"/>
                <a:gd name="T40" fmla="*/ 4 w 1585"/>
                <a:gd name="T41" fmla="*/ 2179 h 2501"/>
                <a:gd name="T42" fmla="*/ 0 w 1585"/>
                <a:gd name="T43" fmla="*/ 2155 h 2501"/>
                <a:gd name="T44" fmla="*/ 4 w 1585"/>
                <a:gd name="T45" fmla="*/ 2130 h 2501"/>
                <a:gd name="T46" fmla="*/ 12 w 1585"/>
                <a:gd name="T47" fmla="*/ 2107 h 2501"/>
                <a:gd name="T48" fmla="*/ 29 w 1585"/>
                <a:gd name="T49" fmla="*/ 2088 h 2501"/>
                <a:gd name="T50" fmla="*/ 859 w 1585"/>
                <a:gd name="T51" fmla="*/ 1251 h 2501"/>
                <a:gd name="T52" fmla="*/ 29 w 1585"/>
                <a:gd name="T53" fmla="*/ 414 h 2501"/>
                <a:gd name="T54" fmla="*/ 12 w 1585"/>
                <a:gd name="T55" fmla="*/ 393 h 2501"/>
                <a:gd name="T56" fmla="*/ 4 w 1585"/>
                <a:gd name="T57" fmla="*/ 370 h 2501"/>
                <a:gd name="T58" fmla="*/ 0 w 1585"/>
                <a:gd name="T59" fmla="*/ 345 h 2501"/>
                <a:gd name="T60" fmla="*/ 4 w 1585"/>
                <a:gd name="T61" fmla="*/ 321 h 2501"/>
                <a:gd name="T62" fmla="*/ 12 w 1585"/>
                <a:gd name="T63" fmla="*/ 298 h 2501"/>
                <a:gd name="T64" fmla="*/ 29 w 1585"/>
                <a:gd name="T65" fmla="*/ 277 h 2501"/>
                <a:gd name="T66" fmla="*/ 276 w 1585"/>
                <a:gd name="T67" fmla="*/ 28 h 2501"/>
                <a:gd name="T68" fmla="*/ 297 w 1585"/>
                <a:gd name="T69" fmla="*/ 13 h 2501"/>
                <a:gd name="T70" fmla="*/ 320 w 1585"/>
                <a:gd name="T71" fmla="*/ 3 h 2501"/>
                <a:gd name="T72" fmla="*/ 343 w 1585"/>
                <a:gd name="T73" fmla="*/ 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5" h="2501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393" name="Freeform 25"/>
            <p:cNvSpPr>
              <a:spLocks/>
            </p:cNvSpPr>
            <p:nvPr/>
          </p:nvSpPr>
          <p:spPr bwMode="auto">
            <a:xfrm>
              <a:off x="9801225" y="7134225"/>
              <a:ext cx="838200" cy="1323975"/>
            </a:xfrm>
            <a:custGeom>
              <a:avLst/>
              <a:gdLst>
                <a:gd name="T0" fmla="*/ 1240 w 1584"/>
                <a:gd name="T1" fmla="*/ 0 h 2502"/>
                <a:gd name="T2" fmla="*/ 1265 w 1584"/>
                <a:gd name="T3" fmla="*/ 4 h 2502"/>
                <a:gd name="T4" fmla="*/ 1288 w 1584"/>
                <a:gd name="T5" fmla="*/ 14 h 2502"/>
                <a:gd name="T6" fmla="*/ 1308 w 1584"/>
                <a:gd name="T7" fmla="*/ 29 h 2502"/>
                <a:gd name="T8" fmla="*/ 1556 w 1584"/>
                <a:gd name="T9" fmla="*/ 278 h 2502"/>
                <a:gd name="T10" fmla="*/ 1571 w 1584"/>
                <a:gd name="T11" fmla="*/ 299 h 2502"/>
                <a:gd name="T12" fmla="*/ 1581 w 1584"/>
                <a:gd name="T13" fmla="*/ 321 h 2502"/>
                <a:gd name="T14" fmla="*/ 1584 w 1584"/>
                <a:gd name="T15" fmla="*/ 347 h 2502"/>
                <a:gd name="T16" fmla="*/ 1581 w 1584"/>
                <a:gd name="T17" fmla="*/ 372 h 2502"/>
                <a:gd name="T18" fmla="*/ 1571 w 1584"/>
                <a:gd name="T19" fmla="*/ 394 h 2502"/>
                <a:gd name="T20" fmla="*/ 1556 w 1584"/>
                <a:gd name="T21" fmla="*/ 415 h 2502"/>
                <a:gd name="T22" fmla="*/ 726 w 1584"/>
                <a:gd name="T23" fmla="*/ 1252 h 2502"/>
                <a:gd name="T24" fmla="*/ 1556 w 1584"/>
                <a:gd name="T25" fmla="*/ 2089 h 2502"/>
                <a:gd name="T26" fmla="*/ 1571 w 1584"/>
                <a:gd name="T27" fmla="*/ 2108 h 2502"/>
                <a:gd name="T28" fmla="*/ 1581 w 1584"/>
                <a:gd name="T29" fmla="*/ 2131 h 2502"/>
                <a:gd name="T30" fmla="*/ 1584 w 1584"/>
                <a:gd name="T31" fmla="*/ 2156 h 2502"/>
                <a:gd name="T32" fmla="*/ 1581 w 1584"/>
                <a:gd name="T33" fmla="*/ 2180 h 2502"/>
                <a:gd name="T34" fmla="*/ 1571 w 1584"/>
                <a:gd name="T35" fmla="*/ 2203 h 2502"/>
                <a:gd name="T36" fmla="*/ 1556 w 1584"/>
                <a:gd name="T37" fmla="*/ 2224 h 2502"/>
                <a:gd name="T38" fmla="*/ 1308 w 1584"/>
                <a:gd name="T39" fmla="*/ 2473 h 2502"/>
                <a:gd name="T40" fmla="*/ 1288 w 1584"/>
                <a:gd name="T41" fmla="*/ 2490 h 2502"/>
                <a:gd name="T42" fmla="*/ 1265 w 1584"/>
                <a:gd name="T43" fmla="*/ 2498 h 2502"/>
                <a:gd name="T44" fmla="*/ 1240 w 1584"/>
                <a:gd name="T45" fmla="*/ 2502 h 2502"/>
                <a:gd name="T46" fmla="*/ 1216 w 1584"/>
                <a:gd name="T47" fmla="*/ 2498 h 2502"/>
                <a:gd name="T48" fmla="*/ 1194 w 1584"/>
                <a:gd name="T49" fmla="*/ 2490 h 2502"/>
                <a:gd name="T50" fmla="*/ 1173 w 1584"/>
                <a:gd name="T51" fmla="*/ 2473 h 2502"/>
                <a:gd name="T52" fmla="*/ 27 w 1584"/>
                <a:gd name="T53" fmla="*/ 1319 h 2502"/>
                <a:gd name="T54" fmla="*/ 12 w 1584"/>
                <a:gd name="T55" fmla="*/ 1299 h 2502"/>
                <a:gd name="T56" fmla="*/ 3 w 1584"/>
                <a:gd name="T57" fmla="*/ 1275 h 2502"/>
                <a:gd name="T58" fmla="*/ 0 w 1584"/>
                <a:gd name="T59" fmla="*/ 1252 h 2502"/>
                <a:gd name="T60" fmla="*/ 3 w 1584"/>
                <a:gd name="T61" fmla="*/ 1227 h 2502"/>
                <a:gd name="T62" fmla="*/ 12 w 1584"/>
                <a:gd name="T63" fmla="*/ 1203 h 2502"/>
                <a:gd name="T64" fmla="*/ 27 w 1584"/>
                <a:gd name="T65" fmla="*/ 1184 h 2502"/>
                <a:gd name="T66" fmla="*/ 1173 w 1584"/>
                <a:gd name="T67" fmla="*/ 29 h 2502"/>
                <a:gd name="T68" fmla="*/ 1194 w 1584"/>
                <a:gd name="T69" fmla="*/ 14 h 2502"/>
                <a:gd name="T70" fmla="*/ 1216 w 1584"/>
                <a:gd name="T71" fmla="*/ 4 h 2502"/>
                <a:gd name="T72" fmla="*/ 1240 w 1584"/>
                <a:gd name="T73" fmla="*/ 0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4" h="2502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394" name="Freeform 26"/>
            <p:cNvSpPr>
              <a:spLocks/>
            </p:cNvSpPr>
            <p:nvPr/>
          </p:nvSpPr>
          <p:spPr bwMode="auto">
            <a:xfrm>
              <a:off x="10637838" y="6884988"/>
              <a:ext cx="701675" cy="1822450"/>
            </a:xfrm>
            <a:custGeom>
              <a:avLst/>
              <a:gdLst>
                <a:gd name="T0" fmla="*/ 1033 w 1327"/>
                <a:gd name="T1" fmla="*/ 0 h 3442"/>
                <a:gd name="T2" fmla="*/ 1057 w 1327"/>
                <a:gd name="T3" fmla="*/ 4 h 3442"/>
                <a:gd name="T4" fmla="*/ 1258 w 1327"/>
                <a:gd name="T5" fmla="*/ 63 h 3442"/>
                <a:gd name="T6" fmla="*/ 1282 w 1327"/>
                <a:gd name="T7" fmla="*/ 74 h 3442"/>
                <a:gd name="T8" fmla="*/ 1301 w 1327"/>
                <a:gd name="T9" fmla="*/ 89 h 3442"/>
                <a:gd name="T10" fmla="*/ 1316 w 1327"/>
                <a:gd name="T11" fmla="*/ 110 h 3442"/>
                <a:gd name="T12" fmla="*/ 1324 w 1327"/>
                <a:gd name="T13" fmla="*/ 133 h 3442"/>
                <a:gd name="T14" fmla="*/ 1327 w 1327"/>
                <a:gd name="T15" fmla="*/ 158 h 3442"/>
                <a:gd name="T16" fmla="*/ 1323 w 1327"/>
                <a:gd name="T17" fmla="*/ 183 h 3442"/>
                <a:gd name="T18" fmla="*/ 388 w 1327"/>
                <a:gd name="T19" fmla="*/ 3375 h 3442"/>
                <a:gd name="T20" fmla="*/ 378 w 1327"/>
                <a:gd name="T21" fmla="*/ 3398 h 3442"/>
                <a:gd name="T22" fmla="*/ 362 w 1327"/>
                <a:gd name="T23" fmla="*/ 3416 h 3442"/>
                <a:gd name="T24" fmla="*/ 343 w 1327"/>
                <a:gd name="T25" fmla="*/ 3431 h 3442"/>
                <a:gd name="T26" fmla="*/ 321 w 1327"/>
                <a:gd name="T27" fmla="*/ 3440 h 3442"/>
                <a:gd name="T28" fmla="*/ 297 w 1327"/>
                <a:gd name="T29" fmla="*/ 3442 h 3442"/>
                <a:gd name="T30" fmla="*/ 271 w 1327"/>
                <a:gd name="T31" fmla="*/ 3440 h 3442"/>
                <a:gd name="T32" fmla="*/ 68 w 1327"/>
                <a:gd name="T33" fmla="*/ 3379 h 3442"/>
                <a:gd name="T34" fmla="*/ 47 w 1327"/>
                <a:gd name="T35" fmla="*/ 3369 h 3442"/>
                <a:gd name="T36" fmla="*/ 27 w 1327"/>
                <a:gd name="T37" fmla="*/ 3353 h 3442"/>
                <a:gd name="T38" fmla="*/ 12 w 1327"/>
                <a:gd name="T39" fmla="*/ 3333 h 3442"/>
                <a:gd name="T40" fmla="*/ 3 w 1327"/>
                <a:gd name="T41" fmla="*/ 3310 h 3442"/>
                <a:gd name="T42" fmla="*/ 0 w 1327"/>
                <a:gd name="T43" fmla="*/ 3285 h 3442"/>
                <a:gd name="T44" fmla="*/ 4 w 1327"/>
                <a:gd name="T45" fmla="*/ 3260 h 3442"/>
                <a:gd name="T46" fmla="*/ 940 w 1327"/>
                <a:gd name="T47" fmla="*/ 69 h 3442"/>
                <a:gd name="T48" fmla="*/ 949 w 1327"/>
                <a:gd name="T49" fmla="*/ 45 h 3442"/>
                <a:gd name="T50" fmla="*/ 966 w 1327"/>
                <a:gd name="T51" fmla="*/ 26 h 3442"/>
                <a:gd name="T52" fmla="*/ 985 w 1327"/>
                <a:gd name="T53" fmla="*/ 12 h 3442"/>
                <a:gd name="T54" fmla="*/ 1008 w 1327"/>
                <a:gd name="T55" fmla="*/ 2 h 3442"/>
                <a:gd name="T56" fmla="*/ 1033 w 1327"/>
                <a:gd name="T57" fmla="*/ 0 h 3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3442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6394642" y="2149742"/>
            <a:ext cx="1332706" cy="1211262"/>
            <a:chOff x="1065213" y="827088"/>
            <a:chExt cx="2665413" cy="2422525"/>
          </a:xfrm>
          <a:solidFill>
            <a:schemeClr val="tx2"/>
          </a:solidFill>
        </p:grpSpPr>
        <p:sp>
          <p:nvSpPr>
            <p:cNvPr id="396" name="Freeform 43"/>
            <p:cNvSpPr>
              <a:spLocks noEditPoints="1"/>
            </p:cNvSpPr>
            <p:nvPr/>
          </p:nvSpPr>
          <p:spPr bwMode="auto">
            <a:xfrm>
              <a:off x="1065213" y="827088"/>
              <a:ext cx="2665413" cy="2422525"/>
            </a:xfrm>
            <a:custGeom>
              <a:avLst/>
              <a:gdLst>
                <a:gd name="T0" fmla="*/ 3117 w 3358"/>
                <a:gd name="T1" fmla="*/ 2809 h 3052"/>
                <a:gd name="T2" fmla="*/ 2969 w 3358"/>
                <a:gd name="T3" fmla="*/ 265 h 3052"/>
                <a:gd name="T4" fmla="*/ 2916 w 3358"/>
                <a:gd name="T5" fmla="*/ 286 h 3052"/>
                <a:gd name="T6" fmla="*/ 2895 w 3358"/>
                <a:gd name="T7" fmla="*/ 339 h 3052"/>
                <a:gd name="T8" fmla="*/ 2905 w 3358"/>
                <a:gd name="T9" fmla="*/ 462 h 3052"/>
                <a:gd name="T10" fmla="*/ 2950 w 3358"/>
                <a:gd name="T11" fmla="*/ 495 h 3052"/>
                <a:gd name="T12" fmla="*/ 3064 w 3358"/>
                <a:gd name="T13" fmla="*/ 495 h 3052"/>
                <a:gd name="T14" fmla="*/ 3107 w 3358"/>
                <a:gd name="T15" fmla="*/ 462 h 3052"/>
                <a:gd name="T16" fmla="*/ 3118 w 3358"/>
                <a:gd name="T17" fmla="*/ 339 h 3052"/>
                <a:gd name="T18" fmla="*/ 3096 w 3358"/>
                <a:gd name="T19" fmla="*/ 286 h 3052"/>
                <a:gd name="T20" fmla="*/ 3043 w 3358"/>
                <a:gd name="T21" fmla="*/ 265 h 3052"/>
                <a:gd name="T22" fmla="*/ 2602 w 3358"/>
                <a:gd name="T23" fmla="*/ 267 h 3052"/>
                <a:gd name="T24" fmla="*/ 2558 w 3358"/>
                <a:gd name="T25" fmla="*/ 302 h 3052"/>
                <a:gd name="T26" fmla="*/ 2548 w 3358"/>
                <a:gd name="T27" fmla="*/ 424 h 3052"/>
                <a:gd name="T28" fmla="*/ 2570 w 3358"/>
                <a:gd name="T29" fmla="*/ 477 h 3052"/>
                <a:gd name="T30" fmla="*/ 2623 w 3358"/>
                <a:gd name="T31" fmla="*/ 498 h 3052"/>
                <a:gd name="T32" fmla="*/ 2735 w 3358"/>
                <a:gd name="T33" fmla="*/ 488 h 3052"/>
                <a:gd name="T34" fmla="*/ 2769 w 3358"/>
                <a:gd name="T35" fmla="*/ 443 h 3052"/>
                <a:gd name="T36" fmla="*/ 2769 w 3358"/>
                <a:gd name="T37" fmla="*/ 319 h 3052"/>
                <a:gd name="T38" fmla="*/ 2735 w 3358"/>
                <a:gd name="T39" fmla="*/ 275 h 3052"/>
                <a:gd name="T40" fmla="*/ 2623 w 3358"/>
                <a:gd name="T41" fmla="*/ 265 h 3052"/>
                <a:gd name="T42" fmla="*/ 2239 w 3358"/>
                <a:gd name="T43" fmla="*/ 275 h 3052"/>
                <a:gd name="T44" fmla="*/ 2204 w 3358"/>
                <a:gd name="T45" fmla="*/ 319 h 3052"/>
                <a:gd name="T46" fmla="*/ 2204 w 3358"/>
                <a:gd name="T47" fmla="*/ 443 h 3052"/>
                <a:gd name="T48" fmla="*/ 2239 w 3358"/>
                <a:gd name="T49" fmla="*/ 488 h 3052"/>
                <a:gd name="T50" fmla="*/ 2351 w 3358"/>
                <a:gd name="T51" fmla="*/ 498 h 3052"/>
                <a:gd name="T52" fmla="*/ 2404 w 3358"/>
                <a:gd name="T53" fmla="*/ 477 h 3052"/>
                <a:gd name="T54" fmla="*/ 2425 w 3358"/>
                <a:gd name="T55" fmla="*/ 424 h 3052"/>
                <a:gd name="T56" fmla="*/ 2415 w 3358"/>
                <a:gd name="T57" fmla="*/ 302 h 3052"/>
                <a:gd name="T58" fmla="*/ 2370 w 3358"/>
                <a:gd name="T59" fmla="*/ 267 h 3052"/>
                <a:gd name="T60" fmla="*/ 202 w 3358"/>
                <a:gd name="T61" fmla="*/ 0 h 3052"/>
                <a:gd name="T62" fmla="*/ 3220 w 3358"/>
                <a:gd name="T63" fmla="*/ 10 h 3052"/>
                <a:gd name="T64" fmla="*/ 3299 w 3358"/>
                <a:gd name="T65" fmla="*/ 59 h 3052"/>
                <a:gd name="T66" fmla="*/ 3348 w 3358"/>
                <a:gd name="T67" fmla="*/ 139 h 3052"/>
                <a:gd name="T68" fmla="*/ 3358 w 3358"/>
                <a:gd name="T69" fmla="*/ 2849 h 3052"/>
                <a:gd name="T70" fmla="*/ 3336 w 3358"/>
                <a:gd name="T71" fmla="*/ 2942 h 3052"/>
                <a:gd name="T72" fmla="*/ 3275 w 3358"/>
                <a:gd name="T73" fmla="*/ 3012 h 3052"/>
                <a:gd name="T74" fmla="*/ 3189 w 3358"/>
                <a:gd name="T75" fmla="*/ 3049 h 3052"/>
                <a:gd name="T76" fmla="*/ 169 w 3358"/>
                <a:gd name="T77" fmla="*/ 3049 h 3052"/>
                <a:gd name="T78" fmla="*/ 82 w 3358"/>
                <a:gd name="T79" fmla="*/ 3012 h 3052"/>
                <a:gd name="T80" fmla="*/ 22 w 3358"/>
                <a:gd name="T81" fmla="*/ 2942 h 3052"/>
                <a:gd name="T82" fmla="*/ 0 w 3358"/>
                <a:gd name="T83" fmla="*/ 2849 h 3052"/>
                <a:gd name="T84" fmla="*/ 10 w 3358"/>
                <a:gd name="T85" fmla="*/ 139 h 3052"/>
                <a:gd name="T86" fmla="*/ 59 w 3358"/>
                <a:gd name="T87" fmla="*/ 59 h 3052"/>
                <a:gd name="T88" fmla="*/ 139 w 3358"/>
                <a:gd name="T89" fmla="*/ 10 h 3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58" h="3052">
                  <a:moveTo>
                    <a:pt x="242" y="722"/>
                  </a:moveTo>
                  <a:lnTo>
                    <a:pt x="242" y="2809"/>
                  </a:lnTo>
                  <a:lnTo>
                    <a:pt x="3117" y="2809"/>
                  </a:lnTo>
                  <a:lnTo>
                    <a:pt x="3117" y="722"/>
                  </a:lnTo>
                  <a:lnTo>
                    <a:pt x="242" y="722"/>
                  </a:lnTo>
                  <a:close/>
                  <a:moveTo>
                    <a:pt x="2969" y="265"/>
                  </a:moveTo>
                  <a:lnTo>
                    <a:pt x="2950" y="267"/>
                  </a:lnTo>
                  <a:lnTo>
                    <a:pt x="2931" y="275"/>
                  </a:lnTo>
                  <a:lnTo>
                    <a:pt x="2916" y="286"/>
                  </a:lnTo>
                  <a:lnTo>
                    <a:pt x="2905" y="302"/>
                  </a:lnTo>
                  <a:lnTo>
                    <a:pt x="2898" y="319"/>
                  </a:lnTo>
                  <a:lnTo>
                    <a:pt x="2895" y="339"/>
                  </a:lnTo>
                  <a:lnTo>
                    <a:pt x="2895" y="424"/>
                  </a:lnTo>
                  <a:lnTo>
                    <a:pt x="2898" y="443"/>
                  </a:lnTo>
                  <a:lnTo>
                    <a:pt x="2905" y="462"/>
                  </a:lnTo>
                  <a:lnTo>
                    <a:pt x="2916" y="477"/>
                  </a:lnTo>
                  <a:lnTo>
                    <a:pt x="2931" y="488"/>
                  </a:lnTo>
                  <a:lnTo>
                    <a:pt x="2950" y="495"/>
                  </a:lnTo>
                  <a:lnTo>
                    <a:pt x="2969" y="498"/>
                  </a:lnTo>
                  <a:lnTo>
                    <a:pt x="3043" y="498"/>
                  </a:lnTo>
                  <a:lnTo>
                    <a:pt x="3064" y="495"/>
                  </a:lnTo>
                  <a:lnTo>
                    <a:pt x="3081" y="488"/>
                  </a:lnTo>
                  <a:lnTo>
                    <a:pt x="3096" y="477"/>
                  </a:lnTo>
                  <a:lnTo>
                    <a:pt x="3107" y="462"/>
                  </a:lnTo>
                  <a:lnTo>
                    <a:pt x="3116" y="443"/>
                  </a:lnTo>
                  <a:lnTo>
                    <a:pt x="3118" y="424"/>
                  </a:lnTo>
                  <a:lnTo>
                    <a:pt x="3118" y="339"/>
                  </a:lnTo>
                  <a:lnTo>
                    <a:pt x="3116" y="319"/>
                  </a:lnTo>
                  <a:lnTo>
                    <a:pt x="3107" y="302"/>
                  </a:lnTo>
                  <a:lnTo>
                    <a:pt x="3096" y="286"/>
                  </a:lnTo>
                  <a:lnTo>
                    <a:pt x="3081" y="275"/>
                  </a:lnTo>
                  <a:lnTo>
                    <a:pt x="3064" y="267"/>
                  </a:lnTo>
                  <a:lnTo>
                    <a:pt x="3043" y="265"/>
                  </a:lnTo>
                  <a:lnTo>
                    <a:pt x="2969" y="265"/>
                  </a:lnTo>
                  <a:close/>
                  <a:moveTo>
                    <a:pt x="2623" y="265"/>
                  </a:moveTo>
                  <a:lnTo>
                    <a:pt x="2602" y="267"/>
                  </a:lnTo>
                  <a:lnTo>
                    <a:pt x="2585" y="275"/>
                  </a:lnTo>
                  <a:lnTo>
                    <a:pt x="2570" y="286"/>
                  </a:lnTo>
                  <a:lnTo>
                    <a:pt x="2558" y="302"/>
                  </a:lnTo>
                  <a:lnTo>
                    <a:pt x="2550" y="319"/>
                  </a:lnTo>
                  <a:lnTo>
                    <a:pt x="2548" y="339"/>
                  </a:lnTo>
                  <a:lnTo>
                    <a:pt x="2548" y="424"/>
                  </a:lnTo>
                  <a:lnTo>
                    <a:pt x="2550" y="443"/>
                  </a:lnTo>
                  <a:lnTo>
                    <a:pt x="2558" y="462"/>
                  </a:lnTo>
                  <a:lnTo>
                    <a:pt x="2570" y="477"/>
                  </a:lnTo>
                  <a:lnTo>
                    <a:pt x="2585" y="488"/>
                  </a:lnTo>
                  <a:lnTo>
                    <a:pt x="2602" y="495"/>
                  </a:lnTo>
                  <a:lnTo>
                    <a:pt x="2623" y="498"/>
                  </a:lnTo>
                  <a:lnTo>
                    <a:pt x="2697" y="498"/>
                  </a:lnTo>
                  <a:lnTo>
                    <a:pt x="2717" y="495"/>
                  </a:lnTo>
                  <a:lnTo>
                    <a:pt x="2735" y="488"/>
                  </a:lnTo>
                  <a:lnTo>
                    <a:pt x="2750" y="477"/>
                  </a:lnTo>
                  <a:lnTo>
                    <a:pt x="2761" y="462"/>
                  </a:lnTo>
                  <a:lnTo>
                    <a:pt x="2769" y="443"/>
                  </a:lnTo>
                  <a:lnTo>
                    <a:pt x="2771" y="424"/>
                  </a:lnTo>
                  <a:lnTo>
                    <a:pt x="2771" y="339"/>
                  </a:lnTo>
                  <a:lnTo>
                    <a:pt x="2769" y="319"/>
                  </a:lnTo>
                  <a:lnTo>
                    <a:pt x="2761" y="302"/>
                  </a:lnTo>
                  <a:lnTo>
                    <a:pt x="2750" y="286"/>
                  </a:lnTo>
                  <a:lnTo>
                    <a:pt x="2735" y="275"/>
                  </a:lnTo>
                  <a:lnTo>
                    <a:pt x="2717" y="267"/>
                  </a:lnTo>
                  <a:lnTo>
                    <a:pt x="2697" y="265"/>
                  </a:lnTo>
                  <a:lnTo>
                    <a:pt x="2623" y="265"/>
                  </a:lnTo>
                  <a:close/>
                  <a:moveTo>
                    <a:pt x="2276" y="265"/>
                  </a:moveTo>
                  <a:lnTo>
                    <a:pt x="2256" y="267"/>
                  </a:lnTo>
                  <a:lnTo>
                    <a:pt x="2239" y="275"/>
                  </a:lnTo>
                  <a:lnTo>
                    <a:pt x="2223" y="286"/>
                  </a:lnTo>
                  <a:lnTo>
                    <a:pt x="2212" y="302"/>
                  </a:lnTo>
                  <a:lnTo>
                    <a:pt x="2204" y="319"/>
                  </a:lnTo>
                  <a:lnTo>
                    <a:pt x="2202" y="339"/>
                  </a:lnTo>
                  <a:lnTo>
                    <a:pt x="2202" y="424"/>
                  </a:lnTo>
                  <a:lnTo>
                    <a:pt x="2204" y="443"/>
                  </a:lnTo>
                  <a:lnTo>
                    <a:pt x="2212" y="462"/>
                  </a:lnTo>
                  <a:lnTo>
                    <a:pt x="2223" y="477"/>
                  </a:lnTo>
                  <a:lnTo>
                    <a:pt x="2239" y="488"/>
                  </a:lnTo>
                  <a:lnTo>
                    <a:pt x="2256" y="495"/>
                  </a:lnTo>
                  <a:lnTo>
                    <a:pt x="2276" y="498"/>
                  </a:lnTo>
                  <a:lnTo>
                    <a:pt x="2351" y="498"/>
                  </a:lnTo>
                  <a:lnTo>
                    <a:pt x="2370" y="495"/>
                  </a:lnTo>
                  <a:lnTo>
                    <a:pt x="2388" y="488"/>
                  </a:lnTo>
                  <a:lnTo>
                    <a:pt x="2404" y="477"/>
                  </a:lnTo>
                  <a:lnTo>
                    <a:pt x="2415" y="462"/>
                  </a:lnTo>
                  <a:lnTo>
                    <a:pt x="2422" y="443"/>
                  </a:lnTo>
                  <a:lnTo>
                    <a:pt x="2425" y="424"/>
                  </a:lnTo>
                  <a:lnTo>
                    <a:pt x="2425" y="339"/>
                  </a:lnTo>
                  <a:lnTo>
                    <a:pt x="2422" y="319"/>
                  </a:lnTo>
                  <a:lnTo>
                    <a:pt x="2415" y="302"/>
                  </a:lnTo>
                  <a:lnTo>
                    <a:pt x="2404" y="286"/>
                  </a:lnTo>
                  <a:lnTo>
                    <a:pt x="2388" y="275"/>
                  </a:lnTo>
                  <a:lnTo>
                    <a:pt x="2370" y="267"/>
                  </a:lnTo>
                  <a:lnTo>
                    <a:pt x="2351" y="265"/>
                  </a:lnTo>
                  <a:lnTo>
                    <a:pt x="2276" y="265"/>
                  </a:lnTo>
                  <a:close/>
                  <a:moveTo>
                    <a:pt x="202" y="0"/>
                  </a:moveTo>
                  <a:lnTo>
                    <a:pt x="3156" y="0"/>
                  </a:lnTo>
                  <a:lnTo>
                    <a:pt x="3189" y="3"/>
                  </a:lnTo>
                  <a:lnTo>
                    <a:pt x="3220" y="10"/>
                  </a:lnTo>
                  <a:lnTo>
                    <a:pt x="3249" y="23"/>
                  </a:lnTo>
                  <a:lnTo>
                    <a:pt x="3275" y="39"/>
                  </a:lnTo>
                  <a:lnTo>
                    <a:pt x="3299" y="59"/>
                  </a:lnTo>
                  <a:lnTo>
                    <a:pt x="3319" y="83"/>
                  </a:lnTo>
                  <a:lnTo>
                    <a:pt x="3336" y="109"/>
                  </a:lnTo>
                  <a:lnTo>
                    <a:pt x="3348" y="139"/>
                  </a:lnTo>
                  <a:lnTo>
                    <a:pt x="3356" y="169"/>
                  </a:lnTo>
                  <a:lnTo>
                    <a:pt x="3358" y="202"/>
                  </a:lnTo>
                  <a:lnTo>
                    <a:pt x="3358" y="2849"/>
                  </a:lnTo>
                  <a:lnTo>
                    <a:pt x="3356" y="2883"/>
                  </a:lnTo>
                  <a:lnTo>
                    <a:pt x="3348" y="2913"/>
                  </a:lnTo>
                  <a:lnTo>
                    <a:pt x="3336" y="2942"/>
                  </a:lnTo>
                  <a:lnTo>
                    <a:pt x="3319" y="2968"/>
                  </a:lnTo>
                  <a:lnTo>
                    <a:pt x="3299" y="2993"/>
                  </a:lnTo>
                  <a:lnTo>
                    <a:pt x="3275" y="3012"/>
                  </a:lnTo>
                  <a:lnTo>
                    <a:pt x="3249" y="3028"/>
                  </a:lnTo>
                  <a:lnTo>
                    <a:pt x="3220" y="3041"/>
                  </a:lnTo>
                  <a:lnTo>
                    <a:pt x="3189" y="3049"/>
                  </a:lnTo>
                  <a:lnTo>
                    <a:pt x="3156" y="3052"/>
                  </a:lnTo>
                  <a:lnTo>
                    <a:pt x="202" y="3052"/>
                  </a:lnTo>
                  <a:lnTo>
                    <a:pt x="169" y="3049"/>
                  </a:lnTo>
                  <a:lnTo>
                    <a:pt x="139" y="3041"/>
                  </a:lnTo>
                  <a:lnTo>
                    <a:pt x="109" y="3028"/>
                  </a:lnTo>
                  <a:lnTo>
                    <a:pt x="82" y="3012"/>
                  </a:lnTo>
                  <a:lnTo>
                    <a:pt x="59" y="2993"/>
                  </a:lnTo>
                  <a:lnTo>
                    <a:pt x="39" y="2968"/>
                  </a:lnTo>
                  <a:lnTo>
                    <a:pt x="22" y="2942"/>
                  </a:lnTo>
                  <a:lnTo>
                    <a:pt x="10" y="2913"/>
                  </a:lnTo>
                  <a:lnTo>
                    <a:pt x="3" y="2883"/>
                  </a:lnTo>
                  <a:lnTo>
                    <a:pt x="0" y="2849"/>
                  </a:lnTo>
                  <a:lnTo>
                    <a:pt x="0" y="202"/>
                  </a:lnTo>
                  <a:lnTo>
                    <a:pt x="3" y="169"/>
                  </a:lnTo>
                  <a:lnTo>
                    <a:pt x="10" y="139"/>
                  </a:lnTo>
                  <a:lnTo>
                    <a:pt x="22" y="109"/>
                  </a:lnTo>
                  <a:lnTo>
                    <a:pt x="39" y="83"/>
                  </a:lnTo>
                  <a:lnTo>
                    <a:pt x="59" y="59"/>
                  </a:lnTo>
                  <a:lnTo>
                    <a:pt x="82" y="39"/>
                  </a:lnTo>
                  <a:lnTo>
                    <a:pt x="109" y="23"/>
                  </a:lnTo>
                  <a:lnTo>
                    <a:pt x="139" y="10"/>
                  </a:lnTo>
                  <a:lnTo>
                    <a:pt x="169" y="3"/>
                  </a:lnTo>
                  <a:lnTo>
                    <a:pt x="2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397" name="Freeform 44"/>
            <p:cNvSpPr>
              <a:spLocks/>
            </p:cNvSpPr>
            <p:nvPr/>
          </p:nvSpPr>
          <p:spPr bwMode="auto">
            <a:xfrm>
              <a:off x="1589088" y="1927225"/>
              <a:ext cx="595313" cy="571500"/>
            </a:xfrm>
            <a:custGeom>
              <a:avLst/>
              <a:gdLst>
                <a:gd name="T0" fmla="*/ 646 w 751"/>
                <a:gd name="T1" fmla="*/ 0 h 721"/>
                <a:gd name="T2" fmla="*/ 665 w 751"/>
                <a:gd name="T3" fmla="*/ 2 h 721"/>
                <a:gd name="T4" fmla="*/ 684 w 751"/>
                <a:gd name="T5" fmla="*/ 8 h 721"/>
                <a:gd name="T6" fmla="*/ 702 w 751"/>
                <a:gd name="T7" fmla="*/ 17 h 721"/>
                <a:gd name="T8" fmla="*/ 718 w 751"/>
                <a:gd name="T9" fmla="*/ 30 h 721"/>
                <a:gd name="T10" fmla="*/ 732 w 751"/>
                <a:gd name="T11" fmla="*/ 46 h 721"/>
                <a:gd name="T12" fmla="*/ 742 w 751"/>
                <a:gd name="T13" fmla="*/ 65 h 721"/>
                <a:gd name="T14" fmla="*/ 749 w 751"/>
                <a:gd name="T15" fmla="*/ 84 h 721"/>
                <a:gd name="T16" fmla="*/ 751 w 751"/>
                <a:gd name="T17" fmla="*/ 105 h 721"/>
                <a:gd name="T18" fmla="*/ 751 w 751"/>
                <a:gd name="T19" fmla="*/ 108 h 721"/>
                <a:gd name="T20" fmla="*/ 748 w 751"/>
                <a:gd name="T21" fmla="*/ 132 h 721"/>
                <a:gd name="T22" fmla="*/ 739 w 751"/>
                <a:gd name="T23" fmla="*/ 154 h 721"/>
                <a:gd name="T24" fmla="*/ 727 w 751"/>
                <a:gd name="T25" fmla="*/ 175 h 721"/>
                <a:gd name="T26" fmla="*/ 710 w 751"/>
                <a:gd name="T27" fmla="*/ 191 h 721"/>
                <a:gd name="T28" fmla="*/ 689 w 751"/>
                <a:gd name="T29" fmla="*/ 203 h 721"/>
                <a:gd name="T30" fmla="*/ 351 w 751"/>
                <a:gd name="T31" fmla="*/ 360 h 721"/>
                <a:gd name="T32" fmla="*/ 689 w 751"/>
                <a:gd name="T33" fmla="*/ 518 h 721"/>
                <a:gd name="T34" fmla="*/ 710 w 751"/>
                <a:gd name="T35" fmla="*/ 530 h 721"/>
                <a:gd name="T36" fmla="*/ 727 w 751"/>
                <a:gd name="T37" fmla="*/ 546 h 721"/>
                <a:gd name="T38" fmla="*/ 739 w 751"/>
                <a:gd name="T39" fmla="*/ 567 h 721"/>
                <a:gd name="T40" fmla="*/ 748 w 751"/>
                <a:gd name="T41" fmla="*/ 589 h 721"/>
                <a:gd name="T42" fmla="*/ 751 w 751"/>
                <a:gd name="T43" fmla="*/ 613 h 721"/>
                <a:gd name="T44" fmla="*/ 751 w 751"/>
                <a:gd name="T45" fmla="*/ 616 h 721"/>
                <a:gd name="T46" fmla="*/ 749 w 751"/>
                <a:gd name="T47" fmla="*/ 636 h 721"/>
                <a:gd name="T48" fmla="*/ 742 w 751"/>
                <a:gd name="T49" fmla="*/ 656 h 721"/>
                <a:gd name="T50" fmla="*/ 732 w 751"/>
                <a:gd name="T51" fmla="*/ 675 h 721"/>
                <a:gd name="T52" fmla="*/ 718 w 751"/>
                <a:gd name="T53" fmla="*/ 691 h 721"/>
                <a:gd name="T54" fmla="*/ 702 w 751"/>
                <a:gd name="T55" fmla="*/ 704 h 721"/>
                <a:gd name="T56" fmla="*/ 684 w 751"/>
                <a:gd name="T57" fmla="*/ 712 h 721"/>
                <a:gd name="T58" fmla="*/ 665 w 751"/>
                <a:gd name="T59" fmla="*/ 719 h 721"/>
                <a:gd name="T60" fmla="*/ 646 w 751"/>
                <a:gd name="T61" fmla="*/ 721 h 721"/>
                <a:gd name="T62" fmla="*/ 622 w 751"/>
                <a:gd name="T63" fmla="*/ 718 h 721"/>
                <a:gd name="T64" fmla="*/ 601 w 751"/>
                <a:gd name="T65" fmla="*/ 710 h 721"/>
                <a:gd name="T66" fmla="*/ 61 w 751"/>
                <a:gd name="T67" fmla="*/ 460 h 721"/>
                <a:gd name="T68" fmla="*/ 41 w 751"/>
                <a:gd name="T69" fmla="*/ 447 h 721"/>
                <a:gd name="T70" fmla="*/ 23 w 751"/>
                <a:gd name="T71" fmla="*/ 430 h 721"/>
                <a:gd name="T72" fmla="*/ 11 w 751"/>
                <a:gd name="T73" fmla="*/ 410 h 721"/>
                <a:gd name="T74" fmla="*/ 3 w 751"/>
                <a:gd name="T75" fmla="*/ 387 h 721"/>
                <a:gd name="T76" fmla="*/ 0 w 751"/>
                <a:gd name="T77" fmla="*/ 364 h 721"/>
                <a:gd name="T78" fmla="*/ 0 w 751"/>
                <a:gd name="T79" fmla="*/ 357 h 721"/>
                <a:gd name="T80" fmla="*/ 3 w 751"/>
                <a:gd name="T81" fmla="*/ 332 h 721"/>
                <a:gd name="T82" fmla="*/ 11 w 751"/>
                <a:gd name="T83" fmla="*/ 310 h 721"/>
                <a:gd name="T84" fmla="*/ 23 w 751"/>
                <a:gd name="T85" fmla="*/ 291 h 721"/>
                <a:gd name="T86" fmla="*/ 41 w 751"/>
                <a:gd name="T87" fmla="*/ 274 h 721"/>
                <a:gd name="T88" fmla="*/ 61 w 751"/>
                <a:gd name="T89" fmla="*/ 261 h 721"/>
                <a:gd name="T90" fmla="*/ 601 w 751"/>
                <a:gd name="T91" fmla="*/ 11 h 721"/>
                <a:gd name="T92" fmla="*/ 622 w 751"/>
                <a:gd name="T93" fmla="*/ 3 h 721"/>
                <a:gd name="T94" fmla="*/ 646 w 751"/>
                <a:gd name="T9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1" h="721">
                  <a:moveTo>
                    <a:pt x="646" y="0"/>
                  </a:moveTo>
                  <a:lnTo>
                    <a:pt x="665" y="2"/>
                  </a:lnTo>
                  <a:lnTo>
                    <a:pt x="684" y="8"/>
                  </a:lnTo>
                  <a:lnTo>
                    <a:pt x="702" y="17"/>
                  </a:lnTo>
                  <a:lnTo>
                    <a:pt x="718" y="30"/>
                  </a:lnTo>
                  <a:lnTo>
                    <a:pt x="732" y="46"/>
                  </a:lnTo>
                  <a:lnTo>
                    <a:pt x="742" y="65"/>
                  </a:lnTo>
                  <a:lnTo>
                    <a:pt x="749" y="84"/>
                  </a:lnTo>
                  <a:lnTo>
                    <a:pt x="751" y="105"/>
                  </a:lnTo>
                  <a:lnTo>
                    <a:pt x="751" y="108"/>
                  </a:lnTo>
                  <a:lnTo>
                    <a:pt x="748" y="132"/>
                  </a:lnTo>
                  <a:lnTo>
                    <a:pt x="739" y="154"/>
                  </a:lnTo>
                  <a:lnTo>
                    <a:pt x="727" y="175"/>
                  </a:lnTo>
                  <a:lnTo>
                    <a:pt x="710" y="191"/>
                  </a:lnTo>
                  <a:lnTo>
                    <a:pt x="689" y="203"/>
                  </a:lnTo>
                  <a:lnTo>
                    <a:pt x="351" y="360"/>
                  </a:lnTo>
                  <a:lnTo>
                    <a:pt x="689" y="518"/>
                  </a:lnTo>
                  <a:lnTo>
                    <a:pt x="710" y="530"/>
                  </a:lnTo>
                  <a:lnTo>
                    <a:pt x="727" y="546"/>
                  </a:lnTo>
                  <a:lnTo>
                    <a:pt x="739" y="567"/>
                  </a:lnTo>
                  <a:lnTo>
                    <a:pt x="748" y="589"/>
                  </a:lnTo>
                  <a:lnTo>
                    <a:pt x="751" y="613"/>
                  </a:lnTo>
                  <a:lnTo>
                    <a:pt x="751" y="616"/>
                  </a:lnTo>
                  <a:lnTo>
                    <a:pt x="749" y="636"/>
                  </a:lnTo>
                  <a:lnTo>
                    <a:pt x="742" y="656"/>
                  </a:lnTo>
                  <a:lnTo>
                    <a:pt x="732" y="675"/>
                  </a:lnTo>
                  <a:lnTo>
                    <a:pt x="718" y="691"/>
                  </a:lnTo>
                  <a:lnTo>
                    <a:pt x="702" y="704"/>
                  </a:lnTo>
                  <a:lnTo>
                    <a:pt x="684" y="712"/>
                  </a:lnTo>
                  <a:lnTo>
                    <a:pt x="665" y="719"/>
                  </a:lnTo>
                  <a:lnTo>
                    <a:pt x="646" y="721"/>
                  </a:lnTo>
                  <a:lnTo>
                    <a:pt x="622" y="718"/>
                  </a:lnTo>
                  <a:lnTo>
                    <a:pt x="601" y="710"/>
                  </a:lnTo>
                  <a:lnTo>
                    <a:pt x="61" y="460"/>
                  </a:lnTo>
                  <a:lnTo>
                    <a:pt x="41" y="447"/>
                  </a:lnTo>
                  <a:lnTo>
                    <a:pt x="23" y="430"/>
                  </a:lnTo>
                  <a:lnTo>
                    <a:pt x="11" y="410"/>
                  </a:lnTo>
                  <a:lnTo>
                    <a:pt x="3" y="387"/>
                  </a:lnTo>
                  <a:lnTo>
                    <a:pt x="0" y="364"/>
                  </a:lnTo>
                  <a:lnTo>
                    <a:pt x="0" y="357"/>
                  </a:lnTo>
                  <a:lnTo>
                    <a:pt x="3" y="332"/>
                  </a:lnTo>
                  <a:lnTo>
                    <a:pt x="11" y="310"/>
                  </a:lnTo>
                  <a:lnTo>
                    <a:pt x="23" y="291"/>
                  </a:lnTo>
                  <a:lnTo>
                    <a:pt x="41" y="274"/>
                  </a:lnTo>
                  <a:lnTo>
                    <a:pt x="61" y="261"/>
                  </a:lnTo>
                  <a:lnTo>
                    <a:pt x="601" y="11"/>
                  </a:lnTo>
                  <a:lnTo>
                    <a:pt x="622" y="3"/>
                  </a:lnTo>
                  <a:lnTo>
                    <a:pt x="6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398" name="Freeform 45"/>
            <p:cNvSpPr>
              <a:spLocks/>
            </p:cNvSpPr>
            <p:nvPr/>
          </p:nvSpPr>
          <p:spPr bwMode="auto">
            <a:xfrm>
              <a:off x="2173288" y="1689100"/>
              <a:ext cx="450850" cy="1041400"/>
            </a:xfrm>
            <a:custGeom>
              <a:avLst/>
              <a:gdLst>
                <a:gd name="T0" fmla="*/ 461 w 569"/>
                <a:gd name="T1" fmla="*/ 0 h 1313"/>
                <a:gd name="T2" fmla="*/ 464 w 569"/>
                <a:gd name="T3" fmla="*/ 0 h 1313"/>
                <a:gd name="T4" fmla="*/ 483 w 569"/>
                <a:gd name="T5" fmla="*/ 2 h 1313"/>
                <a:gd name="T6" fmla="*/ 502 w 569"/>
                <a:gd name="T7" fmla="*/ 8 h 1313"/>
                <a:gd name="T8" fmla="*/ 520 w 569"/>
                <a:gd name="T9" fmla="*/ 16 h 1313"/>
                <a:gd name="T10" fmla="*/ 535 w 569"/>
                <a:gd name="T11" fmla="*/ 28 h 1313"/>
                <a:gd name="T12" fmla="*/ 548 w 569"/>
                <a:gd name="T13" fmla="*/ 44 h 1313"/>
                <a:gd name="T14" fmla="*/ 558 w 569"/>
                <a:gd name="T15" fmla="*/ 61 h 1313"/>
                <a:gd name="T16" fmla="*/ 565 w 569"/>
                <a:gd name="T17" fmla="*/ 79 h 1313"/>
                <a:gd name="T18" fmla="*/ 569 w 569"/>
                <a:gd name="T19" fmla="*/ 99 h 1313"/>
                <a:gd name="T20" fmla="*/ 568 w 569"/>
                <a:gd name="T21" fmla="*/ 118 h 1313"/>
                <a:gd name="T22" fmla="*/ 564 w 569"/>
                <a:gd name="T23" fmla="*/ 137 h 1313"/>
                <a:gd name="T24" fmla="*/ 207 w 569"/>
                <a:gd name="T25" fmla="*/ 1241 h 1313"/>
                <a:gd name="T26" fmla="*/ 199 w 569"/>
                <a:gd name="T27" fmla="*/ 1261 h 1313"/>
                <a:gd name="T28" fmla="*/ 186 w 569"/>
                <a:gd name="T29" fmla="*/ 1278 h 1313"/>
                <a:gd name="T30" fmla="*/ 169 w 569"/>
                <a:gd name="T31" fmla="*/ 1293 h 1313"/>
                <a:gd name="T32" fmla="*/ 151 w 569"/>
                <a:gd name="T33" fmla="*/ 1304 h 1313"/>
                <a:gd name="T34" fmla="*/ 130 w 569"/>
                <a:gd name="T35" fmla="*/ 1311 h 1313"/>
                <a:gd name="T36" fmla="*/ 107 w 569"/>
                <a:gd name="T37" fmla="*/ 1313 h 1313"/>
                <a:gd name="T38" fmla="*/ 105 w 569"/>
                <a:gd name="T39" fmla="*/ 1313 h 1313"/>
                <a:gd name="T40" fmla="*/ 85 w 569"/>
                <a:gd name="T41" fmla="*/ 1311 h 1313"/>
                <a:gd name="T42" fmla="*/ 67 w 569"/>
                <a:gd name="T43" fmla="*/ 1306 h 1313"/>
                <a:gd name="T44" fmla="*/ 49 w 569"/>
                <a:gd name="T45" fmla="*/ 1297 h 1313"/>
                <a:gd name="T46" fmla="*/ 33 w 569"/>
                <a:gd name="T47" fmla="*/ 1284 h 1313"/>
                <a:gd name="T48" fmla="*/ 20 w 569"/>
                <a:gd name="T49" fmla="*/ 1270 h 1313"/>
                <a:gd name="T50" fmla="*/ 9 w 569"/>
                <a:gd name="T51" fmla="*/ 1253 h 1313"/>
                <a:gd name="T52" fmla="*/ 3 w 569"/>
                <a:gd name="T53" fmla="*/ 1234 h 1313"/>
                <a:gd name="T54" fmla="*/ 0 w 569"/>
                <a:gd name="T55" fmla="*/ 1215 h 1313"/>
                <a:gd name="T56" fmla="*/ 0 w 569"/>
                <a:gd name="T57" fmla="*/ 1196 h 1313"/>
                <a:gd name="T58" fmla="*/ 4 w 569"/>
                <a:gd name="T59" fmla="*/ 1176 h 1313"/>
                <a:gd name="T60" fmla="*/ 361 w 569"/>
                <a:gd name="T61" fmla="*/ 73 h 1313"/>
                <a:gd name="T62" fmla="*/ 370 w 569"/>
                <a:gd name="T63" fmla="*/ 53 h 1313"/>
                <a:gd name="T64" fmla="*/ 382 w 569"/>
                <a:gd name="T65" fmla="*/ 35 h 1313"/>
                <a:gd name="T66" fmla="*/ 399 w 569"/>
                <a:gd name="T67" fmla="*/ 20 h 1313"/>
                <a:gd name="T68" fmla="*/ 418 w 569"/>
                <a:gd name="T69" fmla="*/ 10 h 1313"/>
                <a:gd name="T70" fmla="*/ 438 w 569"/>
                <a:gd name="T71" fmla="*/ 3 h 1313"/>
                <a:gd name="T72" fmla="*/ 461 w 569"/>
                <a:gd name="T73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9" h="1313">
                  <a:moveTo>
                    <a:pt x="461" y="0"/>
                  </a:moveTo>
                  <a:lnTo>
                    <a:pt x="464" y="0"/>
                  </a:lnTo>
                  <a:lnTo>
                    <a:pt x="483" y="2"/>
                  </a:lnTo>
                  <a:lnTo>
                    <a:pt x="502" y="8"/>
                  </a:lnTo>
                  <a:lnTo>
                    <a:pt x="520" y="16"/>
                  </a:lnTo>
                  <a:lnTo>
                    <a:pt x="535" y="28"/>
                  </a:lnTo>
                  <a:lnTo>
                    <a:pt x="548" y="44"/>
                  </a:lnTo>
                  <a:lnTo>
                    <a:pt x="558" y="61"/>
                  </a:lnTo>
                  <a:lnTo>
                    <a:pt x="565" y="79"/>
                  </a:lnTo>
                  <a:lnTo>
                    <a:pt x="569" y="99"/>
                  </a:lnTo>
                  <a:lnTo>
                    <a:pt x="568" y="118"/>
                  </a:lnTo>
                  <a:lnTo>
                    <a:pt x="564" y="137"/>
                  </a:lnTo>
                  <a:lnTo>
                    <a:pt x="207" y="1241"/>
                  </a:lnTo>
                  <a:lnTo>
                    <a:pt x="199" y="1261"/>
                  </a:lnTo>
                  <a:lnTo>
                    <a:pt x="186" y="1278"/>
                  </a:lnTo>
                  <a:lnTo>
                    <a:pt x="169" y="1293"/>
                  </a:lnTo>
                  <a:lnTo>
                    <a:pt x="151" y="1304"/>
                  </a:lnTo>
                  <a:lnTo>
                    <a:pt x="130" y="1311"/>
                  </a:lnTo>
                  <a:lnTo>
                    <a:pt x="107" y="1313"/>
                  </a:lnTo>
                  <a:lnTo>
                    <a:pt x="105" y="1313"/>
                  </a:lnTo>
                  <a:lnTo>
                    <a:pt x="85" y="1311"/>
                  </a:lnTo>
                  <a:lnTo>
                    <a:pt x="67" y="1306"/>
                  </a:lnTo>
                  <a:lnTo>
                    <a:pt x="49" y="1297"/>
                  </a:lnTo>
                  <a:lnTo>
                    <a:pt x="33" y="1284"/>
                  </a:lnTo>
                  <a:lnTo>
                    <a:pt x="20" y="1270"/>
                  </a:lnTo>
                  <a:lnTo>
                    <a:pt x="9" y="1253"/>
                  </a:lnTo>
                  <a:lnTo>
                    <a:pt x="3" y="1234"/>
                  </a:lnTo>
                  <a:lnTo>
                    <a:pt x="0" y="1215"/>
                  </a:lnTo>
                  <a:lnTo>
                    <a:pt x="0" y="1196"/>
                  </a:lnTo>
                  <a:lnTo>
                    <a:pt x="4" y="1176"/>
                  </a:lnTo>
                  <a:lnTo>
                    <a:pt x="361" y="73"/>
                  </a:lnTo>
                  <a:lnTo>
                    <a:pt x="370" y="53"/>
                  </a:lnTo>
                  <a:lnTo>
                    <a:pt x="382" y="35"/>
                  </a:lnTo>
                  <a:lnTo>
                    <a:pt x="399" y="20"/>
                  </a:lnTo>
                  <a:lnTo>
                    <a:pt x="418" y="10"/>
                  </a:lnTo>
                  <a:lnTo>
                    <a:pt x="438" y="3"/>
                  </a:lnTo>
                  <a:lnTo>
                    <a:pt x="4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399" name="Freeform 46"/>
            <p:cNvSpPr>
              <a:spLocks/>
            </p:cNvSpPr>
            <p:nvPr/>
          </p:nvSpPr>
          <p:spPr bwMode="auto">
            <a:xfrm>
              <a:off x="2611438" y="1927225"/>
              <a:ext cx="595313" cy="571500"/>
            </a:xfrm>
            <a:custGeom>
              <a:avLst/>
              <a:gdLst>
                <a:gd name="T0" fmla="*/ 105 w 750"/>
                <a:gd name="T1" fmla="*/ 0 h 721"/>
                <a:gd name="T2" fmla="*/ 128 w 750"/>
                <a:gd name="T3" fmla="*/ 3 h 721"/>
                <a:gd name="T4" fmla="*/ 149 w 750"/>
                <a:gd name="T5" fmla="*/ 11 h 721"/>
                <a:gd name="T6" fmla="*/ 690 w 750"/>
                <a:gd name="T7" fmla="*/ 261 h 721"/>
                <a:gd name="T8" fmla="*/ 710 w 750"/>
                <a:gd name="T9" fmla="*/ 274 h 721"/>
                <a:gd name="T10" fmla="*/ 727 w 750"/>
                <a:gd name="T11" fmla="*/ 291 h 721"/>
                <a:gd name="T12" fmla="*/ 740 w 750"/>
                <a:gd name="T13" fmla="*/ 310 h 721"/>
                <a:gd name="T14" fmla="*/ 747 w 750"/>
                <a:gd name="T15" fmla="*/ 332 h 721"/>
                <a:gd name="T16" fmla="*/ 750 w 750"/>
                <a:gd name="T17" fmla="*/ 357 h 721"/>
                <a:gd name="T18" fmla="*/ 750 w 750"/>
                <a:gd name="T19" fmla="*/ 364 h 721"/>
                <a:gd name="T20" fmla="*/ 747 w 750"/>
                <a:gd name="T21" fmla="*/ 389 h 721"/>
                <a:gd name="T22" fmla="*/ 740 w 750"/>
                <a:gd name="T23" fmla="*/ 410 h 721"/>
                <a:gd name="T24" fmla="*/ 727 w 750"/>
                <a:gd name="T25" fmla="*/ 430 h 721"/>
                <a:gd name="T26" fmla="*/ 710 w 750"/>
                <a:gd name="T27" fmla="*/ 447 h 721"/>
                <a:gd name="T28" fmla="*/ 690 w 750"/>
                <a:gd name="T29" fmla="*/ 460 h 721"/>
                <a:gd name="T30" fmla="*/ 149 w 750"/>
                <a:gd name="T31" fmla="*/ 710 h 721"/>
                <a:gd name="T32" fmla="*/ 128 w 750"/>
                <a:gd name="T33" fmla="*/ 718 h 721"/>
                <a:gd name="T34" fmla="*/ 105 w 750"/>
                <a:gd name="T35" fmla="*/ 721 h 721"/>
                <a:gd name="T36" fmla="*/ 85 w 750"/>
                <a:gd name="T37" fmla="*/ 719 h 721"/>
                <a:gd name="T38" fmla="*/ 67 w 750"/>
                <a:gd name="T39" fmla="*/ 712 h 721"/>
                <a:gd name="T40" fmla="*/ 48 w 750"/>
                <a:gd name="T41" fmla="*/ 704 h 721"/>
                <a:gd name="T42" fmla="*/ 32 w 750"/>
                <a:gd name="T43" fmla="*/ 691 h 721"/>
                <a:gd name="T44" fmla="*/ 19 w 750"/>
                <a:gd name="T45" fmla="*/ 675 h 721"/>
                <a:gd name="T46" fmla="*/ 9 w 750"/>
                <a:gd name="T47" fmla="*/ 656 h 721"/>
                <a:gd name="T48" fmla="*/ 2 w 750"/>
                <a:gd name="T49" fmla="*/ 636 h 721"/>
                <a:gd name="T50" fmla="*/ 0 w 750"/>
                <a:gd name="T51" fmla="*/ 616 h 721"/>
                <a:gd name="T52" fmla="*/ 0 w 750"/>
                <a:gd name="T53" fmla="*/ 613 h 721"/>
                <a:gd name="T54" fmla="*/ 2 w 750"/>
                <a:gd name="T55" fmla="*/ 589 h 721"/>
                <a:gd name="T56" fmla="*/ 11 w 750"/>
                <a:gd name="T57" fmla="*/ 567 h 721"/>
                <a:gd name="T58" fmla="*/ 24 w 750"/>
                <a:gd name="T59" fmla="*/ 546 h 721"/>
                <a:gd name="T60" fmla="*/ 40 w 750"/>
                <a:gd name="T61" fmla="*/ 530 h 721"/>
                <a:gd name="T62" fmla="*/ 60 w 750"/>
                <a:gd name="T63" fmla="*/ 518 h 721"/>
                <a:gd name="T64" fmla="*/ 399 w 750"/>
                <a:gd name="T65" fmla="*/ 360 h 721"/>
                <a:gd name="T66" fmla="*/ 60 w 750"/>
                <a:gd name="T67" fmla="*/ 203 h 721"/>
                <a:gd name="T68" fmla="*/ 40 w 750"/>
                <a:gd name="T69" fmla="*/ 191 h 721"/>
                <a:gd name="T70" fmla="*/ 24 w 750"/>
                <a:gd name="T71" fmla="*/ 175 h 721"/>
                <a:gd name="T72" fmla="*/ 11 w 750"/>
                <a:gd name="T73" fmla="*/ 154 h 721"/>
                <a:gd name="T74" fmla="*/ 2 w 750"/>
                <a:gd name="T75" fmla="*/ 132 h 721"/>
                <a:gd name="T76" fmla="*/ 0 w 750"/>
                <a:gd name="T77" fmla="*/ 108 h 721"/>
                <a:gd name="T78" fmla="*/ 0 w 750"/>
                <a:gd name="T79" fmla="*/ 105 h 721"/>
                <a:gd name="T80" fmla="*/ 2 w 750"/>
                <a:gd name="T81" fmla="*/ 84 h 721"/>
                <a:gd name="T82" fmla="*/ 9 w 750"/>
                <a:gd name="T83" fmla="*/ 65 h 721"/>
                <a:gd name="T84" fmla="*/ 19 w 750"/>
                <a:gd name="T85" fmla="*/ 46 h 721"/>
                <a:gd name="T86" fmla="*/ 32 w 750"/>
                <a:gd name="T87" fmla="*/ 30 h 721"/>
                <a:gd name="T88" fmla="*/ 48 w 750"/>
                <a:gd name="T89" fmla="*/ 17 h 721"/>
                <a:gd name="T90" fmla="*/ 67 w 750"/>
                <a:gd name="T91" fmla="*/ 8 h 721"/>
                <a:gd name="T92" fmla="*/ 85 w 750"/>
                <a:gd name="T93" fmla="*/ 2 h 721"/>
                <a:gd name="T94" fmla="*/ 105 w 750"/>
                <a:gd name="T9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0" h="721">
                  <a:moveTo>
                    <a:pt x="105" y="0"/>
                  </a:moveTo>
                  <a:lnTo>
                    <a:pt x="128" y="3"/>
                  </a:lnTo>
                  <a:lnTo>
                    <a:pt x="149" y="11"/>
                  </a:lnTo>
                  <a:lnTo>
                    <a:pt x="690" y="261"/>
                  </a:lnTo>
                  <a:lnTo>
                    <a:pt x="710" y="274"/>
                  </a:lnTo>
                  <a:lnTo>
                    <a:pt x="727" y="291"/>
                  </a:lnTo>
                  <a:lnTo>
                    <a:pt x="740" y="310"/>
                  </a:lnTo>
                  <a:lnTo>
                    <a:pt x="747" y="332"/>
                  </a:lnTo>
                  <a:lnTo>
                    <a:pt x="750" y="357"/>
                  </a:lnTo>
                  <a:lnTo>
                    <a:pt x="750" y="364"/>
                  </a:lnTo>
                  <a:lnTo>
                    <a:pt x="747" y="389"/>
                  </a:lnTo>
                  <a:lnTo>
                    <a:pt x="740" y="410"/>
                  </a:lnTo>
                  <a:lnTo>
                    <a:pt x="727" y="430"/>
                  </a:lnTo>
                  <a:lnTo>
                    <a:pt x="710" y="447"/>
                  </a:lnTo>
                  <a:lnTo>
                    <a:pt x="690" y="460"/>
                  </a:lnTo>
                  <a:lnTo>
                    <a:pt x="149" y="710"/>
                  </a:lnTo>
                  <a:lnTo>
                    <a:pt x="128" y="718"/>
                  </a:lnTo>
                  <a:lnTo>
                    <a:pt x="105" y="721"/>
                  </a:lnTo>
                  <a:lnTo>
                    <a:pt x="85" y="719"/>
                  </a:lnTo>
                  <a:lnTo>
                    <a:pt x="67" y="712"/>
                  </a:lnTo>
                  <a:lnTo>
                    <a:pt x="48" y="704"/>
                  </a:lnTo>
                  <a:lnTo>
                    <a:pt x="32" y="691"/>
                  </a:lnTo>
                  <a:lnTo>
                    <a:pt x="19" y="675"/>
                  </a:lnTo>
                  <a:lnTo>
                    <a:pt x="9" y="656"/>
                  </a:lnTo>
                  <a:lnTo>
                    <a:pt x="2" y="636"/>
                  </a:lnTo>
                  <a:lnTo>
                    <a:pt x="0" y="616"/>
                  </a:lnTo>
                  <a:lnTo>
                    <a:pt x="0" y="613"/>
                  </a:lnTo>
                  <a:lnTo>
                    <a:pt x="2" y="589"/>
                  </a:lnTo>
                  <a:lnTo>
                    <a:pt x="11" y="567"/>
                  </a:lnTo>
                  <a:lnTo>
                    <a:pt x="24" y="546"/>
                  </a:lnTo>
                  <a:lnTo>
                    <a:pt x="40" y="530"/>
                  </a:lnTo>
                  <a:lnTo>
                    <a:pt x="60" y="518"/>
                  </a:lnTo>
                  <a:lnTo>
                    <a:pt x="399" y="360"/>
                  </a:lnTo>
                  <a:lnTo>
                    <a:pt x="60" y="203"/>
                  </a:lnTo>
                  <a:lnTo>
                    <a:pt x="40" y="191"/>
                  </a:lnTo>
                  <a:lnTo>
                    <a:pt x="24" y="175"/>
                  </a:lnTo>
                  <a:lnTo>
                    <a:pt x="11" y="154"/>
                  </a:lnTo>
                  <a:lnTo>
                    <a:pt x="2" y="132"/>
                  </a:lnTo>
                  <a:lnTo>
                    <a:pt x="0" y="108"/>
                  </a:lnTo>
                  <a:lnTo>
                    <a:pt x="0" y="105"/>
                  </a:lnTo>
                  <a:lnTo>
                    <a:pt x="2" y="84"/>
                  </a:lnTo>
                  <a:lnTo>
                    <a:pt x="9" y="65"/>
                  </a:lnTo>
                  <a:lnTo>
                    <a:pt x="19" y="46"/>
                  </a:lnTo>
                  <a:lnTo>
                    <a:pt x="32" y="30"/>
                  </a:lnTo>
                  <a:lnTo>
                    <a:pt x="48" y="17"/>
                  </a:lnTo>
                  <a:lnTo>
                    <a:pt x="67" y="8"/>
                  </a:lnTo>
                  <a:lnTo>
                    <a:pt x="85" y="2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8646855" y="1943101"/>
            <a:ext cx="752654" cy="650568"/>
            <a:chOff x="9904413" y="801688"/>
            <a:chExt cx="2668588" cy="2306638"/>
          </a:xfrm>
          <a:solidFill>
            <a:schemeClr val="accent3"/>
          </a:solidFill>
        </p:grpSpPr>
        <p:sp>
          <p:nvSpPr>
            <p:cNvPr id="387" name="Freeform 11"/>
            <p:cNvSpPr>
              <a:spLocks noEditPoints="1"/>
            </p:cNvSpPr>
            <p:nvPr/>
          </p:nvSpPr>
          <p:spPr bwMode="auto">
            <a:xfrm>
              <a:off x="9904413" y="801688"/>
              <a:ext cx="2668588" cy="2306638"/>
            </a:xfrm>
            <a:custGeom>
              <a:avLst/>
              <a:gdLst>
                <a:gd name="T0" fmla="*/ 244 w 3362"/>
                <a:gd name="T1" fmla="*/ 1990 h 2907"/>
                <a:gd name="T2" fmla="*/ 3118 w 3362"/>
                <a:gd name="T3" fmla="*/ 245 h 2907"/>
                <a:gd name="T4" fmla="*/ 163 w 3362"/>
                <a:gd name="T5" fmla="*/ 0 h 2907"/>
                <a:gd name="T6" fmla="*/ 3228 w 3362"/>
                <a:gd name="T7" fmla="*/ 2 h 2907"/>
                <a:gd name="T8" fmla="*/ 3281 w 3362"/>
                <a:gd name="T9" fmla="*/ 23 h 2907"/>
                <a:gd name="T10" fmla="*/ 3323 w 3362"/>
                <a:gd name="T11" fmla="*/ 57 h 2907"/>
                <a:gd name="T12" fmla="*/ 3352 w 3362"/>
                <a:gd name="T13" fmla="*/ 107 h 2907"/>
                <a:gd name="T14" fmla="*/ 3362 w 3362"/>
                <a:gd name="T15" fmla="*/ 163 h 2907"/>
                <a:gd name="T16" fmla="*/ 3359 w 3362"/>
                <a:gd name="T17" fmla="*/ 2101 h 2907"/>
                <a:gd name="T18" fmla="*/ 3339 w 3362"/>
                <a:gd name="T19" fmla="*/ 2154 h 2907"/>
                <a:gd name="T20" fmla="*/ 3304 w 3362"/>
                <a:gd name="T21" fmla="*/ 2197 h 2907"/>
                <a:gd name="T22" fmla="*/ 3256 w 3362"/>
                <a:gd name="T23" fmla="*/ 2225 h 2907"/>
                <a:gd name="T24" fmla="*/ 3199 w 3362"/>
                <a:gd name="T25" fmla="*/ 2235 h 2907"/>
                <a:gd name="T26" fmla="*/ 2064 w 3362"/>
                <a:gd name="T27" fmla="*/ 2605 h 2907"/>
                <a:gd name="T28" fmla="*/ 2536 w 3362"/>
                <a:gd name="T29" fmla="*/ 2608 h 2907"/>
                <a:gd name="T30" fmla="*/ 2589 w 3362"/>
                <a:gd name="T31" fmla="*/ 2631 h 2907"/>
                <a:gd name="T32" fmla="*/ 2630 w 3362"/>
                <a:gd name="T33" fmla="*/ 2672 h 2907"/>
                <a:gd name="T34" fmla="*/ 2653 w 3362"/>
                <a:gd name="T35" fmla="*/ 2725 h 2907"/>
                <a:gd name="T36" fmla="*/ 2653 w 3362"/>
                <a:gd name="T37" fmla="*/ 2786 h 2907"/>
                <a:gd name="T38" fmla="*/ 2630 w 3362"/>
                <a:gd name="T39" fmla="*/ 2840 h 2907"/>
                <a:gd name="T40" fmla="*/ 2589 w 3362"/>
                <a:gd name="T41" fmla="*/ 2880 h 2907"/>
                <a:gd name="T42" fmla="*/ 2536 w 3362"/>
                <a:gd name="T43" fmla="*/ 2904 h 2907"/>
                <a:gd name="T44" fmla="*/ 856 w 3362"/>
                <a:gd name="T45" fmla="*/ 2907 h 2907"/>
                <a:gd name="T46" fmla="*/ 798 w 3362"/>
                <a:gd name="T47" fmla="*/ 2895 h 2907"/>
                <a:gd name="T48" fmla="*/ 750 w 3362"/>
                <a:gd name="T49" fmla="*/ 2862 h 2907"/>
                <a:gd name="T50" fmla="*/ 717 w 3362"/>
                <a:gd name="T51" fmla="*/ 2815 h 2907"/>
                <a:gd name="T52" fmla="*/ 706 w 3362"/>
                <a:gd name="T53" fmla="*/ 2755 h 2907"/>
                <a:gd name="T54" fmla="*/ 717 w 3362"/>
                <a:gd name="T55" fmla="*/ 2697 h 2907"/>
                <a:gd name="T56" fmla="*/ 750 w 3362"/>
                <a:gd name="T57" fmla="*/ 2649 h 2907"/>
                <a:gd name="T58" fmla="*/ 798 w 3362"/>
                <a:gd name="T59" fmla="*/ 2616 h 2907"/>
                <a:gd name="T60" fmla="*/ 856 w 3362"/>
                <a:gd name="T61" fmla="*/ 2605 h 2907"/>
                <a:gd name="T62" fmla="*/ 1298 w 3362"/>
                <a:gd name="T63" fmla="*/ 2235 h 2907"/>
                <a:gd name="T64" fmla="*/ 134 w 3362"/>
                <a:gd name="T65" fmla="*/ 2233 h 2907"/>
                <a:gd name="T66" fmla="*/ 81 w 3362"/>
                <a:gd name="T67" fmla="*/ 2212 h 2907"/>
                <a:gd name="T68" fmla="*/ 39 w 3362"/>
                <a:gd name="T69" fmla="*/ 2177 h 2907"/>
                <a:gd name="T70" fmla="*/ 10 w 3362"/>
                <a:gd name="T71" fmla="*/ 2128 h 2907"/>
                <a:gd name="T72" fmla="*/ 0 w 3362"/>
                <a:gd name="T73" fmla="*/ 2072 h 2907"/>
                <a:gd name="T74" fmla="*/ 3 w 3362"/>
                <a:gd name="T75" fmla="*/ 134 h 2907"/>
                <a:gd name="T76" fmla="*/ 22 w 3362"/>
                <a:gd name="T77" fmla="*/ 81 h 2907"/>
                <a:gd name="T78" fmla="*/ 58 w 3362"/>
                <a:gd name="T79" fmla="*/ 38 h 2907"/>
                <a:gd name="T80" fmla="*/ 106 w 3362"/>
                <a:gd name="T81" fmla="*/ 10 h 2907"/>
                <a:gd name="T82" fmla="*/ 163 w 3362"/>
                <a:gd name="T83" fmla="*/ 0 h 2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62" h="2907">
                  <a:moveTo>
                    <a:pt x="244" y="245"/>
                  </a:moveTo>
                  <a:lnTo>
                    <a:pt x="244" y="1990"/>
                  </a:lnTo>
                  <a:lnTo>
                    <a:pt x="3118" y="1990"/>
                  </a:lnTo>
                  <a:lnTo>
                    <a:pt x="3118" y="245"/>
                  </a:lnTo>
                  <a:lnTo>
                    <a:pt x="244" y="245"/>
                  </a:lnTo>
                  <a:close/>
                  <a:moveTo>
                    <a:pt x="163" y="0"/>
                  </a:moveTo>
                  <a:lnTo>
                    <a:pt x="3199" y="0"/>
                  </a:lnTo>
                  <a:lnTo>
                    <a:pt x="3228" y="2"/>
                  </a:lnTo>
                  <a:lnTo>
                    <a:pt x="3256" y="10"/>
                  </a:lnTo>
                  <a:lnTo>
                    <a:pt x="3281" y="23"/>
                  </a:lnTo>
                  <a:lnTo>
                    <a:pt x="3304" y="38"/>
                  </a:lnTo>
                  <a:lnTo>
                    <a:pt x="3323" y="57"/>
                  </a:lnTo>
                  <a:lnTo>
                    <a:pt x="3339" y="81"/>
                  </a:lnTo>
                  <a:lnTo>
                    <a:pt x="3352" y="107"/>
                  </a:lnTo>
                  <a:lnTo>
                    <a:pt x="3359" y="134"/>
                  </a:lnTo>
                  <a:lnTo>
                    <a:pt x="3362" y="163"/>
                  </a:lnTo>
                  <a:lnTo>
                    <a:pt x="3362" y="2072"/>
                  </a:lnTo>
                  <a:lnTo>
                    <a:pt x="3359" y="2101"/>
                  </a:lnTo>
                  <a:lnTo>
                    <a:pt x="3352" y="2128"/>
                  </a:lnTo>
                  <a:lnTo>
                    <a:pt x="3339" y="2154"/>
                  </a:lnTo>
                  <a:lnTo>
                    <a:pt x="3323" y="2177"/>
                  </a:lnTo>
                  <a:lnTo>
                    <a:pt x="3304" y="2197"/>
                  </a:lnTo>
                  <a:lnTo>
                    <a:pt x="3281" y="2212"/>
                  </a:lnTo>
                  <a:lnTo>
                    <a:pt x="3256" y="2225"/>
                  </a:lnTo>
                  <a:lnTo>
                    <a:pt x="3228" y="2233"/>
                  </a:lnTo>
                  <a:lnTo>
                    <a:pt x="3199" y="2235"/>
                  </a:lnTo>
                  <a:lnTo>
                    <a:pt x="2064" y="2235"/>
                  </a:lnTo>
                  <a:lnTo>
                    <a:pt x="2064" y="2605"/>
                  </a:lnTo>
                  <a:lnTo>
                    <a:pt x="2506" y="2605"/>
                  </a:lnTo>
                  <a:lnTo>
                    <a:pt x="2536" y="2608"/>
                  </a:lnTo>
                  <a:lnTo>
                    <a:pt x="2564" y="2616"/>
                  </a:lnTo>
                  <a:lnTo>
                    <a:pt x="2589" y="2631"/>
                  </a:lnTo>
                  <a:lnTo>
                    <a:pt x="2612" y="2649"/>
                  </a:lnTo>
                  <a:lnTo>
                    <a:pt x="2630" y="2672"/>
                  </a:lnTo>
                  <a:lnTo>
                    <a:pt x="2644" y="2697"/>
                  </a:lnTo>
                  <a:lnTo>
                    <a:pt x="2653" y="2725"/>
                  </a:lnTo>
                  <a:lnTo>
                    <a:pt x="2656" y="2755"/>
                  </a:lnTo>
                  <a:lnTo>
                    <a:pt x="2653" y="2786"/>
                  </a:lnTo>
                  <a:lnTo>
                    <a:pt x="2644" y="2815"/>
                  </a:lnTo>
                  <a:lnTo>
                    <a:pt x="2630" y="2840"/>
                  </a:lnTo>
                  <a:lnTo>
                    <a:pt x="2612" y="2862"/>
                  </a:lnTo>
                  <a:lnTo>
                    <a:pt x="2589" y="2880"/>
                  </a:lnTo>
                  <a:lnTo>
                    <a:pt x="2564" y="2895"/>
                  </a:lnTo>
                  <a:lnTo>
                    <a:pt x="2536" y="2904"/>
                  </a:lnTo>
                  <a:lnTo>
                    <a:pt x="2506" y="2907"/>
                  </a:lnTo>
                  <a:lnTo>
                    <a:pt x="856" y="2907"/>
                  </a:lnTo>
                  <a:lnTo>
                    <a:pt x="826" y="2904"/>
                  </a:lnTo>
                  <a:lnTo>
                    <a:pt x="798" y="2895"/>
                  </a:lnTo>
                  <a:lnTo>
                    <a:pt x="773" y="2880"/>
                  </a:lnTo>
                  <a:lnTo>
                    <a:pt x="750" y="2862"/>
                  </a:lnTo>
                  <a:lnTo>
                    <a:pt x="732" y="2840"/>
                  </a:lnTo>
                  <a:lnTo>
                    <a:pt x="717" y="2815"/>
                  </a:lnTo>
                  <a:lnTo>
                    <a:pt x="709" y="2786"/>
                  </a:lnTo>
                  <a:lnTo>
                    <a:pt x="706" y="2755"/>
                  </a:lnTo>
                  <a:lnTo>
                    <a:pt x="709" y="2725"/>
                  </a:lnTo>
                  <a:lnTo>
                    <a:pt x="717" y="2697"/>
                  </a:lnTo>
                  <a:lnTo>
                    <a:pt x="732" y="2672"/>
                  </a:lnTo>
                  <a:lnTo>
                    <a:pt x="750" y="2649"/>
                  </a:lnTo>
                  <a:lnTo>
                    <a:pt x="773" y="2631"/>
                  </a:lnTo>
                  <a:lnTo>
                    <a:pt x="798" y="2616"/>
                  </a:lnTo>
                  <a:lnTo>
                    <a:pt x="826" y="2608"/>
                  </a:lnTo>
                  <a:lnTo>
                    <a:pt x="856" y="2605"/>
                  </a:lnTo>
                  <a:lnTo>
                    <a:pt x="1298" y="2605"/>
                  </a:lnTo>
                  <a:lnTo>
                    <a:pt x="1298" y="2235"/>
                  </a:lnTo>
                  <a:lnTo>
                    <a:pt x="163" y="2235"/>
                  </a:lnTo>
                  <a:lnTo>
                    <a:pt x="134" y="2233"/>
                  </a:lnTo>
                  <a:lnTo>
                    <a:pt x="106" y="2225"/>
                  </a:lnTo>
                  <a:lnTo>
                    <a:pt x="81" y="2212"/>
                  </a:lnTo>
                  <a:lnTo>
                    <a:pt x="58" y="2197"/>
                  </a:lnTo>
                  <a:lnTo>
                    <a:pt x="39" y="2177"/>
                  </a:lnTo>
                  <a:lnTo>
                    <a:pt x="22" y="2154"/>
                  </a:lnTo>
                  <a:lnTo>
                    <a:pt x="10" y="2128"/>
                  </a:lnTo>
                  <a:lnTo>
                    <a:pt x="3" y="2101"/>
                  </a:lnTo>
                  <a:lnTo>
                    <a:pt x="0" y="2072"/>
                  </a:lnTo>
                  <a:lnTo>
                    <a:pt x="0" y="163"/>
                  </a:lnTo>
                  <a:lnTo>
                    <a:pt x="3" y="134"/>
                  </a:lnTo>
                  <a:lnTo>
                    <a:pt x="10" y="107"/>
                  </a:lnTo>
                  <a:lnTo>
                    <a:pt x="22" y="81"/>
                  </a:lnTo>
                  <a:lnTo>
                    <a:pt x="39" y="57"/>
                  </a:lnTo>
                  <a:lnTo>
                    <a:pt x="58" y="38"/>
                  </a:lnTo>
                  <a:lnTo>
                    <a:pt x="81" y="23"/>
                  </a:lnTo>
                  <a:lnTo>
                    <a:pt x="106" y="10"/>
                  </a:lnTo>
                  <a:lnTo>
                    <a:pt x="134" y="2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388" name="Freeform 12"/>
            <p:cNvSpPr>
              <a:spLocks/>
            </p:cNvSpPr>
            <p:nvPr/>
          </p:nvSpPr>
          <p:spPr bwMode="auto">
            <a:xfrm>
              <a:off x="10469563" y="1414463"/>
              <a:ext cx="566738" cy="544513"/>
            </a:xfrm>
            <a:custGeom>
              <a:avLst/>
              <a:gdLst>
                <a:gd name="T0" fmla="*/ 614 w 714"/>
                <a:gd name="T1" fmla="*/ 0 h 687"/>
                <a:gd name="T2" fmla="*/ 632 w 714"/>
                <a:gd name="T3" fmla="*/ 2 h 687"/>
                <a:gd name="T4" fmla="*/ 651 w 714"/>
                <a:gd name="T5" fmla="*/ 8 h 687"/>
                <a:gd name="T6" fmla="*/ 667 w 714"/>
                <a:gd name="T7" fmla="*/ 17 h 687"/>
                <a:gd name="T8" fmla="*/ 683 w 714"/>
                <a:gd name="T9" fmla="*/ 29 h 687"/>
                <a:gd name="T10" fmla="*/ 696 w 714"/>
                <a:gd name="T11" fmla="*/ 44 h 687"/>
                <a:gd name="T12" fmla="*/ 706 w 714"/>
                <a:gd name="T13" fmla="*/ 62 h 687"/>
                <a:gd name="T14" fmla="*/ 712 w 714"/>
                <a:gd name="T15" fmla="*/ 80 h 687"/>
                <a:gd name="T16" fmla="*/ 714 w 714"/>
                <a:gd name="T17" fmla="*/ 101 h 687"/>
                <a:gd name="T18" fmla="*/ 714 w 714"/>
                <a:gd name="T19" fmla="*/ 103 h 687"/>
                <a:gd name="T20" fmla="*/ 711 w 714"/>
                <a:gd name="T21" fmla="*/ 126 h 687"/>
                <a:gd name="T22" fmla="*/ 704 w 714"/>
                <a:gd name="T23" fmla="*/ 147 h 687"/>
                <a:gd name="T24" fmla="*/ 691 w 714"/>
                <a:gd name="T25" fmla="*/ 166 h 687"/>
                <a:gd name="T26" fmla="*/ 675 w 714"/>
                <a:gd name="T27" fmla="*/ 181 h 687"/>
                <a:gd name="T28" fmla="*/ 656 w 714"/>
                <a:gd name="T29" fmla="*/ 194 h 687"/>
                <a:gd name="T30" fmla="*/ 334 w 714"/>
                <a:gd name="T31" fmla="*/ 343 h 687"/>
                <a:gd name="T32" fmla="*/ 656 w 714"/>
                <a:gd name="T33" fmla="*/ 493 h 687"/>
                <a:gd name="T34" fmla="*/ 675 w 714"/>
                <a:gd name="T35" fmla="*/ 505 h 687"/>
                <a:gd name="T36" fmla="*/ 691 w 714"/>
                <a:gd name="T37" fmla="*/ 521 h 687"/>
                <a:gd name="T38" fmla="*/ 704 w 714"/>
                <a:gd name="T39" fmla="*/ 539 h 687"/>
                <a:gd name="T40" fmla="*/ 711 w 714"/>
                <a:gd name="T41" fmla="*/ 561 h 687"/>
                <a:gd name="T42" fmla="*/ 714 w 714"/>
                <a:gd name="T43" fmla="*/ 583 h 687"/>
                <a:gd name="T44" fmla="*/ 714 w 714"/>
                <a:gd name="T45" fmla="*/ 586 h 687"/>
                <a:gd name="T46" fmla="*/ 712 w 714"/>
                <a:gd name="T47" fmla="*/ 607 h 687"/>
                <a:gd name="T48" fmla="*/ 706 w 714"/>
                <a:gd name="T49" fmla="*/ 625 h 687"/>
                <a:gd name="T50" fmla="*/ 696 w 714"/>
                <a:gd name="T51" fmla="*/ 643 h 687"/>
                <a:gd name="T52" fmla="*/ 683 w 714"/>
                <a:gd name="T53" fmla="*/ 658 h 687"/>
                <a:gd name="T54" fmla="*/ 667 w 714"/>
                <a:gd name="T55" fmla="*/ 670 h 687"/>
                <a:gd name="T56" fmla="*/ 651 w 714"/>
                <a:gd name="T57" fmla="*/ 679 h 687"/>
                <a:gd name="T58" fmla="*/ 632 w 714"/>
                <a:gd name="T59" fmla="*/ 685 h 687"/>
                <a:gd name="T60" fmla="*/ 614 w 714"/>
                <a:gd name="T61" fmla="*/ 687 h 687"/>
                <a:gd name="T62" fmla="*/ 592 w 714"/>
                <a:gd name="T63" fmla="*/ 684 h 687"/>
                <a:gd name="T64" fmla="*/ 572 w 714"/>
                <a:gd name="T65" fmla="*/ 677 h 687"/>
                <a:gd name="T66" fmla="*/ 58 w 714"/>
                <a:gd name="T67" fmla="*/ 438 h 687"/>
                <a:gd name="T68" fmla="*/ 38 w 714"/>
                <a:gd name="T69" fmla="*/ 426 h 687"/>
                <a:gd name="T70" fmla="*/ 23 w 714"/>
                <a:gd name="T71" fmla="*/ 409 h 687"/>
                <a:gd name="T72" fmla="*/ 11 w 714"/>
                <a:gd name="T73" fmla="*/ 391 h 687"/>
                <a:gd name="T74" fmla="*/ 2 w 714"/>
                <a:gd name="T75" fmla="*/ 370 h 687"/>
                <a:gd name="T76" fmla="*/ 0 w 714"/>
                <a:gd name="T77" fmla="*/ 347 h 687"/>
                <a:gd name="T78" fmla="*/ 0 w 714"/>
                <a:gd name="T79" fmla="*/ 340 h 687"/>
                <a:gd name="T80" fmla="*/ 2 w 714"/>
                <a:gd name="T81" fmla="*/ 317 h 687"/>
                <a:gd name="T82" fmla="*/ 11 w 714"/>
                <a:gd name="T83" fmla="*/ 296 h 687"/>
                <a:gd name="T84" fmla="*/ 23 w 714"/>
                <a:gd name="T85" fmla="*/ 276 h 687"/>
                <a:gd name="T86" fmla="*/ 38 w 714"/>
                <a:gd name="T87" fmla="*/ 261 h 687"/>
                <a:gd name="T88" fmla="*/ 58 w 714"/>
                <a:gd name="T89" fmla="*/ 249 h 687"/>
                <a:gd name="T90" fmla="*/ 572 w 714"/>
                <a:gd name="T91" fmla="*/ 10 h 687"/>
                <a:gd name="T92" fmla="*/ 592 w 714"/>
                <a:gd name="T93" fmla="*/ 3 h 687"/>
                <a:gd name="T94" fmla="*/ 614 w 714"/>
                <a:gd name="T95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4" h="687">
                  <a:moveTo>
                    <a:pt x="614" y="0"/>
                  </a:moveTo>
                  <a:lnTo>
                    <a:pt x="632" y="2"/>
                  </a:lnTo>
                  <a:lnTo>
                    <a:pt x="651" y="8"/>
                  </a:lnTo>
                  <a:lnTo>
                    <a:pt x="667" y="17"/>
                  </a:lnTo>
                  <a:lnTo>
                    <a:pt x="683" y="29"/>
                  </a:lnTo>
                  <a:lnTo>
                    <a:pt x="696" y="44"/>
                  </a:lnTo>
                  <a:lnTo>
                    <a:pt x="706" y="62"/>
                  </a:lnTo>
                  <a:lnTo>
                    <a:pt x="712" y="80"/>
                  </a:lnTo>
                  <a:lnTo>
                    <a:pt x="714" y="101"/>
                  </a:lnTo>
                  <a:lnTo>
                    <a:pt x="714" y="103"/>
                  </a:lnTo>
                  <a:lnTo>
                    <a:pt x="711" y="126"/>
                  </a:lnTo>
                  <a:lnTo>
                    <a:pt x="704" y="147"/>
                  </a:lnTo>
                  <a:lnTo>
                    <a:pt x="691" y="166"/>
                  </a:lnTo>
                  <a:lnTo>
                    <a:pt x="675" y="181"/>
                  </a:lnTo>
                  <a:lnTo>
                    <a:pt x="656" y="194"/>
                  </a:lnTo>
                  <a:lnTo>
                    <a:pt x="334" y="343"/>
                  </a:lnTo>
                  <a:lnTo>
                    <a:pt x="656" y="493"/>
                  </a:lnTo>
                  <a:lnTo>
                    <a:pt x="675" y="505"/>
                  </a:lnTo>
                  <a:lnTo>
                    <a:pt x="691" y="521"/>
                  </a:lnTo>
                  <a:lnTo>
                    <a:pt x="704" y="539"/>
                  </a:lnTo>
                  <a:lnTo>
                    <a:pt x="711" y="561"/>
                  </a:lnTo>
                  <a:lnTo>
                    <a:pt x="714" y="583"/>
                  </a:lnTo>
                  <a:lnTo>
                    <a:pt x="714" y="586"/>
                  </a:lnTo>
                  <a:lnTo>
                    <a:pt x="712" y="607"/>
                  </a:lnTo>
                  <a:lnTo>
                    <a:pt x="706" y="625"/>
                  </a:lnTo>
                  <a:lnTo>
                    <a:pt x="696" y="643"/>
                  </a:lnTo>
                  <a:lnTo>
                    <a:pt x="683" y="658"/>
                  </a:lnTo>
                  <a:lnTo>
                    <a:pt x="667" y="670"/>
                  </a:lnTo>
                  <a:lnTo>
                    <a:pt x="651" y="679"/>
                  </a:lnTo>
                  <a:lnTo>
                    <a:pt x="632" y="685"/>
                  </a:lnTo>
                  <a:lnTo>
                    <a:pt x="614" y="687"/>
                  </a:lnTo>
                  <a:lnTo>
                    <a:pt x="592" y="684"/>
                  </a:lnTo>
                  <a:lnTo>
                    <a:pt x="572" y="677"/>
                  </a:lnTo>
                  <a:lnTo>
                    <a:pt x="58" y="438"/>
                  </a:lnTo>
                  <a:lnTo>
                    <a:pt x="38" y="426"/>
                  </a:lnTo>
                  <a:lnTo>
                    <a:pt x="23" y="409"/>
                  </a:lnTo>
                  <a:lnTo>
                    <a:pt x="11" y="391"/>
                  </a:lnTo>
                  <a:lnTo>
                    <a:pt x="2" y="370"/>
                  </a:lnTo>
                  <a:lnTo>
                    <a:pt x="0" y="347"/>
                  </a:lnTo>
                  <a:lnTo>
                    <a:pt x="0" y="340"/>
                  </a:lnTo>
                  <a:lnTo>
                    <a:pt x="2" y="317"/>
                  </a:lnTo>
                  <a:lnTo>
                    <a:pt x="11" y="296"/>
                  </a:lnTo>
                  <a:lnTo>
                    <a:pt x="23" y="276"/>
                  </a:lnTo>
                  <a:lnTo>
                    <a:pt x="38" y="261"/>
                  </a:lnTo>
                  <a:lnTo>
                    <a:pt x="58" y="249"/>
                  </a:lnTo>
                  <a:lnTo>
                    <a:pt x="572" y="10"/>
                  </a:lnTo>
                  <a:lnTo>
                    <a:pt x="592" y="3"/>
                  </a:lnTo>
                  <a:lnTo>
                    <a:pt x="6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389" name="Freeform 13"/>
            <p:cNvSpPr>
              <a:spLocks/>
            </p:cNvSpPr>
            <p:nvPr/>
          </p:nvSpPr>
          <p:spPr bwMode="auto">
            <a:xfrm>
              <a:off x="11025188" y="1189038"/>
              <a:ext cx="427038" cy="990600"/>
            </a:xfrm>
            <a:custGeom>
              <a:avLst/>
              <a:gdLst>
                <a:gd name="T0" fmla="*/ 437 w 539"/>
                <a:gd name="T1" fmla="*/ 0 h 1250"/>
                <a:gd name="T2" fmla="*/ 440 w 539"/>
                <a:gd name="T3" fmla="*/ 0 h 1250"/>
                <a:gd name="T4" fmla="*/ 464 w 539"/>
                <a:gd name="T5" fmla="*/ 2 h 1250"/>
                <a:gd name="T6" fmla="*/ 485 w 539"/>
                <a:gd name="T7" fmla="*/ 10 h 1250"/>
                <a:gd name="T8" fmla="*/ 505 w 539"/>
                <a:gd name="T9" fmla="*/ 24 h 1250"/>
                <a:gd name="T10" fmla="*/ 521 w 539"/>
                <a:gd name="T11" fmla="*/ 41 h 1250"/>
                <a:gd name="T12" fmla="*/ 532 w 539"/>
                <a:gd name="T13" fmla="*/ 61 h 1250"/>
                <a:gd name="T14" fmla="*/ 538 w 539"/>
                <a:gd name="T15" fmla="*/ 84 h 1250"/>
                <a:gd name="T16" fmla="*/ 539 w 539"/>
                <a:gd name="T17" fmla="*/ 107 h 1250"/>
                <a:gd name="T18" fmla="*/ 535 w 539"/>
                <a:gd name="T19" fmla="*/ 130 h 1250"/>
                <a:gd name="T20" fmla="*/ 197 w 539"/>
                <a:gd name="T21" fmla="*/ 1180 h 1250"/>
                <a:gd name="T22" fmla="*/ 188 w 539"/>
                <a:gd name="T23" fmla="*/ 1200 h 1250"/>
                <a:gd name="T24" fmla="*/ 176 w 539"/>
                <a:gd name="T25" fmla="*/ 1217 h 1250"/>
                <a:gd name="T26" fmla="*/ 161 w 539"/>
                <a:gd name="T27" fmla="*/ 1231 h 1250"/>
                <a:gd name="T28" fmla="*/ 143 w 539"/>
                <a:gd name="T29" fmla="*/ 1242 h 1250"/>
                <a:gd name="T30" fmla="*/ 123 w 539"/>
                <a:gd name="T31" fmla="*/ 1248 h 1250"/>
                <a:gd name="T32" fmla="*/ 103 w 539"/>
                <a:gd name="T33" fmla="*/ 1250 h 1250"/>
                <a:gd name="T34" fmla="*/ 99 w 539"/>
                <a:gd name="T35" fmla="*/ 1250 h 1250"/>
                <a:gd name="T36" fmla="*/ 76 w 539"/>
                <a:gd name="T37" fmla="*/ 1248 h 1250"/>
                <a:gd name="T38" fmla="*/ 55 w 539"/>
                <a:gd name="T39" fmla="*/ 1240 h 1250"/>
                <a:gd name="T40" fmla="*/ 35 w 539"/>
                <a:gd name="T41" fmla="*/ 1226 h 1250"/>
                <a:gd name="T42" fmla="*/ 19 w 539"/>
                <a:gd name="T43" fmla="*/ 1209 h 1250"/>
                <a:gd name="T44" fmla="*/ 8 w 539"/>
                <a:gd name="T45" fmla="*/ 1188 h 1250"/>
                <a:gd name="T46" fmla="*/ 2 w 539"/>
                <a:gd name="T47" fmla="*/ 1166 h 1250"/>
                <a:gd name="T48" fmla="*/ 0 w 539"/>
                <a:gd name="T49" fmla="*/ 1142 h 1250"/>
                <a:gd name="T50" fmla="*/ 5 w 539"/>
                <a:gd name="T51" fmla="*/ 1120 h 1250"/>
                <a:gd name="T52" fmla="*/ 342 w 539"/>
                <a:gd name="T53" fmla="*/ 70 h 1250"/>
                <a:gd name="T54" fmla="*/ 352 w 539"/>
                <a:gd name="T55" fmla="*/ 49 h 1250"/>
                <a:gd name="T56" fmla="*/ 364 w 539"/>
                <a:gd name="T57" fmla="*/ 33 h 1250"/>
                <a:gd name="T58" fmla="*/ 379 w 539"/>
                <a:gd name="T59" fmla="*/ 18 h 1250"/>
                <a:gd name="T60" fmla="*/ 396 w 539"/>
                <a:gd name="T61" fmla="*/ 8 h 1250"/>
                <a:gd name="T62" fmla="*/ 417 w 539"/>
                <a:gd name="T63" fmla="*/ 2 h 1250"/>
                <a:gd name="T64" fmla="*/ 437 w 539"/>
                <a:gd name="T65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9" h="1250">
                  <a:moveTo>
                    <a:pt x="437" y="0"/>
                  </a:moveTo>
                  <a:lnTo>
                    <a:pt x="440" y="0"/>
                  </a:lnTo>
                  <a:lnTo>
                    <a:pt x="464" y="2"/>
                  </a:lnTo>
                  <a:lnTo>
                    <a:pt x="485" y="10"/>
                  </a:lnTo>
                  <a:lnTo>
                    <a:pt x="505" y="24"/>
                  </a:lnTo>
                  <a:lnTo>
                    <a:pt x="521" y="41"/>
                  </a:lnTo>
                  <a:lnTo>
                    <a:pt x="532" y="61"/>
                  </a:lnTo>
                  <a:lnTo>
                    <a:pt x="538" y="84"/>
                  </a:lnTo>
                  <a:lnTo>
                    <a:pt x="539" y="107"/>
                  </a:lnTo>
                  <a:lnTo>
                    <a:pt x="535" y="130"/>
                  </a:lnTo>
                  <a:lnTo>
                    <a:pt x="197" y="1180"/>
                  </a:lnTo>
                  <a:lnTo>
                    <a:pt x="188" y="1200"/>
                  </a:lnTo>
                  <a:lnTo>
                    <a:pt x="176" y="1217"/>
                  </a:lnTo>
                  <a:lnTo>
                    <a:pt x="161" y="1231"/>
                  </a:lnTo>
                  <a:lnTo>
                    <a:pt x="143" y="1242"/>
                  </a:lnTo>
                  <a:lnTo>
                    <a:pt x="123" y="1248"/>
                  </a:lnTo>
                  <a:lnTo>
                    <a:pt x="103" y="1250"/>
                  </a:lnTo>
                  <a:lnTo>
                    <a:pt x="99" y="1250"/>
                  </a:lnTo>
                  <a:lnTo>
                    <a:pt x="76" y="1248"/>
                  </a:lnTo>
                  <a:lnTo>
                    <a:pt x="55" y="1240"/>
                  </a:lnTo>
                  <a:lnTo>
                    <a:pt x="35" y="1226"/>
                  </a:lnTo>
                  <a:lnTo>
                    <a:pt x="19" y="1209"/>
                  </a:lnTo>
                  <a:lnTo>
                    <a:pt x="8" y="1188"/>
                  </a:lnTo>
                  <a:lnTo>
                    <a:pt x="2" y="1166"/>
                  </a:lnTo>
                  <a:lnTo>
                    <a:pt x="0" y="1142"/>
                  </a:lnTo>
                  <a:lnTo>
                    <a:pt x="5" y="1120"/>
                  </a:lnTo>
                  <a:lnTo>
                    <a:pt x="342" y="70"/>
                  </a:lnTo>
                  <a:lnTo>
                    <a:pt x="352" y="49"/>
                  </a:lnTo>
                  <a:lnTo>
                    <a:pt x="364" y="33"/>
                  </a:lnTo>
                  <a:lnTo>
                    <a:pt x="379" y="18"/>
                  </a:lnTo>
                  <a:lnTo>
                    <a:pt x="396" y="8"/>
                  </a:lnTo>
                  <a:lnTo>
                    <a:pt x="417" y="2"/>
                  </a:lnTo>
                  <a:lnTo>
                    <a:pt x="4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390" name="Freeform 14"/>
            <p:cNvSpPr>
              <a:spLocks/>
            </p:cNvSpPr>
            <p:nvPr/>
          </p:nvSpPr>
          <p:spPr bwMode="auto">
            <a:xfrm>
              <a:off x="11441113" y="1414463"/>
              <a:ext cx="566738" cy="544513"/>
            </a:xfrm>
            <a:custGeom>
              <a:avLst/>
              <a:gdLst>
                <a:gd name="T0" fmla="*/ 100 w 713"/>
                <a:gd name="T1" fmla="*/ 0 h 687"/>
                <a:gd name="T2" fmla="*/ 122 w 713"/>
                <a:gd name="T3" fmla="*/ 3 h 687"/>
                <a:gd name="T4" fmla="*/ 142 w 713"/>
                <a:gd name="T5" fmla="*/ 10 h 687"/>
                <a:gd name="T6" fmla="*/ 656 w 713"/>
                <a:gd name="T7" fmla="*/ 249 h 687"/>
                <a:gd name="T8" fmla="*/ 676 w 713"/>
                <a:gd name="T9" fmla="*/ 261 h 687"/>
                <a:gd name="T10" fmla="*/ 691 w 713"/>
                <a:gd name="T11" fmla="*/ 276 h 687"/>
                <a:gd name="T12" fmla="*/ 703 w 713"/>
                <a:gd name="T13" fmla="*/ 296 h 687"/>
                <a:gd name="T14" fmla="*/ 711 w 713"/>
                <a:gd name="T15" fmla="*/ 317 h 687"/>
                <a:gd name="T16" fmla="*/ 713 w 713"/>
                <a:gd name="T17" fmla="*/ 340 h 687"/>
                <a:gd name="T18" fmla="*/ 713 w 713"/>
                <a:gd name="T19" fmla="*/ 347 h 687"/>
                <a:gd name="T20" fmla="*/ 711 w 713"/>
                <a:gd name="T21" fmla="*/ 370 h 687"/>
                <a:gd name="T22" fmla="*/ 703 w 713"/>
                <a:gd name="T23" fmla="*/ 391 h 687"/>
                <a:gd name="T24" fmla="*/ 691 w 713"/>
                <a:gd name="T25" fmla="*/ 409 h 687"/>
                <a:gd name="T26" fmla="*/ 676 w 713"/>
                <a:gd name="T27" fmla="*/ 426 h 687"/>
                <a:gd name="T28" fmla="*/ 656 w 713"/>
                <a:gd name="T29" fmla="*/ 438 h 687"/>
                <a:gd name="T30" fmla="*/ 142 w 713"/>
                <a:gd name="T31" fmla="*/ 677 h 687"/>
                <a:gd name="T32" fmla="*/ 122 w 713"/>
                <a:gd name="T33" fmla="*/ 684 h 687"/>
                <a:gd name="T34" fmla="*/ 100 w 713"/>
                <a:gd name="T35" fmla="*/ 687 h 687"/>
                <a:gd name="T36" fmla="*/ 82 w 713"/>
                <a:gd name="T37" fmla="*/ 685 h 687"/>
                <a:gd name="T38" fmla="*/ 63 w 713"/>
                <a:gd name="T39" fmla="*/ 679 h 687"/>
                <a:gd name="T40" fmla="*/ 47 w 713"/>
                <a:gd name="T41" fmla="*/ 670 h 687"/>
                <a:gd name="T42" fmla="*/ 31 w 713"/>
                <a:gd name="T43" fmla="*/ 658 h 687"/>
                <a:gd name="T44" fmla="*/ 17 w 713"/>
                <a:gd name="T45" fmla="*/ 643 h 687"/>
                <a:gd name="T46" fmla="*/ 8 w 713"/>
                <a:gd name="T47" fmla="*/ 625 h 687"/>
                <a:gd name="T48" fmla="*/ 2 w 713"/>
                <a:gd name="T49" fmla="*/ 607 h 687"/>
                <a:gd name="T50" fmla="*/ 0 w 713"/>
                <a:gd name="T51" fmla="*/ 586 h 687"/>
                <a:gd name="T52" fmla="*/ 0 w 713"/>
                <a:gd name="T53" fmla="*/ 583 h 687"/>
                <a:gd name="T54" fmla="*/ 3 w 713"/>
                <a:gd name="T55" fmla="*/ 561 h 687"/>
                <a:gd name="T56" fmla="*/ 10 w 713"/>
                <a:gd name="T57" fmla="*/ 539 h 687"/>
                <a:gd name="T58" fmla="*/ 23 w 713"/>
                <a:gd name="T59" fmla="*/ 521 h 687"/>
                <a:gd name="T60" fmla="*/ 39 w 713"/>
                <a:gd name="T61" fmla="*/ 505 h 687"/>
                <a:gd name="T62" fmla="*/ 58 w 713"/>
                <a:gd name="T63" fmla="*/ 493 h 687"/>
                <a:gd name="T64" fmla="*/ 380 w 713"/>
                <a:gd name="T65" fmla="*/ 343 h 687"/>
                <a:gd name="T66" fmla="*/ 58 w 713"/>
                <a:gd name="T67" fmla="*/ 194 h 687"/>
                <a:gd name="T68" fmla="*/ 39 w 713"/>
                <a:gd name="T69" fmla="*/ 181 h 687"/>
                <a:gd name="T70" fmla="*/ 23 w 713"/>
                <a:gd name="T71" fmla="*/ 166 h 687"/>
                <a:gd name="T72" fmla="*/ 10 w 713"/>
                <a:gd name="T73" fmla="*/ 147 h 687"/>
                <a:gd name="T74" fmla="*/ 3 w 713"/>
                <a:gd name="T75" fmla="*/ 126 h 687"/>
                <a:gd name="T76" fmla="*/ 0 w 713"/>
                <a:gd name="T77" fmla="*/ 103 h 687"/>
                <a:gd name="T78" fmla="*/ 0 w 713"/>
                <a:gd name="T79" fmla="*/ 101 h 687"/>
                <a:gd name="T80" fmla="*/ 2 w 713"/>
                <a:gd name="T81" fmla="*/ 80 h 687"/>
                <a:gd name="T82" fmla="*/ 8 w 713"/>
                <a:gd name="T83" fmla="*/ 62 h 687"/>
                <a:gd name="T84" fmla="*/ 17 w 713"/>
                <a:gd name="T85" fmla="*/ 44 h 687"/>
                <a:gd name="T86" fmla="*/ 31 w 713"/>
                <a:gd name="T87" fmla="*/ 29 h 687"/>
                <a:gd name="T88" fmla="*/ 47 w 713"/>
                <a:gd name="T89" fmla="*/ 16 h 687"/>
                <a:gd name="T90" fmla="*/ 63 w 713"/>
                <a:gd name="T91" fmla="*/ 8 h 687"/>
                <a:gd name="T92" fmla="*/ 82 w 713"/>
                <a:gd name="T93" fmla="*/ 2 h 687"/>
                <a:gd name="T94" fmla="*/ 100 w 713"/>
                <a:gd name="T95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3" h="687">
                  <a:moveTo>
                    <a:pt x="100" y="0"/>
                  </a:moveTo>
                  <a:lnTo>
                    <a:pt x="122" y="3"/>
                  </a:lnTo>
                  <a:lnTo>
                    <a:pt x="142" y="10"/>
                  </a:lnTo>
                  <a:lnTo>
                    <a:pt x="656" y="249"/>
                  </a:lnTo>
                  <a:lnTo>
                    <a:pt x="676" y="261"/>
                  </a:lnTo>
                  <a:lnTo>
                    <a:pt x="691" y="276"/>
                  </a:lnTo>
                  <a:lnTo>
                    <a:pt x="703" y="296"/>
                  </a:lnTo>
                  <a:lnTo>
                    <a:pt x="711" y="317"/>
                  </a:lnTo>
                  <a:lnTo>
                    <a:pt x="713" y="340"/>
                  </a:lnTo>
                  <a:lnTo>
                    <a:pt x="713" y="347"/>
                  </a:lnTo>
                  <a:lnTo>
                    <a:pt x="711" y="370"/>
                  </a:lnTo>
                  <a:lnTo>
                    <a:pt x="703" y="391"/>
                  </a:lnTo>
                  <a:lnTo>
                    <a:pt x="691" y="409"/>
                  </a:lnTo>
                  <a:lnTo>
                    <a:pt x="676" y="426"/>
                  </a:lnTo>
                  <a:lnTo>
                    <a:pt x="656" y="438"/>
                  </a:lnTo>
                  <a:lnTo>
                    <a:pt x="142" y="677"/>
                  </a:lnTo>
                  <a:lnTo>
                    <a:pt x="122" y="684"/>
                  </a:lnTo>
                  <a:lnTo>
                    <a:pt x="100" y="687"/>
                  </a:lnTo>
                  <a:lnTo>
                    <a:pt x="82" y="685"/>
                  </a:lnTo>
                  <a:lnTo>
                    <a:pt x="63" y="679"/>
                  </a:lnTo>
                  <a:lnTo>
                    <a:pt x="47" y="670"/>
                  </a:lnTo>
                  <a:lnTo>
                    <a:pt x="31" y="658"/>
                  </a:lnTo>
                  <a:lnTo>
                    <a:pt x="17" y="643"/>
                  </a:lnTo>
                  <a:lnTo>
                    <a:pt x="8" y="625"/>
                  </a:lnTo>
                  <a:lnTo>
                    <a:pt x="2" y="607"/>
                  </a:lnTo>
                  <a:lnTo>
                    <a:pt x="0" y="586"/>
                  </a:lnTo>
                  <a:lnTo>
                    <a:pt x="0" y="583"/>
                  </a:lnTo>
                  <a:lnTo>
                    <a:pt x="3" y="561"/>
                  </a:lnTo>
                  <a:lnTo>
                    <a:pt x="10" y="539"/>
                  </a:lnTo>
                  <a:lnTo>
                    <a:pt x="23" y="521"/>
                  </a:lnTo>
                  <a:lnTo>
                    <a:pt x="39" y="505"/>
                  </a:lnTo>
                  <a:lnTo>
                    <a:pt x="58" y="493"/>
                  </a:lnTo>
                  <a:lnTo>
                    <a:pt x="380" y="343"/>
                  </a:lnTo>
                  <a:lnTo>
                    <a:pt x="58" y="194"/>
                  </a:lnTo>
                  <a:lnTo>
                    <a:pt x="39" y="181"/>
                  </a:lnTo>
                  <a:lnTo>
                    <a:pt x="23" y="166"/>
                  </a:lnTo>
                  <a:lnTo>
                    <a:pt x="10" y="147"/>
                  </a:lnTo>
                  <a:lnTo>
                    <a:pt x="3" y="126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2" y="80"/>
                  </a:lnTo>
                  <a:lnTo>
                    <a:pt x="8" y="62"/>
                  </a:lnTo>
                  <a:lnTo>
                    <a:pt x="17" y="44"/>
                  </a:lnTo>
                  <a:lnTo>
                    <a:pt x="31" y="29"/>
                  </a:lnTo>
                  <a:lnTo>
                    <a:pt x="47" y="16"/>
                  </a:lnTo>
                  <a:lnTo>
                    <a:pt x="63" y="8"/>
                  </a:lnTo>
                  <a:lnTo>
                    <a:pt x="82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grpSp>
        <p:nvGrpSpPr>
          <p:cNvPr id="1045" name="Group 1044"/>
          <p:cNvGrpSpPr/>
          <p:nvPr/>
        </p:nvGrpSpPr>
        <p:grpSpPr>
          <a:xfrm>
            <a:off x="7318547" y="2860642"/>
            <a:ext cx="3917950" cy="3082925"/>
            <a:chOff x="2117036" y="2339941"/>
            <a:chExt cx="3917950" cy="30829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auto">
            <a:xfrm>
              <a:off x="3582298" y="4610066"/>
              <a:ext cx="985837" cy="773113"/>
            </a:xfrm>
            <a:custGeom>
              <a:avLst/>
              <a:gdLst>
                <a:gd name="T0" fmla="*/ 230 w 1241"/>
                <a:gd name="T1" fmla="*/ 0 h 973"/>
                <a:gd name="T2" fmla="*/ 1050 w 1241"/>
                <a:gd name="T3" fmla="*/ 0 h 973"/>
                <a:gd name="T4" fmla="*/ 1074 w 1241"/>
                <a:gd name="T5" fmla="*/ 4 h 973"/>
                <a:gd name="T6" fmla="*/ 1095 w 1241"/>
                <a:gd name="T7" fmla="*/ 15 h 973"/>
                <a:gd name="T8" fmla="*/ 1112 w 1241"/>
                <a:gd name="T9" fmla="*/ 31 h 973"/>
                <a:gd name="T10" fmla="*/ 1122 w 1241"/>
                <a:gd name="T11" fmla="*/ 52 h 973"/>
                <a:gd name="T12" fmla="*/ 1127 w 1241"/>
                <a:gd name="T13" fmla="*/ 76 h 973"/>
                <a:gd name="T14" fmla="*/ 1241 w 1241"/>
                <a:gd name="T15" fmla="*/ 897 h 973"/>
                <a:gd name="T16" fmla="*/ 1238 w 1241"/>
                <a:gd name="T17" fmla="*/ 921 h 973"/>
                <a:gd name="T18" fmla="*/ 1227 w 1241"/>
                <a:gd name="T19" fmla="*/ 942 h 973"/>
                <a:gd name="T20" fmla="*/ 1211 w 1241"/>
                <a:gd name="T21" fmla="*/ 958 h 973"/>
                <a:gd name="T22" fmla="*/ 1188 w 1241"/>
                <a:gd name="T23" fmla="*/ 969 h 973"/>
                <a:gd name="T24" fmla="*/ 1164 w 1241"/>
                <a:gd name="T25" fmla="*/ 973 h 973"/>
                <a:gd name="T26" fmla="*/ 77 w 1241"/>
                <a:gd name="T27" fmla="*/ 973 h 973"/>
                <a:gd name="T28" fmla="*/ 52 w 1241"/>
                <a:gd name="T29" fmla="*/ 969 h 973"/>
                <a:gd name="T30" fmla="*/ 31 w 1241"/>
                <a:gd name="T31" fmla="*/ 958 h 973"/>
                <a:gd name="T32" fmla="*/ 14 w 1241"/>
                <a:gd name="T33" fmla="*/ 942 h 973"/>
                <a:gd name="T34" fmla="*/ 4 w 1241"/>
                <a:gd name="T35" fmla="*/ 921 h 973"/>
                <a:gd name="T36" fmla="*/ 0 w 1241"/>
                <a:gd name="T37" fmla="*/ 897 h 973"/>
                <a:gd name="T38" fmla="*/ 154 w 1241"/>
                <a:gd name="T39" fmla="*/ 76 h 973"/>
                <a:gd name="T40" fmla="*/ 157 w 1241"/>
                <a:gd name="T41" fmla="*/ 52 h 973"/>
                <a:gd name="T42" fmla="*/ 169 w 1241"/>
                <a:gd name="T43" fmla="*/ 31 h 973"/>
                <a:gd name="T44" fmla="*/ 185 w 1241"/>
                <a:gd name="T45" fmla="*/ 15 h 973"/>
                <a:gd name="T46" fmla="*/ 206 w 1241"/>
                <a:gd name="T47" fmla="*/ 4 h 973"/>
                <a:gd name="T48" fmla="*/ 230 w 1241"/>
                <a:gd name="T49" fmla="*/ 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1" h="973">
                  <a:moveTo>
                    <a:pt x="230" y="0"/>
                  </a:moveTo>
                  <a:lnTo>
                    <a:pt x="1050" y="0"/>
                  </a:lnTo>
                  <a:lnTo>
                    <a:pt x="1074" y="4"/>
                  </a:lnTo>
                  <a:lnTo>
                    <a:pt x="1095" y="15"/>
                  </a:lnTo>
                  <a:lnTo>
                    <a:pt x="1112" y="31"/>
                  </a:lnTo>
                  <a:lnTo>
                    <a:pt x="1122" y="52"/>
                  </a:lnTo>
                  <a:lnTo>
                    <a:pt x="1127" y="76"/>
                  </a:lnTo>
                  <a:lnTo>
                    <a:pt x="1241" y="897"/>
                  </a:lnTo>
                  <a:lnTo>
                    <a:pt x="1238" y="921"/>
                  </a:lnTo>
                  <a:lnTo>
                    <a:pt x="1227" y="942"/>
                  </a:lnTo>
                  <a:lnTo>
                    <a:pt x="1211" y="958"/>
                  </a:lnTo>
                  <a:lnTo>
                    <a:pt x="1188" y="969"/>
                  </a:lnTo>
                  <a:lnTo>
                    <a:pt x="1164" y="973"/>
                  </a:lnTo>
                  <a:lnTo>
                    <a:pt x="77" y="973"/>
                  </a:lnTo>
                  <a:lnTo>
                    <a:pt x="52" y="969"/>
                  </a:lnTo>
                  <a:lnTo>
                    <a:pt x="31" y="958"/>
                  </a:lnTo>
                  <a:lnTo>
                    <a:pt x="14" y="942"/>
                  </a:lnTo>
                  <a:lnTo>
                    <a:pt x="4" y="921"/>
                  </a:lnTo>
                  <a:lnTo>
                    <a:pt x="0" y="897"/>
                  </a:lnTo>
                  <a:lnTo>
                    <a:pt x="154" y="76"/>
                  </a:lnTo>
                  <a:lnTo>
                    <a:pt x="157" y="52"/>
                  </a:lnTo>
                  <a:lnTo>
                    <a:pt x="169" y="31"/>
                  </a:lnTo>
                  <a:lnTo>
                    <a:pt x="185" y="15"/>
                  </a:lnTo>
                  <a:lnTo>
                    <a:pt x="206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3387036" y="5321266"/>
              <a:ext cx="1376362" cy="101600"/>
            </a:xfrm>
            <a:custGeom>
              <a:avLst/>
              <a:gdLst>
                <a:gd name="T0" fmla="*/ 63 w 1734"/>
                <a:gd name="T1" fmla="*/ 0 h 127"/>
                <a:gd name="T2" fmla="*/ 1671 w 1734"/>
                <a:gd name="T3" fmla="*/ 0 h 127"/>
                <a:gd name="T4" fmla="*/ 1690 w 1734"/>
                <a:gd name="T5" fmla="*/ 4 h 127"/>
                <a:gd name="T6" fmla="*/ 1708 w 1734"/>
                <a:gd name="T7" fmla="*/ 13 h 127"/>
                <a:gd name="T8" fmla="*/ 1722 w 1734"/>
                <a:gd name="T9" fmla="*/ 27 h 127"/>
                <a:gd name="T10" fmla="*/ 1731 w 1734"/>
                <a:gd name="T11" fmla="*/ 43 h 127"/>
                <a:gd name="T12" fmla="*/ 1734 w 1734"/>
                <a:gd name="T13" fmla="*/ 64 h 127"/>
                <a:gd name="T14" fmla="*/ 1731 w 1734"/>
                <a:gd name="T15" fmla="*/ 84 h 127"/>
                <a:gd name="T16" fmla="*/ 1722 w 1734"/>
                <a:gd name="T17" fmla="*/ 102 h 127"/>
                <a:gd name="T18" fmla="*/ 1708 w 1734"/>
                <a:gd name="T19" fmla="*/ 115 h 127"/>
                <a:gd name="T20" fmla="*/ 1690 w 1734"/>
                <a:gd name="T21" fmla="*/ 124 h 127"/>
                <a:gd name="T22" fmla="*/ 1671 w 1734"/>
                <a:gd name="T23" fmla="*/ 127 h 127"/>
                <a:gd name="T24" fmla="*/ 63 w 1734"/>
                <a:gd name="T25" fmla="*/ 127 h 127"/>
                <a:gd name="T26" fmla="*/ 43 w 1734"/>
                <a:gd name="T27" fmla="*/ 124 h 127"/>
                <a:gd name="T28" fmla="*/ 25 w 1734"/>
                <a:gd name="T29" fmla="*/ 115 h 127"/>
                <a:gd name="T30" fmla="*/ 12 w 1734"/>
                <a:gd name="T31" fmla="*/ 102 h 127"/>
                <a:gd name="T32" fmla="*/ 3 w 1734"/>
                <a:gd name="T33" fmla="*/ 84 h 127"/>
                <a:gd name="T34" fmla="*/ 0 w 1734"/>
                <a:gd name="T35" fmla="*/ 64 h 127"/>
                <a:gd name="T36" fmla="*/ 3 w 1734"/>
                <a:gd name="T37" fmla="*/ 43 h 127"/>
                <a:gd name="T38" fmla="*/ 12 w 1734"/>
                <a:gd name="T39" fmla="*/ 27 h 127"/>
                <a:gd name="T40" fmla="*/ 25 w 1734"/>
                <a:gd name="T41" fmla="*/ 13 h 127"/>
                <a:gd name="T42" fmla="*/ 43 w 1734"/>
                <a:gd name="T43" fmla="*/ 4 h 127"/>
                <a:gd name="T44" fmla="*/ 63 w 173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4" h="127">
                  <a:moveTo>
                    <a:pt x="63" y="0"/>
                  </a:moveTo>
                  <a:lnTo>
                    <a:pt x="1671" y="0"/>
                  </a:lnTo>
                  <a:lnTo>
                    <a:pt x="1690" y="4"/>
                  </a:lnTo>
                  <a:lnTo>
                    <a:pt x="1708" y="13"/>
                  </a:lnTo>
                  <a:lnTo>
                    <a:pt x="1722" y="27"/>
                  </a:lnTo>
                  <a:lnTo>
                    <a:pt x="1731" y="43"/>
                  </a:lnTo>
                  <a:lnTo>
                    <a:pt x="1734" y="64"/>
                  </a:lnTo>
                  <a:lnTo>
                    <a:pt x="1731" y="84"/>
                  </a:lnTo>
                  <a:lnTo>
                    <a:pt x="1722" y="102"/>
                  </a:lnTo>
                  <a:lnTo>
                    <a:pt x="1708" y="115"/>
                  </a:lnTo>
                  <a:lnTo>
                    <a:pt x="1690" y="124"/>
                  </a:lnTo>
                  <a:lnTo>
                    <a:pt x="167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5" y="115"/>
                  </a:lnTo>
                  <a:lnTo>
                    <a:pt x="12" y="102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59" name="Freeform 258"/>
            <p:cNvSpPr>
              <a:spLocks/>
            </p:cNvSpPr>
            <p:nvPr/>
          </p:nvSpPr>
          <p:spPr bwMode="auto">
            <a:xfrm>
              <a:off x="3639448" y="4610066"/>
              <a:ext cx="887412" cy="407988"/>
            </a:xfrm>
            <a:custGeom>
              <a:avLst/>
              <a:gdLst>
                <a:gd name="T0" fmla="*/ 159 w 1117"/>
                <a:gd name="T1" fmla="*/ 0 h 514"/>
                <a:gd name="T2" fmla="*/ 979 w 1117"/>
                <a:gd name="T3" fmla="*/ 0 h 514"/>
                <a:gd name="T4" fmla="*/ 1003 w 1117"/>
                <a:gd name="T5" fmla="*/ 4 h 514"/>
                <a:gd name="T6" fmla="*/ 1024 w 1117"/>
                <a:gd name="T7" fmla="*/ 15 h 514"/>
                <a:gd name="T8" fmla="*/ 1041 w 1117"/>
                <a:gd name="T9" fmla="*/ 31 h 514"/>
                <a:gd name="T10" fmla="*/ 1051 w 1117"/>
                <a:gd name="T11" fmla="*/ 52 h 514"/>
                <a:gd name="T12" fmla="*/ 1056 w 1117"/>
                <a:gd name="T13" fmla="*/ 76 h 514"/>
                <a:gd name="T14" fmla="*/ 1117 w 1117"/>
                <a:gd name="T15" fmla="*/ 514 h 514"/>
                <a:gd name="T16" fmla="*/ 0 w 1117"/>
                <a:gd name="T17" fmla="*/ 514 h 514"/>
                <a:gd name="T18" fmla="*/ 83 w 1117"/>
                <a:gd name="T19" fmla="*/ 76 h 514"/>
                <a:gd name="T20" fmla="*/ 86 w 1117"/>
                <a:gd name="T21" fmla="*/ 52 h 514"/>
                <a:gd name="T22" fmla="*/ 98 w 1117"/>
                <a:gd name="T23" fmla="*/ 31 h 514"/>
                <a:gd name="T24" fmla="*/ 114 w 1117"/>
                <a:gd name="T25" fmla="*/ 15 h 514"/>
                <a:gd name="T26" fmla="*/ 135 w 1117"/>
                <a:gd name="T27" fmla="*/ 4 h 514"/>
                <a:gd name="T28" fmla="*/ 159 w 1117"/>
                <a:gd name="T2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7" h="514">
                  <a:moveTo>
                    <a:pt x="159" y="0"/>
                  </a:moveTo>
                  <a:lnTo>
                    <a:pt x="979" y="0"/>
                  </a:lnTo>
                  <a:lnTo>
                    <a:pt x="1003" y="4"/>
                  </a:lnTo>
                  <a:lnTo>
                    <a:pt x="1024" y="15"/>
                  </a:lnTo>
                  <a:lnTo>
                    <a:pt x="1041" y="31"/>
                  </a:lnTo>
                  <a:lnTo>
                    <a:pt x="1051" y="52"/>
                  </a:lnTo>
                  <a:lnTo>
                    <a:pt x="1056" y="76"/>
                  </a:lnTo>
                  <a:lnTo>
                    <a:pt x="1117" y="514"/>
                  </a:lnTo>
                  <a:lnTo>
                    <a:pt x="0" y="514"/>
                  </a:lnTo>
                  <a:lnTo>
                    <a:pt x="83" y="76"/>
                  </a:lnTo>
                  <a:lnTo>
                    <a:pt x="86" y="52"/>
                  </a:lnTo>
                  <a:lnTo>
                    <a:pt x="98" y="31"/>
                  </a:lnTo>
                  <a:lnTo>
                    <a:pt x="114" y="15"/>
                  </a:lnTo>
                  <a:lnTo>
                    <a:pt x="135" y="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2117036" y="4379879"/>
              <a:ext cx="3917950" cy="460375"/>
            </a:xfrm>
            <a:custGeom>
              <a:avLst/>
              <a:gdLst>
                <a:gd name="T0" fmla="*/ 0 w 4936"/>
                <a:gd name="T1" fmla="*/ 0 h 579"/>
                <a:gd name="T2" fmla="*/ 4936 w 4936"/>
                <a:gd name="T3" fmla="*/ 0 h 579"/>
                <a:gd name="T4" fmla="*/ 4936 w 4936"/>
                <a:gd name="T5" fmla="*/ 482 h 579"/>
                <a:gd name="T6" fmla="*/ 4933 w 4936"/>
                <a:gd name="T7" fmla="*/ 507 h 579"/>
                <a:gd name="T8" fmla="*/ 4922 w 4936"/>
                <a:gd name="T9" fmla="*/ 531 h 579"/>
                <a:gd name="T10" fmla="*/ 4907 w 4936"/>
                <a:gd name="T11" fmla="*/ 551 h 579"/>
                <a:gd name="T12" fmla="*/ 4888 w 4936"/>
                <a:gd name="T13" fmla="*/ 566 h 579"/>
                <a:gd name="T14" fmla="*/ 4864 w 4936"/>
                <a:gd name="T15" fmla="*/ 576 h 579"/>
                <a:gd name="T16" fmla="*/ 4838 w 4936"/>
                <a:gd name="T17" fmla="*/ 579 h 579"/>
                <a:gd name="T18" fmla="*/ 97 w 4936"/>
                <a:gd name="T19" fmla="*/ 579 h 579"/>
                <a:gd name="T20" fmla="*/ 72 w 4936"/>
                <a:gd name="T21" fmla="*/ 576 h 579"/>
                <a:gd name="T22" fmla="*/ 48 w 4936"/>
                <a:gd name="T23" fmla="*/ 566 h 579"/>
                <a:gd name="T24" fmla="*/ 28 w 4936"/>
                <a:gd name="T25" fmla="*/ 551 h 579"/>
                <a:gd name="T26" fmla="*/ 13 w 4936"/>
                <a:gd name="T27" fmla="*/ 531 h 579"/>
                <a:gd name="T28" fmla="*/ 3 w 4936"/>
                <a:gd name="T29" fmla="*/ 507 h 579"/>
                <a:gd name="T30" fmla="*/ 0 w 4936"/>
                <a:gd name="T31" fmla="*/ 482 h 579"/>
                <a:gd name="T32" fmla="*/ 0 w 4936"/>
                <a:gd name="T33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579">
                  <a:moveTo>
                    <a:pt x="0" y="0"/>
                  </a:moveTo>
                  <a:lnTo>
                    <a:pt x="4936" y="0"/>
                  </a:lnTo>
                  <a:lnTo>
                    <a:pt x="4936" y="482"/>
                  </a:lnTo>
                  <a:lnTo>
                    <a:pt x="4933" y="507"/>
                  </a:lnTo>
                  <a:lnTo>
                    <a:pt x="4922" y="531"/>
                  </a:lnTo>
                  <a:lnTo>
                    <a:pt x="4907" y="551"/>
                  </a:lnTo>
                  <a:lnTo>
                    <a:pt x="4888" y="566"/>
                  </a:lnTo>
                  <a:lnTo>
                    <a:pt x="4864" y="576"/>
                  </a:lnTo>
                  <a:lnTo>
                    <a:pt x="4838" y="579"/>
                  </a:lnTo>
                  <a:lnTo>
                    <a:pt x="97" y="579"/>
                  </a:lnTo>
                  <a:lnTo>
                    <a:pt x="72" y="576"/>
                  </a:lnTo>
                  <a:lnTo>
                    <a:pt x="48" y="566"/>
                  </a:lnTo>
                  <a:lnTo>
                    <a:pt x="28" y="551"/>
                  </a:lnTo>
                  <a:lnTo>
                    <a:pt x="13" y="531"/>
                  </a:lnTo>
                  <a:lnTo>
                    <a:pt x="3" y="507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2117036" y="2339941"/>
              <a:ext cx="3917950" cy="2114550"/>
            </a:xfrm>
            <a:custGeom>
              <a:avLst/>
              <a:gdLst>
                <a:gd name="T0" fmla="*/ 97 w 4936"/>
                <a:gd name="T1" fmla="*/ 0 h 2662"/>
                <a:gd name="T2" fmla="*/ 4838 w 4936"/>
                <a:gd name="T3" fmla="*/ 0 h 2662"/>
                <a:gd name="T4" fmla="*/ 4864 w 4936"/>
                <a:gd name="T5" fmla="*/ 3 h 2662"/>
                <a:gd name="T6" fmla="*/ 4888 w 4936"/>
                <a:gd name="T7" fmla="*/ 13 h 2662"/>
                <a:gd name="T8" fmla="*/ 4907 w 4936"/>
                <a:gd name="T9" fmla="*/ 28 h 2662"/>
                <a:gd name="T10" fmla="*/ 4922 w 4936"/>
                <a:gd name="T11" fmla="*/ 48 h 2662"/>
                <a:gd name="T12" fmla="*/ 4933 w 4936"/>
                <a:gd name="T13" fmla="*/ 72 h 2662"/>
                <a:gd name="T14" fmla="*/ 4936 w 4936"/>
                <a:gd name="T15" fmla="*/ 97 h 2662"/>
                <a:gd name="T16" fmla="*/ 4936 w 4936"/>
                <a:gd name="T17" fmla="*/ 2662 h 2662"/>
                <a:gd name="T18" fmla="*/ 0 w 4936"/>
                <a:gd name="T19" fmla="*/ 2662 h 2662"/>
                <a:gd name="T20" fmla="*/ 0 w 4936"/>
                <a:gd name="T21" fmla="*/ 97 h 2662"/>
                <a:gd name="T22" fmla="*/ 3 w 4936"/>
                <a:gd name="T23" fmla="*/ 72 h 2662"/>
                <a:gd name="T24" fmla="*/ 13 w 4936"/>
                <a:gd name="T25" fmla="*/ 48 h 2662"/>
                <a:gd name="T26" fmla="*/ 28 w 4936"/>
                <a:gd name="T27" fmla="*/ 28 h 2662"/>
                <a:gd name="T28" fmla="*/ 48 w 4936"/>
                <a:gd name="T29" fmla="*/ 13 h 2662"/>
                <a:gd name="T30" fmla="*/ 72 w 4936"/>
                <a:gd name="T31" fmla="*/ 3 h 2662"/>
                <a:gd name="T32" fmla="*/ 97 w 4936"/>
                <a:gd name="T33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2662">
                  <a:moveTo>
                    <a:pt x="97" y="0"/>
                  </a:moveTo>
                  <a:lnTo>
                    <a:pt x="4838" y="0"/>
                  </a:lnTo>
                  <a:lnTo>
                    <a:pt x="4864" y="3"/>
                  </a:lnTo>
                  <a:lnTo>
                    <a:pt x="4888" y="13"/>
                  </a:lnTo>
                  <a:lnTo>
                    <a:pt x="4907" y="28"/>
                  </a:lnTo>
                  <a:lnTo>
                    <a:pt x="4922" y="48"/>
                  </a:lnTo>
                  <a:lnTo>
                    <a:pt x="4933" y="72"/>
                  </a:lnTo>
                  <a:lnTo>
                    <a:pt x="4936" y="97"/>
                  </a:lnTo>
                  <a:lnTo>
                    <a:pt x="4936" y="2662"/>
                  </a:lnTo>
                  <a:lnTo>
                    <a:pt x="0" y="2662"/>
                  </a:lnTo>
                  <a:lnTo>
                    <a:pt x="0" y="97"/>
                  </a:lnTo>
                  <a:lnTo>
                    <a:pt x="3" y="72"/>
                  </a:lnTo>
                  <a:lnTo>
                    <a:pt x="13" y="48"/>
                  </a:lnTo>
                  <a:lnTo>
                    <a:pt x="28" y="28"/>
                  </a:lnTo>
                  <a:lnTo>
                    <a:pt x="48" y="13"/>
                  </a:lnTo>
                  <a:lnTo>
                    <a:pt x="72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2221811" y="2441541"/>
              <a:ext cx="3708400" cy="2012950"/>
            </a:xfrm>
            <a:custGeom>
              <a:avLst/>
              <a:gdLst>
                <a:gd name="T0" fmla="*/ 99 w 4672"/>
                <a:gd name="T1" fmla="*/ 0 h 2535"/>
                <a:gd name="T2" fmla="*/ 4573 w 4672"/>
                <a:gd name="T3" fmla="*/ 0 h 2535"/>
                <a:gd name="T4" fmla="*/ 4600 w 4672"/>
                <a:gd name="T5" fmla="*/ 3 h 2535"/>
                <a:gd name="T6" fmla="*/ 4622 w 4672"/>
                <a:gd name="T7" fmla="*/ 14 h 2535"/>
                <a:gd name="T8" fmla="*/ 4642 w 4672"/>
                <a:gd name="T9" fmla="*/ 29 h 2535"/>
                <a:gd name="T10" fmla="*/ 4658 w 4672"/>
                <a:gd name="T11" fmla="*/ 48 h 2535"/>
                <a:gd name="T12" fmla="*/ 4667 w 4672"/>
                <a:gd name="T13" fmla="*/ 72 h 2535"/>
                <a:gd name="T14" fmla="*/ 4672 w 4672"/>
                <a:gd name="T15" fmla="*/ 98 h 2535"/>
                <a:gd name="T16" fmla="*/ 4672 w 4672"/>
                <a:gd name="T17" fmla="*/ 2535 h 2535"/>
                <a:gd name="T18" fmla="*/ 0 w 4672"/>
                <a:gd name="T19" fmla="*/ 2535 h 2535"/>
                <a:gd name="T20" fmla="*/ 0 w 4672"/>
                <a:gd name="T21" fmla="*/ 98 h 2535"/>
                <a:gd name="T22" fmla="*/ 4 w 4672"/>
                <a:gd name="T23" fmla="*/ 72 h 2535"/>
                <a:gd name="T24" fmla="*/ 13 w 4672"/>
                <a:gd name="T25" fmla="*/ 48 h 2535"/>
                <a:gd name="T26" fmla="*/ 28 w 4672"/>
                <a:gd name="T27" fmla="*/ 29 h 2535"/>
                <a:gd name="T28" fmla="*/ 49 w 4672"/>
                <a:gd name="T29" fmla="*/ 14 h 2535"/>
                <a:gd name="T30" fmla="*/ 72 w 4672"/>
                <a:gd name="T31" fmla="*/ 3 h 2535"/>
                <a:gd name="T32" fmla="*/ 99 w 4672"/>
                <a:gd name="T33" fmla="*/ 0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2" h="2535">
                  <a:moveTo>
                    <a:pt x="99" y="0"/>
                  </a:moveTo>
                  <a:lnTo>
                    <a:pt x="4573" y="0"/>
                  </a:lnTo>
                  <a:lnTo>
                    <a:pt x="4600" y="3"/>
                  </a:lnTo>
                  <a:lnTo>
                    <a:pt x="4622" y="14"/>
                  </a:lnTo>
                  <a:lnTo>
                    <a:pt x="4642" y="29"/>
                  </a:lnTo>
                  <a:lnTo>
                    <a:pt x="4658" y="48"/>
                  </a:lnTo>
                  <a:lnTo>
                    <a:pt x="4667" y="72"/>
                  </a:lnTo>
                  <a:lnTo>
                    <a:pt x="4672" y="98"/>
                  </a:lnTo>
                  <a:lnTo>
                    <a:pt x="4672" y="2535"/>
                  </a:lnTo>
                  <a:lnTo>
                    <a:pt x="0" y="2535"/>
                  </a:lnTo>
                  <a:lnTo>
                    <a:pt x="0" y="98"/>
                  </a:lnTo>
                  <a:lnTo>
                    <a:pt x="4" y="72"/>
                  </a:lnTo>
                  <a:lnTo>
                    <a:pt x="13" y="48"/>
                  </a:lnTo>
                  <a:lnTo>
                    <a:pt x="28" y="29"/>
                  </a:lnTo>
                  <a:lnTo>
                    <a:pt x="49" y="14"/>
                  </a:lnTo>
                  <a:lnTo>
                    <a:pt x="72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4015686" y="4576729"/>
              <a:ext cx="120650" cy="120650"/>
            </a:xfrm>
            <a:custGeom>
              <a:avLst/>
              <a:gdLst>
                <a:gd name="T0" fmla="*/ 75 w 151"/>
                <a:gd name="T1" fmla="*/ 0 h 153"/>
                <a:gd name="T2" fmla="*/ 100 w 151"/>
                <a:gd name="T3" fmla="*/ 4 h 153"/>
                <a:gd name="T4" fmla="*/ 121 w 151"/>
                <a:gd name="T5" fmla="*/ 15 h 153"/>
                <a:gd name="T6" fmla="*/ 138 w 151"/>
                <a:gd name="T7" fmla="*/ 31 h 153"/>
                <a:gd name="T8" fmla="*/ 148 w 151"/>
                <a:gd name="T9" fmla="*/ 52 h 153"/>
                <a:gd name="T10" fmla="*/ 151 w 151"/>
                <a:gd name="T11" fmla="*/ 76 h 153"/>
                <a:gd name="T12" fmla="*/ 148 w 151"/>
                <a:gd name="T13" fmla="*/ 100 h 153"/>
                <a:gd name="T14" fmla="*/ 138 w 151"/>
                <a:gd name="T15" fmla="*/ 121 h 153"/>
                <a:gd name="T16" fmla="*/ 121 w 151"/>
                <a:gd name="T17" fmla="*/ 138 h 153"/>
                <a:gd name="T18" fmla="*/ 100 w 151"/>
                <a:gd name="T19" fmla="*/ 148 h 153"/>
                <a:gd name="T20" fmla="*/ 75 w 151"/>
                <a:gd name="T21" fmla="*/ 153 h 153"/>
                <a:gd name="T22" fmla="*/ 51 w 151"/>
                <a:gd name="T23" fmla="*/ 148 h 153"/>
                <a:gd name="T24" fmla="*/ 30 w 151"/>
                <a:gd name="T25" fmla="*/ 138 h 153"/>
                <a:gd name="T26" fmla="*/ 14 w 151"/>
                <a:gd name="T27" fmla="*/ 121 h 153"/>
                <a:gd name="T28" fmla="*/ 3 w 151"/>
                <a:gd name="T29" fmla="*/ 100 h 153"/>
                <a:gd name="T30" fmla="*/ 0 w 151"/>
                <a:gd name="T31" fmla="*/ 76 h 153"/>
                <a:gd name="T32" fmla="*/ 3 w 151"/>
                <a:gd name="T33" fmla="*/ 52 h 153"/>
                <a:gd name="T34" fmla="*/ 14 w 151"/>
                <a:gd name="T35" fmla="*/ 31 h 153"/>
                <a:gd name="T36" fmla="*/ 30 w 151"/>
                <a:gd name="T37" fmla="*/ 15 h 153"/>
                <a:gd name="T38" fmla="*/ 51 w 151"/>
                <a:gd name="T39" fmla="*/ 4 h 153"/>
                <a:gd name="T40" fmla="*/ 75 w 151"/>
                <a:gd name="T4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153">
                  <a:moveTo>
                    <a:pt x="75" y="0"/>
                  </a:moveTo>
                  <a:lnTo>
                    <a:pt x="100" y="4"/>
                  </a:lnTo>
                  <a:lnTo>
                    <a:pt x="121" y="15"/>
                  </a:lnTo>
                  <a:lnTo>
                    <a:pt x="138" y="31"/>
                  </a:lnTo>
                  <a:lnTo>
                    <a:pt x="148" y="52"/>
                  </a:lnTo>
                  <a:lnTo>
                    <a:pt x="151" y="76"/>
                  </a:lnTo>
                  <a:lnTo>
                    <a:pt x="148" y="100"/>
                  </a:lnTo>
                  <a:lnTo>
                    <a:pt x="138" y="121"/>
                  </a:lnTo>
                  <a:lnTo>
                    <a:pt x="121" y="138"/>
                  </a:lnTo>
                  <a:lnTo>
                    <a:pt x="100" y="148"/>
                  </a:lnTo>
                  <a:lnTo>
                    <a:pt x="75" y="153"/>
                  </a:lnTo>
                  <a:lnTo>
                    <a:pt x="51" y="148"/>
                  </a:lnTo>
                  <a:lnTo>
                    <a:pt x="30" y="138"/>
                  </a:lnTo>
                  <a:lnTo>
                    <a:pt x="14" y="121"/>
                  </a:lnTo>
                  <a:lnTo>
                    <a:pt x="3" y="100"/>
                  </a:lnTo>
                  <a:lnTo>
                    <a:pt x="0" y="76"/>
                  </a:lnTo>
                  <a:lnTo>
                    <a:pt x="3" y="52"/>
                  </a:lnTo>
                  <a:lnTo>
                    <a:pt x="14" y="31"/>
                  </a:lnTo>
                  <a:lnTo>
                    <a:pt x="30" y="15"/>
                  </a:lnTo>
                  <a:lnTo>
                    <a:pt x="51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grpSp>
          <p:nvGrpSpPr>
            <p:cNvPr id="1043" name="Group 1042"/>
            <p:cNvGrpSpPr/>
            <p:nvPr/>
          </p:nvGrpSpPr>
          <p:grpSpPr>
            <a:xfrm>
              <a:off x="2475863" y="2530795"/>
              <a:ext cx="2387147" cy="1825839"/>
              <a:chOff x="2475863" y="2530795"/>
              <a:chExt cx="2387147" cy="1825839"/>
            </a:xfrm>
          </p:grpSpPr>
          <p:sp>
            <p:nvSpPr>
              <p:cNvPr id="348" name="Rounded Rectangle 347"/>
              <p:cNvSpPr/>
              <p:nvPr/>
            </p:nvSpPr>
            <p:spPr>
              <a:xfrm>
                <a:off x="2475863" y="2530795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49" name="Rounded Rectangle 348"/>
              <p:cNvSpPr/>
              <p:nvPr/>
            </p:nvSpPr>
            <p:spPr>
              <a:xfrm>
                <a:off x="2475863" y="3381942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50" name="Rounded Rectangle 349"/>
              <p:cNvSpPr/>
              <p:nvPr/>
            </p:nvSpPr>
            <p:spPr>
              <a:xfrm>
                <a:off x="2576330" y="3304567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351" name="Group 350"/>
              <p:cNvGrpSpPr/>
              <p:nvPr/>
            </p:nvGrpSpPr>
            <p:grpSpPr>
              <a:xfrm>
                <a:off x="2576330" y="2608172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364" name="Rounded Rectangle 363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365" name="Rounded Rectangle 364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352" name="Rounded Rectangle 351"/>
              <p:cNvSpPr/>
              <p:nvPr/>
            </p:nvSpPr>
            <p:spPr>
              <a:xfrm>
                <a:off x="2701789" y="2685550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53" name="Rounded Rectangle 352"/>
              <p:cNvSpPr/>
              <p:nvPr/>
            </p:nvSpPr>
            <p:spPr>
              <a:xfrm>
                <a:off x="2702556" y="322719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354" name="Group 353"/>
              <p:cNvGrpSpPr/>
              <p:nvPr/>
            </p:nvGrpSpPr>
            <p:grpSpPr>
              <a:xfrm>
                <a:off x="2701790" y="2762927"/>
                <a:ext cx="2161220" cy="40439"/>
                <a:chOff x="2496429" y="2811430"/>
                <a:chExt cx="1997783" cy="63500"/>
              </a:xfrm>
              <a:solidFill>
                <a:schemeClr val="accent2"/>
              </a:solidFill>
            </p:grpSpPr>
            <p:sp>
              <p:nvSpPr>
                <p:cNvPr id="362" name="Rounded Rectangle 361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363" name="Rounded Rectangle 362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355" name="Rounded Rectangle 354"/>
              <p:cNvSpPr/>
              <p:nvPr/>
            </p:nvSpPr>
            <p:spPr>
              <a:xfrm>
                <a:off x="2701789" y="2840304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56" name="Rounded Rectangle 355"/>
              <p:cNvSpPr/>
              <p:nvPr/>
            </p:nvSpPr>
            <p:spPr>
              <a:xfrm>
                <a:off x="2889843" y="2917681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57" name="Rounded Rectangle 356"/>
              <p:cNvSpPr/>
              <p:nvPr/>
            </p:nvSpPr>
            <p:spPr>
              <a:xfrm>
                <a:off x="2889843" y="3149813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58" name="Rounded Rectangle 357"/>
              <p:cNvSpPr/>
              <p:nvPr/>
            </p:nvSpPr>
            <p:spPr>
              <a:xfrm>
                <a:off x="2889842" y="3072436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359" name="Group 358"/>
              <p:cNvGrpSpPr/>
              <p:nvPr/>
            </p:nvGrpSpPr>
            <p:grpSpPr>
              <a:xfrm>
                <a:off x="2889843" y="2995059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360" name="Rounded Rectangle 359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361" name="Rounded Rectangle 360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367" name="Rounded Rectangle 366"/>
              <p:cNvSpPr/>
              <p:nvPr/>
            </p:nvSpPr>
            <p:spPr>
              <a:xfrm>
                <a:off x="2475863" y="3465048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68" name="Rounded Rectangle 367"/>
              <p:cNvSpPr/>
              <p:nvPr/>
            </p:nvSpPr>
            <p:spPr>
              <a:xfrm>
                <a:off x="2475863" y="4316195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69" name="Rounded Rectangle 368"/>
              <p:cNvSpPr/>
              <p:nvPr/>
            </p:nvSpPr>
            <p:spPr>
              <a:xfrm>
                <a:off x="2576330" y="423882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370" name="Group 369"/>
              <p:cNvGrpSpPr/>
              <p:nvPr/>
            </p:nvGrpSpPr>
            <p:grpSpPr>
              <a:xfrm>
                <a:off x="2576330" y="3542425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383" name="Rounded Rectangle 38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384" name="Rounded Rectangle 38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371" name="Rounded Rectangle 370"/>
              <p:cNvSpPr/>
              <p:nvPr/>
            </p:nvSpPr>
            <p:spPr>
              <a:xfrm>
                <a:off x="2701789" y="3619803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72" name="Rounded Rectangle 371"/>
              <p:cNvSpPr/>
              <p:nvPr/>
            </p:nvSpPr>
            <p:spPr>
              <a:xfrm>
                <a:off x="2702556" y="4161443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373" name="Group 372"/>
              <p:cNvGrpSpPr/>
              <p:nvPr/>
            </p:nvGrpSpPr>
            <p:grpSpPr>
              <a:xfrm>
                <a:off x="2701790" y="3697180"/>
                <a:ext cx="2161220" cy="40439"/>
                <a:chOff x="2496429" y="2811430"/>
                <a:chExt cx="1997783" cy="63500"/>
              </a:xfrm>
              <a:solidFill>
                <a:schemeClr val="tx2"/>
              </a:solidFill>
            </p:grpSpPr>
            <p:sp>
              <p:nvSpPr>
                <p:cNvPr id="381" name="Rounded Rectangle 38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382" name="Rounded Rectangle 38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374" name="Rounded Rectangle 373"/>
              <p:cNvSpPr/>
              <p:nvPr/>
            </p:nvSpPr>
            <p:spPr>
              <a:xfrm>
                <a:off x="2701789" y="3774557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75" name="Rounded Rectangle 374"/>
              <p:cNvSpPr/>
              <p:nvPr/>
            </p:nvSpPr>
            <p:spPr>
              <a:xfrm>
                <a:off x="2889843" y="3851934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76" name="Rounded Rectangle 375"/>
              <p:cNvSpPr/>
              <p:nvPr/>
            </p:nvSpPr>
            <p:spPr>
              <a:xfrm>
                <a:off x="2889843" y="4084066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77" name="Rounded Rectangle 376"/>
              <p:cNvSpPr/>
              <p:nvPr/>
            </p:nvSpPr>
            <p:spPr>
              <a:xfrm>
                <a:off x="2889842" y="4006689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378" name="Group 377"/>
              <p:cNvGrpSpPr/>
              <p:nvPr/>
            </p:nvGrpSpPr>
            <p:grpSpPr>
              <a:xfrm>
                <a:off x="2889843" y="3929312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379" name="Rounded Rectangle 37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380" name="Rounded Rectangle 37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</p:grpSp>
      </p:grpSp>
      <p:sp>
        <p:nvSpPr>
          <p:cNvPr id="265" name="Rectangle 264"/>
          <p:cNvSpPr/>
          <p:nvPr/>
        </p:nvSpPr>
        <p:spPr>
          <a:xfrm>
            <a:off x="7073735" y="5479277"/>
            <a:ext cx="1440848" cy="510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smtClean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en-I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817220" y="2365942"/>
            <a:ext cx="1123930" cy="421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6635916" y="3886265"/>
            <a:ext cx="990600" cy="4089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10741197" y="4152039"/>
            <a:ext cx="990600" cy="40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  <p:graphicFrame>
        <p:nvGraphicFramePr>
          <p:cNvPr id="108" name="표 2">
            <a:extLst>
              <a:ext uri="{FF2B5EF4-FFF2-40B4-BE49-F238E27FC236}">
                <a16:creationId xmlns:a16="http://schemas.microsoft.com/office/drawing/2014/main" id="{F3C9B858-C245-4BEA-9B07-F344CAAC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42098"/>
              </p:ext>
            </p:extLst>
          </p:nvPr>
        </p:nvGraphicFramePr>
        <p:xfrm>
          <a:off x="830680" y="1576297"/>
          <a:ext cx="7743953" cy="350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65">
                  <a:extLst>
                    <a:ext uri="{9D8B030D-6E8A-4147-A177-3AD203B41FA5}">
                      <a16:colId xmlns:a16="http://schemas.microsoft.com/office/drawing/2014/main" val="2186635881"/>
                    </a:ext>
                  </a:extLst>
                </a:gridCol>
                <a:gridCol w="1610905">
                  <a:extLst>
                    <a:ext uri="{9D8B030D-6E8A-4147-A177-3AD203B41FA5}">
                      <a16:colId xmlns:a16="http://schemas.microsoft.com/office/drawing/2014/main" val="1621515696"/>
                    </a:ext>
                  </a:extLst>
                </a:gridCol>
                <a:gridCol w="1121067">
                  <a:extLst>
                    <a:ext uri="{9D8B030D-6E8A-4147-A177-3AD203B41FA5}">
                      <a16:colId xmlns:a16="http://schemas.microsoft.com/office/drawing/2014/main" val="3705683625"/>
                    </a:ext>
                  </a:extLst>
                </a:gridCol>
                <a:gridCol w="1970026">
                  <a:extLst>
                    <a:ext uri="{9D8B030D-6E8A-4147-A177-3AD203B41FA5}">
                      <a16:colId xmlns:a16="http://schemas.microsoft.com/office/drawing/2014/main" val="2560993444"/>
                    </a:ext>
                  </a:extLst>
                </a:gridCol>
                <a:gridCol w="1709290">
                  <a:extLst>
                    <a:ext uri="{9D8B030D-6E8A-4147-A177-3AD203B41FA5}">
                      <a16:colId xmlns:a16="http://schemas.microsoft.com/office/drawing/2014/main" val="3104950773"/>
                    </a:ext>
                  </a:extLst>
                </a:gridCol>
              </a:tblGrid>
              <a:tr h="392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항목타입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샘플데이터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항목설명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22793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구간 </a:t>
                      </a:r>
                      <a:r>
                        <a:rPr lang="en-US" altLang="ko-KR" sz="1800"/>
                        <a:t>ID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LINK_ID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Int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405539330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표준링크 </a:t>
                      </a:r>
                      <a:r>
                        <a:rPr lang="en-US" altLang="ko-KR" sz="1800"/>
                        <a:t>ID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72137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교통량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TFVL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Int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26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교통량</a:t>
                      </a:r>
                      <a:r>
                        <a:rPr lang="en-US" altLang="ko-KR" sz="1800"/>
                        <a:t>(</a:t>
                      </a:r>
                      <a:r>
                        <a:rPr lang="ko-KR" altLang="en-US" sz="1800"/>
                        <a:t>대</a:t>
                      </a:r>
                      <a:r>
                        <a:rPr lang="en-US" altLang="ko-KR" sz="1800"/>
                        <a:t>)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92461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평균속도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SPED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Int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53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평균속도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83948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점유율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OCPY_RATE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/>
                        <a:t>Double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30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평균점유율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30244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통행시간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TRVL_HH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Int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120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통행시간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143285"/>
                  </a:ext>
                </a:extLst>
              </a:tr>
              <a:tr h="135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도로이름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ROAD_NAME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Char(15)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산성로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도로명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8049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도로길이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LENGTH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Double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66.6638020217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도로길이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36574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제한속도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MAX_SPD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INT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30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제한속도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8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50905738-F5DD-4A51-B9E7-D90CCB9A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>
                <a:latin typeface="+mj-ea"/>
                <a:ea typeface="+mj-ea"/>
                <a:cs typeface="Malgun Gothic Semilight" panose="020B0502040204020203" pitchFamily="50" charset="-127"/>
              </a:rPr>
              <a:t>개발</a:t>
            </a:r>
            <a:r>
              <a:rPr lang="en-US" altLang="ko-KR" b="1" smtClean="0"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r>
              <a:rPr lang="ko-KR" altLang="en-US" b="1" smtClean="0">
                <a:latin typeface="+mj-ea"/>
                <a:ea typeface="+mj-ea"/>
                <a:cs typeface="Malgun Gothic Semilight" panose="020B0502040204020203" pitchFamily="50" charset="-127"/>
              </a:rPr>
              <a:t>완료 항목</a:t>
            </a:r>
            <a:endParaRPr lang="en-IN" b="1">
              <a:latin typeface="+mj-ea"/>
              <a:ea typeface="+mj-ea"/>
              <a:cs typeface="Malgun Gothic Semilight" panose="020B0502040204020203" pitchFamily="50" charset="-127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ED512-496A-4741-A961-6668A0C99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56C1545-6938-4918-8B60-DE9DB079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8E22CF-0D78-4FF5-ACB5-43DDA79D0CF5}"/>
              </a:ext>
            </a:extLst>
          </p:cNvPr>
          <p:cNvSpPr/>
          <p:nvPr/>
        </p:nvSpPr>
        <p:spPr>
          <a:xfrm>
            <a:off x="2761538" y="3931727"/>
            <a:ext cx="2839596" cy="92333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>API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>를 통해 반환 받은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>XML, DBF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>파일 로드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>및 원하는 형태로 재가공</a:t>
            </a:r>
            <a:endParaRPr lang="en-IN" sz="18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7F06B5-3AA4-4CFA-A43A-212D271121C1}"/>
              </a:ext>
            </a:extLst>
          </p:cNvPr>
          <p:cNvGrpSpPr/>
          <p:nvPr/>
        </p:nvGrpSpPr>
        <p:grpSpPr>
          <a:xfrm>
            <a:off x="1495920" y="2044813"/>
            <a:ext cx="1704463" cy="3259424"/>
            <a:chOff x="620486" y="2021498"/>
            <a:chExt cx="1469572" cy="281024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CA4342-9795-4639-BEB7-6294DA40E97B}"/>
                </a:ext>
              </a:extLst>
            </p:cNvPr>
            <p:cNvCxnSpPr/>
            <p:nvPr/>
          </p:nvCxnSpPr>
          <p:spPr>
            <a:xfrm>
              <a:off x="1355272" y="2780928"/>
              <a:ext cx="0" cy="2050814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4AFD23E-6ED6-49ED-9C7C-51252A590F2C}"/>
                </a:ext>
              </a:extLst>
            </p:cNvPr>
            <p:cNvSpPr/>
            <p:nvPr/>
          </p:nvSpPr>
          <p:spPr>
            <a:xfrm>
              <a:off x="620486" y="2021498"/>
              <a:ext cx="1469572" cy="14695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C4797A-1EE9-41D3-A33D-3CC48C43F7DF}"/>
              </a:ext>
            </a:extLst>
          </p:cNvPr>
          <p:cNvSpPr/>
          <p:nvPr/>
        </p:nvSpPr>
        <p:spPr>
          <a:xfrm>
            <a:off x="7483048" y="3931727"/>
            <a:ext cx="2839596" cy="92333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>Flask</a:t>
            </a:r>
            <a:r>
              <a:rPr lang="ko-KR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>를 이용한</a:t>
            </a:r>
            <a:r>
              <a:rPr lang="en-US" altLang="ko-KR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/>
            </a:r>
            <a:br>
              <a:rPr lang="en-US" altLang="ko-KR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</a:br>
            <a:r>
              <a:rPr lang="ko-KR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>웹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>기반 </a:t>
            </a:r>
            <a:r>
              <a:rPr lang="ko-KR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>인터페이스</a:t>
            </a:r>
            <a:r>
              <a:rPr lang="en-US" altLang="ko-KR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/>
            </a:r>
            <a:br>
              <a:rPr lang="en-US" altLang="ko-KR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</a:br>
            <a:r>
              <a:rPr lang="ko-KR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>서버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anose="020B0606030504020204" pitchFamily="34" charset="0"/>
              </a:rPr>
              <a:t>구축</a:t>
            </a:r>
            <a:endParaRPr lang="en-IN" sz="18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8FFBC5-141A-40DC-9BC5-B031A6492BB7}"/>
              </a:ext>
            </a:extLst>
          </p:cNvPr>
          <p:cNvGrpSpPr/>
          <p:nvPr/>
        </p:nvGrpSpPr>
        <p:grpSpPr>
          <a:xfrm>
            <a:off x="6217430" y="2044813"/>
            <a:ext cx="1704463" cy="3259424"/>
            <a:chOff x="4229101" y="2021498"/>
            <a:chExt cx="1469572" cy="281024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05DA67-D6D7-4055-821C-AC857CEA54C2}"/>
                </a:ext>
              </a:extLst>
            </p:cNvPr>
            <p:cNvCxnSpPr/>
            <p:nvPr/>
          </p:nvCxnSpPr>
          <p:spPr>
            <a:xfrm>
              <a:off x="4963887" y="2780928"/>
              <a:ext cx="0" cy="2050814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40DD44D-B713-428A-A83A-43EB35B917B9}"/>
                </a:ext>
              </a:extLst>
            </p:cNvPr>
            <p:cNvSpPr/>
            <p:nvPr/>
          </p:nvSpPr>
          <p:spPr>
            <a:xfrm>
              <a:off x="4229101" y="2021498"/>
              <a:ext cx="1469572" cy="14695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</p:grpSp>
      <p:grpSp>
        <p:nvGrpSpPr>
          <p:cNvPr id="17" name="Group 315">
            <a:extLst>
              <a:ext uri="{FF2B5EF4-FFF2-40B4-BE49-F238E27FC236}">
                <a16:creationId xmlns:a16="http://schemas.microsoft.com/office/drawing/2014/main" id="{70A1770D-9514-45BD-904E-BD29DFCC18C6}"/>
              </a:ext>
            </a:extLst>
          </p:cNvPr>
          <p:cNvGrpSpPr/>
          <p:nvPr/>
        </p:nvGrpSpPr>
        <p:grpSpPr>
          <a:xfrm>
            <a:off x="3075054" y="1392832"/>
            <a:ext cx="982251" cy="753256"/>
            <a:chOff x="9801225" y="6884988"/>
            <a:chExt cx="2376488" cy="18224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6E5E3BB7-754A-4D5B-AD10-D1B0D8F7E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7925" y="7134225"/>
              <a:ext cx="839788" cy="1323975"/>
            </a:xfrm>
            <a:custGeom>
              <a:avLst/>
              <a:gdLst>
                <a:gd name="T0" fmla="*/ 343 w 1585"/>
                <a:gd name="T1" fmla="*/ 0 h 2501"/>
                <a:gd name="T2" fmla="*/ 368 w 1585"/>
                <a:gd name="T3" fmla="*/ 3 h 2501"/>
                <a:gd name="T4" fmla="*/ 391 w 1585"/>
                <a:gd name="T5" fmla="*/ 13 h 2501"/>
                <a:gd name="T6" fmla="*/ 412 w 1585"/>
                <a:gd name="T7" fmla="*/ 28 h 2501"/>
                <a:gd name="T8" fmla="*/ 1558 w 1585"/>
                <a:gd name="T9" fmla="*/ 1183 h 2501"/>
                <a:gd name="T10" fmla="*/ 1573 w 1585"/>
                <a:gd name="T11" fmla="*/ 1202 h 2501"/>
                <a:gd name="T12" fmla="*/ 1582 w 1585"/>
                <a:gd name="T13" fmla="*/ 1226 h 2501"/>
                <a:gd name="T14" fmla="*/ 1585 w 1585"/>
                <a:gd name="T15" fmla="*/ 1251 h 2501"/>
                <a:gd name="T16" fmla="*/ 1582 w 1585"/>
                <a:gd name="T17" fmla="*/ 1274 h 2501"/>
                <a:gd name="T18" fmla="*/ 1573 w 1585"/>
                <a:gd name="T19" fmla="*/ 1298 h 2501"/>
                <a:gd name="T20" fmla="*/ 1558 w 1585"/>
                <a:gd name="T21" fmla="*/ 1318 h 2501"/>
                <a:gd name="T22" fmla="*/ 412 w 1585"/>
                <a:gd name="T23" fmla="*/ 2472 h 2501"/>
                <a:gd name="T24" fmla="*/ 391 w 1585"/>
                <a:gd name="T25" fmla="*/ 2489 h 2501"/>
                <a:gd name="T26" fmla="*/ 369 w 1585"/>
                <a:gd name="T27" fmla="*/ 2497 h 2501"/>
                <a:gd name="T28" fmla="*/ 345 w 1585"/>
                <a:gd name="T29" fmla="*/ 2501 h 2501"/>
                <a:gd name="T30" fmla="*/ 320 w 1585"/>
                <a:gd name="T31" fmla="*/ 2497 h 2501"/>
                <a:gd name="T32" fmla="*/ 297 w 1585"/>
                <a:gd name="T33" fmla="*/ 2489 h 2501"/>
                <a:gd name="T34" fmla="*/ 276 w 1585"/>
                <a:gd name="T35" fmla="*/ 2472 h 2501"/>
                <a:gd name="T36" fmla="*/ 29 w 1585"/>
                <a:gd name="T37" fmla="*/ 2223 h 2501"/>
                <a:gd name="T38" fmla="*/ 12 w 1585"/>
                <a:gd name="T39" fmla="*/ 2202 h 2501"/>
                <a:gd name="T40" fmla="*/ 4 w 1585"/>
                <a:gd name="T41" fmla="*/ 2179 h 2501"/>
                <a:gd name="T42" fmla="*/ 0 w 1585"/>
                <a:gd name="T43" fmla="*/ 2155 h 2501"/>
                <a:gd name="T44" fmla="*/ 4 w 1585"/>
                <a:gd name="T45" fmla="*/ 2130 h 2501"/>
                <a:gd name="T46" fmla="*/ 12 w 1585"/>
                <a:gd name="T47" fmla="*/ 2107 h 2501"/>
                <a:gd name="T48" fmla="*/ 29 w 1585"/>
                <a:gd name="T49" fmla="*/ 2088 h 2501"/>
                <a:gd name="T50" fmla="*/ 859 w 1585"/>
                <a:gd name="T51" fmla="*/ 1251 h 2501"/>
                <a:gd name="T52" fmla="*/ 29 w 1585"/>
                <a:gd name="T53" fmla="*/ 414 h 2501"/>
                <a:gd name="T54" fmla="*/ 12 w 1585"/>
                <a:gd name="T55" fmla="*/ 393 h 2501"/>
                <a:gd name="T56" fmla="*/ 4 w 1585"/>
                <a:gd name="T57" fmla="*/ 370 h 2501"/>
                <a:gd name="T58" fmla="*/ 0 w 1585"/>
                <a:gd name="T59" fmla="*/ 345 h 2501"/>
                <a:gd name="T60" fmla="*/ 4 w 1585"/>
                <a:gd name="T61" fmla="*/ 321 h 2501"/>
                <a:gd name="T62" fmla="*/ 12 w 1585"/>
                <a:gd name="T63" fmla="*/ 298 h 2501"/>
                <a:gd name="T64" fmla="*/ 29 w 1585"/>
                <a:gd name="T65" fmla="*/ 277 h 2501"/>
                <a:gd name="T66" fmla="*/ 276 w 1585"/>
                <a:gd name="T67" fmla="*/ 28 h 2501"/>
                <a:gd name="T68" fmla="*/ 297 w 1585"/>
                <a:gd name="T69" fmla="*/ 13 h 2501"/>
                <a:gd name="T70" fmla="*/ 320 w 1585"/>
                <a:gd name="T71" fmla="*/ 3 h 2501"/>
                <a:gd name="T72" fmla="*/ 343 w 1585"/>
                <a:gd name="T73" fmla="*/ 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5" h="2501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7256E289-1618-4254-93E6-00FE78C51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1225" y="7134225"/>
              <a:ext cx="838200" cy="1323975"/>
            </a:xfrm>
            <a:custGeom>
              <a:avLst/>
              <a:gdLst>
                <a:gd name="T0" fmla="*/ 1240 w 1584"/>
                <a:gd name="T1" fmla="*/ 0 h 2502"/>
                <a:gd name="T2" fmla="*/ 1265 w 1584"/>
                <a:gd name="T3" fmla="*/ 4 h 2502"/>
                <a:gd name="T4" fmla="*/ 1288 w 1584"/>
                <a:gd name="T5" fmla="*/ 14 h 2502"/>
                <a:gd name="T6" fmla="*/ 1308 w 1584"/>
                <a:gd name="T7" fmla="*/ 29 h 2502"/>
                <a:gd name="T8" fmla="*/ 1556 w 1584"/>
                <a:gd name="T9" fmla="*/ 278 h 2502"/>
                <a:gd name="T10" fmla="*/ 1571 w 1584"/>
                <a:gd name="T11" fmla="*/ 299 h 2502"/>
                <a:gd name="T12" fmla="*/ 1581 w 1584"/>
                <a:gd name="T13" fmla="*/ 321 h 2502"/>
                <a:gd name="T14" fmla="*/ 1584 w 1584"/>
                <a:gd name="T15" fmla="*/ 347 h 2502"/>
                <a:gd name="T16" fmla="*/ 1581 w 1584"/>
                <a:gd name="T17" fmla="*/ 372 h 2502"/>
                <a:gd name="T18" fmla="*/ 1571 w 1584"/>
                <a:gd name="T19" fmla="*/ 394 h 2502"/>
                <a:gd name="T20" fmla="*/ 1556 w 1584"/>
                <a:gd name="T21" fmla="*/ 415 h 2502"/>
                <a:gd name="T22" fmla="*/ 726 w 1584"/>
                <a:gd name="T23" fmla="*/ 1252 h 2502"/>
                <a:gd name="T24" fmla="*/ 1556 w 1584"/>
                <a:gd name="T25" fmla="*/ 2089 h 2502"/>
                <a:gd name="T26" fmla="*/ 1571 w 1584"/>
                <a:gd name="T27" fmla="*/ 2108 h 2502"/>
                <a:gd name="T28" fmla="*/ 1581 w 1584"/>
                <a:gd name="T29" fmla="*/ 2131 h 2502"/>
                <a:gd name="T30" fmla="*/ 1584 w 1584"/>
                <a:gd name="T31" fmla="*/ 2156 h 2502"/>
                <a:gd name="T32" fmla="*/ 1581 w 1584"/>
                <a:gd name="T33" fmla="*/ 2180 h 2502"/>
                <a:gd name="T34" fmla="*/ 1571 w 1584"/>
                <a:gd name="T35" fmla="*/ 2203 h 2502"/>
                <a:gd name="T36" fmla="*/ 1556 w 1584"/>
                <a:gd name="T37" fmla="*/ 2224 h 2502"/>
                <a:gd name="T38" fmla="*/ 1308 w 1584"/>
                <a:gd name="T39" fmla="*/ 2473 h 2502"/>
                <a:gd name="T40" fmla="*/ 1288 w 1584"/>
                <a:gd name="T41" fmla="*/ 2490 h 2502"/>
                <a:gd name="T42" fmla="*/ 1265 w 1584"/>
                <a:gd name="T43" fmla="*/ 2498 h 2502"/>
                <a:gd name="T44" fmla="*/ 1240 w 1584"/>
                <a:gd name="T45" fmla="*/ 2502 h 2502"/>
                <a:gd name="T46" fmla="*/ 1216 w 1584"/>
                <a:gd name="T47" fmla="*/ 2498 h 2502"/>
                <a:gd name="T48" fmla="*/ 1194 w 1584"/>
                <a:gd name="T49" fmla="*/ 2490 h 2502"/>
                <a:gd name="T50" fmla="*/ 1173 w 1584"/>
                <a:gd name="T51" fmla="*/ 2473 h 2502"/>
                <a:gd name="T52" fmla="*/ 27 w 1584"/>
                <a:gd name="T53" fmla="*/ 1319 h 2502"/>
                <a:gd name="T54" fmla="*/ 12 w 1584"/>
                <a:gd name="T55" fmla="*/ 1299 h 2502"/>
                <a:gd name="T56" fmla="*/ 3 w 1584"/>
                <a:gd name="T57" fmla="*/ 1275 h 2502"/>
                <a:gd name="T58" fmla="*/ 0 w 1584"/>
                <a:gd name="T59" fmla="*/ 1252 h 2502"/>
                <a:gd name="T60" fmla="*/ 3 w 1584"/>
                <a:gd name="T61" fmla="*/ 1227 h 2502"/>
                <a:gd name="T62" fmla="*/ 12 w 1584"/>
                <a:gd name="T63" fmla="*/ 1203 h 2502"/>
                <a:gd name="T64" fmla="*/ 27 w 1584"/>
                <a:gd name="T65" fmla="*/ 1184 h 2502"/>
                <a:gd name="T66" fmla="*/ 1173 w 1584"/>
                <a:gd name="T67" fmla="*/ 29 h 2502"/>
                <a:gd name="T68" fmla="*/ 1194 w 1584"/>
                <a:gd name="T69" fmla="*/ 14 h 2502"/>
                <a:gd name="T70" fmla="*/ 1216 w 1584"/>
                <a:gd name="T71" fmla="*/ 4 h 2502"/>
                <a:gd name="T72" fmla="*/ 1240 w 1584"/>
                <a:gd name="T73" fmla="*/ 0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4" h="2502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5C48B0C9-88CB-48D5-8ACC-EC9D487B5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7838" y="6884988"/>
              <a:ext cx="701675" cy="1822450"/>
            </a:xfrm>
            <a:custGeom>
              <a:avLst/>
              <a:gdLst>
                <a:gd name="T0" fmla="*/ 1033 w 1327"/>
                <a:gd name="T1" fmla="*/ 0 h 3442"/>
                <a:gd name="T2" fmla="*/ 1057 w 1327"/>
                <a:gd name="T3" fmla="*/ 4 h 3442"/>
                <a:gd name="T4" fmla="*/ 1258 w 1327"/>
                <a:gd name="T5" fmla="*/ 63 h 3442"/>
                <a:gd name="T6" fmla="*/ 1282 w 1327"/>
                <a:gd name="T7" fmla="*/ 74 h 3442"/>
                <a:gd name="T8" fmla="*/ 1301 w 1327"/>
                <a:gd name="T9" fmla="*/ 89 h 3442"/>
                <a:gd name="T10" fmla="*/ 1316 w 1327"/>
                <a:gd name="T11" fmla="*/ 110 h 3442"/>
                <a:gd name="T12" fmla="*/ 1324 w 1327"/>
                <a:gd name="T13" fmla="*/ 133 h 3442"/>
                <a:gd name="T14" fmla="*/ 1327 w 1327"/>
                <a:gd name="T15" fmla="*/ 158 h 3442"/>
                <a:gd name="T16" fmla="*/ 1323 w 1327"/>
                <a:gd name="T17" fmla="*/ 183 h 3442"/>
                <a:gd name="T18" fmla="*/ 388 w 1327"/>
                <a:gd name="T19" fmla="*/ 3375 h 3442"/>
                <a:gd name="T20" fmla="*/ 378 w 1327"/>
                <a:gd name="T21" fmla="*/ 3398 h 3442"/>
                <a:gd name="T22" fmla="*/ 362 w 1327"/>
                <a:gd name="T23" fmla="*/ 3416 h 3442"/>
                <a:gd name="T24" fmla="*/ 343 w 1327"/>
                <a:gd name="T25" fmla="*/ 3431 h 3442"/>
                <a:gd name="T26" fmla="*/ 321 w 1327"/>
                <a:gd name="T27" fmla="*/ 3440 h 3442"/>
                <a:gd name="T28" fmla="*/ 297 w 1327"/>
                <a:gd name="T29" fmla="*/ 3442 h 3442"/>
                <a:gd name="T30" fmla="*/ 271 w 1327"/>
                <a:gd name="T31" fmla="*/ 3440 h 3442"/>
                <a:gd name="T32" fmla="*/ 68 w 1327"/>
                <a:gd name="T33" fmla="*/ 3379 h 3442"/>
                <a:gd name="T34" fmla="*/ 47 w 1327"/>
                <a:gd name="T35" fmla="*/ 3369 h 3442"/>
                <a:gd name="T36" fmla="*/ 27 w 1327"/>
                <a:gd name="T37" fmla="*/ 3353 h 3442"/>
                <a:gd name="T38" fmla="*/ 12 w 1327"/>
                <a:gd name="T39" fmla="*/ 3333 h 3442"/>
                <a:gd name="T40" fmla="*/ 3 w 1327"/>
                <a:gd name="T41" fmla="*/ 3310 h 3442"/>
                <a:gd name="T42" fmla="*/ 0 w 1327"/>
                <a:gd name="T43" fmla="*/ 3285 h 3442"/>
                <a:gd name="T44" fmla="*/ 4 w 1327"/>
                <a:gd name="T45" fmla="*/ 3260 h 3442"/>
                <a:gd name="T46" fmla="*/ 940 w 1327"/>
                <a:gd name="T47" fmla="*/ 69 h 3442"/>
                <a:gd name="T48" fmla="*/ 949 w 1327"/>
                <a:gd name="T49" fmla="*/ 45 h 3442"/>
                <a:gd name="T50" fmla="*/ 966 w 1327"/>
                <a:gd name="T51" fmla="*/ 26 h 3442"/>
                <a:gd name="T52" fmla="*/ 985 w 1327"/>
                <a:gd name="T53" fmla="*/ 12 h 3442"/>
                <a:gd name="T54" fmla="*/ 1008 w 1327"/>
                <a:gd name="T55" fmla="*/ 2 h 3442"/>
                <a:gd name="T56" fmla="*/ 1033 w 1327"/>
                <a:gd name="T57" fmla="*/ 0 h 3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3442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25" name="Freeform 38">
            <a:extLst>
              <a:ext uri="{FF2B5EF4-FFF2-40B4-BE49-F238E27FC236}">
                <a16:creationId xmlns:a16="http://schemas.microsoft.com/office/drawing/2014/main" id="{B9A85280-EEBD-49EA-BACF-88EFB5A5A78C}"/>
              </a:ext>
            </a:extLst>
          </p:cNvPr>
          <p:cNvSpPr>
            <a:spLocks noEditPoints="1"/>
          </p:cNvSpPr>
          <p:nvPr/>
        </p:nvSpPr>
        <p:spPr bwMode="auto">
          <a:xfrm>
            <a:off x="8078610" y="1335753"/>
            <a:ext cx="1204838" cy="807336"/>
          </a:xfrm>
          <a:custGeom>
            <a:avLst/>
            <a:gdLst>
              <a:gd name="T0" fmla="*/ 1384 w 3322"/>
              <a:gd name="T1" fmla="*/ 1418 h 2225"/>
              <a:gd name="T2" fmla="*/ 900 w 3322"/>
              <a:gd name="T3" fmla="*/ 1321 h 2225"/>
              <a:gd name="T4" fmla="*/ 2297 w 3322"/>
              <a:gd name="T5" fmla="*/ 890 h 2225"/>
              <a:gd name="T6" fmla="*/ 1661 w 3322"/>
              <a:gd name="T7" fmla="*/ 0 h 2225"/>
              <a:gd name="T8" fmla="*/ 1819 w 3322"/>
              <a:gd name="T9" fmla="*/ 11 h 2225"/>
              <a:gd name="T10" fmla="*/ 1969 w 3322"/>
              <a:gd name="T11" fmla="*/ 45 h 2225"/>
              <a:gd name="T12" fmla="*/ 2110 w 3322"/>
              <a:gd name="T13" fmla="*/ 100 h 2225"/>
              <a:gd name="T14" fmla="*/ 2240 w 3322"/>
              <a:gd name="T15" fmla="*/ 174 h 2225"/>
              <a:gd name="T16" fmla="*/ 2357 w 3322"/>
              <a:gd name="T17" fmla="*/ 263 h 2225"/>
              <a:gd name="T18" fmla="*/ 2460 w 3322"/>
              <a:gd name="T19" fmla="*/ 370 h 2225"/>
              <a:gd name="T20" fmla="*/ 2547 w 3322"/>
              <a:gd name="T21" fmla="*/ 489 h 2225"/>
              <a:gd name="T22" fmla="*/ 2616 w 3322"/>
              <a:gd name="T23" fmla="*/ 619 h 2225"/>
              <a:gd name="T24" fmla="*/ 2667 w 3322"/>
              <a:gd name="T25" fmla="*/ 761 h 2225"/>
              <a:gd name="T26" fmla="*/ 2749 w 3322"/>
              <a:gd name="T27" fmla="*/ 843 h 2225"/>
              <a:gd name="T28" fmla="*/ 2872 w 3322"/>
              <a:gd name="T29" fmla="*/ 877 h 2225"/>
              <a:gd name="T30" fmla="*/ 2986 w 3322"/>
              <a:gd name="T31" fmla="*/ 935 h 2225"/>
              <a:gd name="T32" fmla="*/ 3088 w 3322"/>
              <a:gd name="T33" fmla="*/ 1012 h 2225"/>
              <a:gd name="T34" fmla="*/ 3175 w 3322"/>
              <a:gd name="T35" fmla="*/ 1106 h 2225"/>
              <a:gd name="T36" fmla="*/ 3244 w 3322"/>
              <a:gd name="T37" fmla="*/ 1214 h 2225"/>
              <a:gd name="T38" fmla="*/ 3292 w 3322"/>
              <a:gd name="T39" fmla="*/ 1334 h 2225"/>
              <a:gd name="T40" fmla="*/ 3318 w 3322"/>
              <a:gd name="T41" fmla="*/ 1462 h 2225"/>
              <a:gd name="T42" fmla="*/ 3318 w 3322"/>
              <a:gd name="T43" fmla="*/ 1597 h 2225"/>
              <a:gd name="T44" fmla="*/ 3294 w 3322"/>
              <a:gd name="T45" fmla="*/ 1727 h 2225"/>
              <a:gd name="T46" fmla="*/ 3248 w 3322"/>
              <a:gd name="T47" fmla="*/ 1846 h 2225"/>
              <a:gd name="T48" fmla="*/ 3182 w 3322"/>
              <a:gd name="T49" fmla="*/ 1953 h 2225"/>
              <a:gd name="T50" fmla="*/ 3098 w 3322"/>
              <a:gd name="T51" fmla="*/ 2045 h 2225"/>
              <a:gd name="T52" fmla="*/ 2999 w 3322"/>
              <a:gd name="T53" fmla="*/ 2121 h 2225"/>
              <a:gd name="T54" fmla="*/ 2886 w 3322"/>
              <a:gd name="T55" fmla="*/ 2178 h 2225"/>
              <a:gd name="T56" fmla="*/ 2763 w 3322"/>
              <a:gd name="T57" fmla="*/ 2212 h 2225"/>
              <a:gd name="T58" fmla="*/ 2630 w 3322"/>
              <a:gd name="T59" fmla="*/ 2225 h 2225"/>
              <a:gd name="T60" fmla="*/ 759 w 3322"/>
              <a:gd name="T61" fmla="*/ 2222 h 2225"/>
              <a:gd name="T62" fmla="*/ 622 w 3322"/>
              <a:gd name="T63" fmla="*/ 2199 h 2225"/>
              <a:gd name="T64" fmla="*/ 493 w 3322"/>
              <a:gd name="T65" fmla="*/ 2152 h 2225"/>
              <a:gd name="T66" fmla="*/ 374 w 3322"/>
              <a:gd name="T67" fmla="*/ 2087 h 2225"/>
              <a:gd name="T68" fmla="*/ 268 w 3322"/>
              <a:gd name="T69" fmla="*/ 2004 h 2225"/>
              <a:gd name="T70" fmla="*/ 177 w 3322"/>
              <a:gd name="T71" fmla="*/ 1905 h 2225"/>
              <a:gd name="T72" fmla="*/ 103 w 3322"/>
              <a:gd name="T73" fmla="*/ 1791 h 2225"/>
              <a:gd name="T74" fmla="*/ 47 w 3322"/>
              <a:gd name="T75" fmla="*/ 1667 h 2225"/>
              <a:gd name="T76" fmla="*/ 13 w 3322"/>
              <a:gd name="T77" fmla="*/ 1533 h 2225"/>
              <a:gd name="T78" fmla="*/ 0 w 3322"/>
              <a:gd name="T79" fmla="*/ 1391 h 2225"/>
              <a:gd name="T80" fmla="*/ 13 w 3322"/>
              <a:gd name="T81" fmla="*/ 1242 h 2225"/>
              <a:gd name="T82" fmla="*/ 50 w 3322"/>
              <a:gd name="T83" fmla="*/ 1103 h 2225"/>
              <a:gd name="T84" fmla="*/ 110 w 3322"/>
              <a:gd name="T85" fmla="*/ 974 h 2225"/>
              <a:gd name="T86" fmla="*/ 190 w 3322"/>
              <a:gd name="T87" fmla="*/ 860 h 2225"/>
              <a:gd name="T88" fmla="*/ 288 w 3322"/>
              <a:gd name="T89" fmla="*/ 758 h 2225"/>
              <a:gd name="T90" fmla="*/ 403 w 3322"/>
              <a:gd name="T91" fmla="*/ 675 h 2225"/>
              <a:gd name="T92" fmla="*/ 532 w 3322"/>
              <a:gd name="T93" fmla="*/ 612 h 2225"/>
              <a:gd name="T94" fmla="*/ 673 w 3322"/>
              <a:gd name="T95" fmla="*/ 569 h 2225"/>
              <a:gd name="T96" fmla="*/ 783 w 3322"/>
              <a:gd name="T97" fmla="*/ 491 h 2225"/>
              <a:gd name="T98" fmla="*/ 868 w 3322"/>
              <a:gd name="T99" fmla="*/ 370 h 2225"/>
              <a:gd name="T100" fmla="*/ 969 w 3322"/>
              <a:gd name="T101" fmla="*/ 263 h 2225"/>
              <a:gd name="T102" fmla="*/ 1085 w 3322"/>
              <a:gd name="T103" fmla="*/ 173 h 2225"/>
              <a:gd name="T104" fmla="*/ 1214 w 3322"/>
              <a:gd name="T105" fmla="*/ 100 h 2225"/>
              <a:gd name="T106" fmla="*/ 1355 w 3322"/>
              <a:gd name="T107" fmla="*/ 45 h 2225"/>
              <a:gd name="T108" fmla="*/ 1504 w 3322"/>
              <a:gd name="T109" fmla="*/ 11 h 2225"/>
              <a:gd name="T110" fmla="*/ 1661 w 3322"/>
              <a:gd name="T111" fmla="*/ 0 h 2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22" h="2225">
                <a:moveTo>
                  <a:pt x="2103" y="695"/>
                </a:moveTo>
                <a:lnTo>
                  <a:pt x="1384" y="1418"/>
                </a:lnTo>
                <a:lnTo>
                  <a:pt x="1094" y="1126"/>
                </a:lnTo>
                <a:lnTo>
                  <a:pt x="900" y="1321"/>
                </a:lnTo>
                <a:lnTo>
                  <a:pt x="1384" y="1808"/>
                </a:lnTo>
                <a:lnTo>
                  <a:pt x="2297" y="890"/>
                </a:lnTo>
                <a:lnTo>
                  <a:pt x="2103" y="695"/>
                </a:lnTo>
                <a:close/>
                <a:moveTo>
                  <a:pt x="1661" y="0"/>
                </a:moveTo>
                <a:lnTo>
                  <a:pt x="1742" y="3"/>
                </a:lnTo>
                <a:lnTo>
                  <a:pt x="1819" y="11"/>
                </a:lnTo>
                <a:lnTo>
                  <a:pt x="1896" y="26"/>
                </a:lnTo>
                <a:lnTo>
                  <a:pt x="1969" y="45"/>
                </a:lnTo>
                <a:lnTo>
                  <a:pt x="2041" y="70"/>
                </a:lnTo>
                <a:lnTo>
                  <a:pt x="2110" y="100"/>
                </a:lnTo>
                <a:lnTo>
                  <a:pt x="2177" y="135"/>
                </a:lnTo>
                <a:lnTo>
                  <a:pt x="2240" y="174"/>
                </a:lnTo>
                <a:lnTo>
                  <a:pt x="2299" y="217"/>
                </a:lnTo>
                <a:lnTo>
                  <a:pt x="2357" y="263"/>
                </a:lnTo>
                <a:lnTo>
                  <a:pt x="2409" y="315"/>
                </a:lnTo>
                <a:lnTo>
                  <a:pt x="2460" y="370"/>
                </a:lnTo>
                <a:lnTo>
                  <a:pt x="2505" y="428"/>
                </a:lnTo>
                <a:lnTo>
                  <a:pt x="2547" y="489"/>
                </a:lnTo>
                <a:lnTo>
                  <a:pt x="2583" y="553"/>
                </a:lnTo>
                <a:lnTo>
                  <a:pt x="2616" y="619"/>
                </a:lnTo>
                <a:lnTo>
                  <a:pt x="2644" y="689"/>
                </a:lnTo>
                <a:lnTo>
                  <a:pt x="2667" y="761"/>
                </a:lnTo>
                <a:lnTo>
                  <a:pt x="2685" y="834"/>
                </a:lnTo>
                <a:lnTo>
                  <a:pt x="2749" y="843"/>
                </a:lnTo>
                <a:lnTo>
                  <a:pt x="2812" y="857"/>
                </a:lnTo>
                <a:lnTo>
                  <a:pt x="2872" y="877"/>
                </a:lnTo>
                <a:lnTo>
                  <a:pt x="2931" y="904"/>
                </a:lnTo>
                <a:lnTo>
                  <a:pt x="2986" y="935"/>
                </a:lnTo>
                <a:lnTo>
                  <a:pt x="3039" y="971"/>
                </a:lnTo>
                <a:lnTo>
                  <a:pt x="3088" y="1012"/>
                </a:lnTo>
                <a:lnTo>
                  <a:pt x="3133" y="1057"/>
                </a:lnTo>
                <a:lnTo>
                  <a:pt x="3175" y="1106"/>
                </a:lnTo>
                <a:lnTo>
                  <a:pt x="3212" y="1158"/>
                </a:lnTo>
                <a:lnTo>
                  <a:pt x="3244" y="1214"/>
                </a:lnTo>
                <a:lnTo>
                  <a:pt x="3270" y="1273"/>
                </a:lnTo>
                <a:lnTo>
                  <a:pt x="3292" y="1334"/>
                </a:lnTo>
                <a:lnTo>
                  <a:pt x="3308" y="1397"/>
                </a:lnTo>
                <a:lnTo>
                  <a:pt x="3318" y="1462"/>
                </a:lnTo>
                <a:lnTo>
                  <a:pt x="3322" y="1530"/>
                </a:lnTo>
                <a:lnTo>
                  <a:pt x="3318" y="1597"/>
                </a:lnTo>
                <a:lnTo>
                  <a:pt x="3309" y="1664"/>
                </a:lnTo>
                <a:lnTo>
                  <a:pt x="3294" y="1727"/>
                </a:lnTo>
                <a:lnTo>
                  <a:pt x="3273" y="1788"/>
                </a:lnTo>
                <a:lnTo>
                  <a:pt x="3248" y="1846"/>
                </a:lnTo>
                <a:lnTo>
                  <a:pt x="3218" y="1901"/>
                </a:lnTo>
                <a:lnTo>
                  <a:pt x="3182" y="1953"/>
                </a:lnTo>
                <a:lnTo>
                  <a:pt x="3142" y="2001"/>
                </a:lnTo>
                <a:lnTo>
                  <a:pt x="3098" y="2045"/>
                </a:lnTo>
                <a:lnTo>
                  <a:pt x="3051" y="2085"/>
                </a:lnTo>
                <a:lnTo>
                  <a:pt x="2999" y="2121"/>
                </a:lnTo>
                <a:lnTo>
                  <a:pt x="2944" y="2151"/>
                </a:lnTo>
                <a:lnTo>
                  <a:pt x="2886" y="2178"/>
                </a:lnTo>
                <a:lnTo>
                  <a:pt x="2826" y="2198"/>
                </a:lnTo>
                <a:lnTo>
                  <a:pt x="2763" y="2212"/>
                </a:lnTo>
                <a:lnTo>
                  <a:pt x="2697" y="2222"/>
                </a:lnTo>
                <a:lnTo>
                  <a:pt x="2630" y="2225"/>
                </a:lnTo>
                <a:lnTo>
                  <a:pt x="830" y="2225"/>
                </a:lnTo>
                <a:lnTo>
                  <a:pt x="759" y="2222"/>
                </a:lnTo>
                <a:lnTo>
                  <a:pt x="690" y="2214"/>
                </a:lnTo>
                <a:lnTo>
                  <a:pt x="622" y="2199"/>
                </a:lnTo>
                <a:lnTo>
                  <a:pt x="556" y="2178"/>
                </a:lnTo>
                <a:lnTo>
                  <a:pt x="493" y="2152"/>
                </a:lnTo>
                <a:lnTo>
                  <a:pt x="432" y="2122"/>
                </a:lnTo>
                <a:lnTo>
                  <a:pt x="374" y="2087"/>
                </a:lnTo>
                <a:lnTo>
                  <a:pt x="320" y="2047"/>
                </a:lnTo>
                <a:lnTo>
                  <a:pt x="268" y="2004"/>
                </a:lnTo>
                <a:lnTo>
                  <a:pt x="220" y="1955"/>
                </a:lnTo>
                <a:lnTo>
                  <a:pt x="177" y="1905"/>
                </a:lnTo>
                <a:lnTo>
                  <a:pt x="137" y="1849"/>
                </a:lnTo>
                <a:lnTo>
                  <a:pt x="103" y="1791"/>
                </a:lnTo>
                <a:lnTo>
                  <a:pt x="72" y="1730"/>
                </a:lnTo>
                <a:lnTo>
                  <a:pt x="47" y="1667"/>
                </a:lnTo>
                <a:lnTo>
                  <a:pt x="27" y="1600"/>
                </a:lnTo>
                <a:lnTo>
                  <a:pt x="13" y="1533"/>
                </a:lnTo>
                <a:lnTo>
                  <a:pt x="3" y="1462"/>
                </a:lnTo>
                <a:lnTo>
                  <a:pt x="0" y="1391"/>
                </a:lnTo>
                <a:lnTo>
                  <a:pt x="3" y="1316"/>
                </a:lnTo>
                <a:lnTo>
                  <a:pt x="13" y="1242"/>
                </a:lnTo>
                <a:lnTo>
                  <a:pt x="28" y="1171"/>
                </a:lnTo>
                <a:lnTo>
                  <a:pt x="50" y="1103"/>
                </a:lnTo>
                <a:lnTo>
                  <a:pt x="78" y="1038"/>
                </a:lnTo>
                <a:lnTo>
                  <a:pt x="110" y="974"/>
                </a:lnTo>
                <a:lnTo>
                  <a:pt x="148" y="915"/>
                </a:lnTo>
                <a:lnTo>
                  <a:pt x="190" y="860"/>
                </a:lnTo>
                <a:lnTo>
                  <a:pt x="237" y="807"/>
                </a:lnTo>
                <a:lnTo>
                  <a:pt x="288" y="758"/>
                </a:lnTo>
                <a:lnTo>
                  <a:pt x="344" y="715"/>
                </a:lnTo>
                <a:lnTo>
                  <a:pt x="403" y="675"/>
                </a:lnTo>
                <a:lnTo>
                  <a:pt x="466" y="641"/>
                </a:lnTo>
                <a:lnTo>
                  <a:pt x="532" y="612"/>
                </a:lnTo>
                <a:lnTo>
                  <a:pt x="601" y="588"/>
                </a:lnTo>
                <a:lnTo>
                  <a:pt x="673" y="569"/>
                </a:lnTo>
                <a:lnTo>
                  <a:pt x="748" y="556"/>
                </a:lnTo>
                <a:lnTo>
                  <a:pt x="783" y="491"/>
                </a:lnTo>
                <a:lnTo>
                  <a:pt x="823" y="429"/>
                </a:lnTo>
                <a:lnTo>
                  <a:pt x="868" y="370"/>
                </a:lnTo>
                <a:lnTo>
                  <a:pt x="916" y="315"/>
                </a:lnTo>
                <a:lnTo>
                  <a:pt x="969" y="263"/>
                </a:lnTo>
                <a:lnTo>
                  <a:pt x="1025" y="216"/>
                </a:lnTo>
                <a:lnTo>
                  <a:pt x="1085" y="173"/>
                </a:lnTo>
                <a:lnTo>
                  <a:pt x="1148" y="134"/>
                </a:lnTo>
                <a:lnTo>
                  <a:pt x="1214" y="100"/>
                </a:lnTo>
                <a:lnTo>
                  <a:pt x="1282" y="70"/>
                </a:lnTo>
                <a:lnTo>
                  <a:pt x="1355" y="45"/>
                </a:lnTo>
                <a:lnTo>
                  <a:pt x="1428" y="26"/>
                </a:lnTo>
                <a:lnTo>
                  <a:pt x="1504" y="11"/>
                </a:lnTo>
                <a:lnTo>
                  <a:pt x="1581" y="3"/>
                </a:lnTo>
                <a:lnTo>
                  <a:pt x="166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40" name="Title 35">
            <a:extLst>
              <a:ext uri="{FF2B5EF4-FFF2-40B4-BE49-F238E27FC236}">
                <a16:creationId xmlns:a16="http://schemas.microsoft.com/office/drawing/2014/main" id="{0292C576-B231-43F9-B6B0-7A94F603D4BA}"/>
              </a:ext>
            </a:extLst>
          </p:cNvPr>
          <p:cNvSpPr txBox="1">
            <a:spLocks/>
          </p:cNvSpPr>
          <p:nvPr/>
        </p:nvSpPr>
        <p:spPr>
          <a:xfrm>
            <a:off x="3289841" y="2480147"/>
            <a:ext cx="1394580" cy="8247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3200" b="1" smtClean="0">
                <a:latin typeface="+mj-ea"/>
                <a:ea typeface="+mj-ea"/>
                <a:cs typeface="Malgun Gothic Semilight" panose="020B0502040204020203" pitchFamily="50" charset="-127"/>
              </a:rPr>
              <a:t>백 엔드</a:t>
            </a:r>
            <a:endParaRPr lang="en-IN" sz="3200" b="1">
              <a:latin typeface="+mj-ea"/>
              <a:ea typeface="+mj-ea"/>
              <a:cs typeface="Malgun Gothic Semilight" panose="020B0502040204020203" pitchFamily="50" charset="-127"/>
            </a:endParaRPr>
          </a:p>
        </p:txBody>
      </p:sp>
      <p:sp>
        <p:nvSpPr>
          <p:cNvPr id="41" name="Title 35">
            <a:extLst>
              <a:ext uri="{FF2B5EF4-FFF2-40B4-BE49-F238E27FC236}">
                <a16:creationId xmlns:a16="http://schemas.microsoft.com/office/drawing/2014/main" id="{C60E6020-C0C4-4311-9BAB-987DCAD3C086}"/>
              </a:ext>
            </a:extLst>
          </p:cNvPr>
          <p:cNvSpPr txBox="1">
            <a:spLocks/>
          </p:cNvSpPr>
          <p:nvPr/>
        </p:nvSpPr>
        <p:spPr>
          <a:xfrm>
            <a:off x="8076834" y="2480147"/>
            <a:ext cx="2245810" cy="8247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3200" b="1" smtClean="0">
                <a:latin typeface="+mj-ea"/>
                <a:ea typeface="+mj-ea"/>
                <a:cs typeface="Malgun Gothic Semilight" panose="020B0502040204020203" pitchFamily="50" charset="-127"/>
              </a:rPr>
              <a:t>프론트 엔드</a:t>
            </a:r>
            <a:endParaRPr lang="en-IN" sz="3200" b="1">
              <a:latin typeface="+mj-ea"/>
              <a:ea typeface="+mj-ea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05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B4A593-EF9C-4327-A3F8-B03C7FE24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086" y="998860"/>
            <a:ext cx="6965082" cy="1262062"/>
          </a:xfrm>
        </p:spPr>
        <p:txBody>
          <a:bodyPr>
            <a:normAutofit/>
          </a:bodyPr>
          <a:lstStyle/>
          <a:p>
            <a:r>
              <a:rPr lang="ko-KR" altLang="en-US" sz="6600">
                <a:latin typeface="+mj-ea"/>
                <a:ea typeface="+mj-ea"/>
              </a:rPr>
              <a:t>감사합니다</a:t>
            </a:r>
            <a:endParaRPr lang="en-US" sz="6600">
              <a:latin typeface="+mj-ea"/>
              <a:ea typeface="+mj-ea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02DAED-F383-40A5-AE9C-57502D53F2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3472" y="2276873"/>
            <a:ext cx="4922340" cy="486579"/>
          </a:xfrm>
        </p:spPr>
        <p:txBody>
          <a:bodyPr>
            <a:normAutofit/>
          </a:bodyPr>
          <a:lstStyle/>
          <a:p>
            <a:r>
              <a:rPr lang="en-IN"/>
              <a:t>Thanks for watching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991D1B-0263-4B5C-9F10-424DB06C45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6606" y="5618709"/>
            <a:ext cx="3285394" cy="907250"/>
          </a:xfrm>
        </p:spPr>
        <p:txBody>
          <a:bodyPr>
            <a:norm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파이썬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공공데이터</a:t>
            </a:r>
            <a:r>
              <a:rPr lang="en-US" altLang="ko-KR" sz="1400">
                <a:latin typeface="+mj-ea"/>
                <a:ea typeface="+mj-ea"/>
              </a:rPr>
              <a:t>API </a:t>
            </a:r>
            <a:r>
              <a:rPr lang="ko-KR" altLang="en-US" sz="1400">
                <a:latin typeface="+mj-ea"/>
                <a:ea typeface="+mj-ea"/>
              </a:rPr>
              <a:t>를 이용한 제주도내 도로 현황 모니터링</a:t>
            </a:r>
            <a:endParaRPr lang="en-IN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03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C45474-53E2-4CF1-BE9A-6C6E6A756FB4}"/>
              </a:ext>
            </a:extLst>
          </p:cNvPr>
          <p:cNvSpPr txBox="1"/>
          <p:nvPr/>
        </p:nvSpPr>
        <p:spPr>
          <a:xfrm>
            <a:off x="5195904" y="928115"/>
            <a:ext cx="5076563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팀원 소개</a:t>
            </a:r>
            <a:endParaRPr lang="en-IN" sz="440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F7855F-AD8F-4575-88F1-675DA4223ACC}"/>
              </a:ext>
            </a:extLst>
          </p:cNvPr>
          <p:cNvSpPr/>
          <p:nvPr/>
        </p:nvSpPr>
        <p:spPr>
          <a:xfrm>
            <a:off x="5195904" y="1965612"/>
            <a:ext cx="6538895" cy="1200329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-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사용가능한 공공데이터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API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탐색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활용방안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프로젝트 설계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 </a:t>
            </a:r>
            <a:endParaRPr lang="en-IN" sz="1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-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프로젝트에 따른 파이썬 코딩</a:t>
            </a:r>
            <a:endParaRPr lang="en-IN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-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백 엔드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,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프론트 담당</a:t>
            </a:r>
            <a:endParaRPr lang="en-IN" sz="1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endParaRPr lang="en-IN" sz="1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C9192ADD-124E-4177-B330-35A19C305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1218" y="6356352"/>
            <a:ext cx="529755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BCDE05-E9D3-45BF-8D31-C44ECFC0EF1A}"/>
              </a:ext>
            </a:extLst>
          </p:cNvPr>
          <p:cNvSpPr/>
          <p:nvPr/>
        </p:nvSpPr>
        <p:spPr>
          <a:xfrm>
            <a:off x="1671038" y="4581129"/>
            <a:ext cx="2002898" cy="369332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ko-KR" altLang="en-US"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팀원 </a:t>
            </a:r>
            <a:r>
              <a:rPr lang="en-US" altLang="ko-KR"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IN" sz="18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DC8C3D-41B0-4801-8AA0-F5FC138907EB}"/>
              </a:ext>
            </a:extLst>
          </p:cNvPr>
          <p:cNvSpPr/>
          <p:nvPr/>
        </p:nvSpPr>
        <p:spPr>
          <a:xfrm>
            <a:off x="1671038" y="4153424"/>
            <a:ext cx="2002898" cy="369332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ko-KR" altLang="en-US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김유석</a:t>
            </a:r>
            <a:endParaRPr lang="en-IN" sz="18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67D775CA-1022-49C1-9C91-2025B9F89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  <a:endParaRPr lang="en-US"/>
          </a:p>
        </p:txBody>
      </p:sp>
      <p:pic>
        <p:nvPicPr>
          <p:cNvPr id="49" name="그림 개체 틀 48">
            <a:extLst>
              <a:ext uri="{FF2B5EF4-FFF2-40B4-BE49-F238E27FC236}">
                <a16:creationId xmlns:a16="http://schemas.microsoft.com/office/drawing/2014/main" id="{594BF80C-1E6F-4640-8680-1664A562B8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6" b="4456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2218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C45474-53E2-4CF1-BE9A-6C6E6A756FB4}"/>
              </a:ext>
            </a:extLst>
          </p:cNvPr>
          <p:cNvSpPr txBox="1"/>
          <p:nvPr/>
        </p:nvSpPr>
        <p:spPr>
          <a:xfrm>
            <a:off x="5195904" y="928115"/>
            <a:ext cx="5076563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팀원 소개</a:t>
            </a:r>
            <a:endParaRPr lang="en-IN" sz="440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C9192ADD-124E-4177-B330-35A19C305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1218" y="6356352"/>
            <a:ext cx="529755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BCDE05-E9D3-45BF-8D31-C44ECFC0EF1A}"/>
              </a:ext>
            </a:extLst>
          </p:cNvPr>
          <p:cNvSpPr/>
          <p:nvPr/>
        </p:nvSpPr>
        <p:spPr>
          <a:xfrm>
            <a:off x="1671038" y="4581129"/>
            <a:ext cx="2002898" cy="369332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ko-KR" altLang="en-US"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팀원 </a:t>
            </a:r>
            <a:r>
              <a:rPr lang="en-US" altLang="ko-KR"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IN" sz="18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DC8C3D-41B0-4801-8AA0-F5FC138907EB}"/>
              </a:ext>
            </a:extLst>
          </p:cNvPr>
          <p:cNvSpPr/>
          <p:nvPr/>
        </p:nvSpPr>
        <p:spPr>
          <a:xfrm>
            <a:off x="1671038" y="4153424"/>
            <a:ext cx="2002898" cy="369332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ko-KR" altLang="en-US"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고해인</a:t>
            </a:r>
            <a:endParaRPr lang="en-IN" sz="18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67D775CA-1022-49C1-9C91-2025B9F89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  <a:endParaRPr 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277E4EE2-A4D6-4E8B-98CA-90C550C8DE38}"/>
              </a:ext>
            </a:extLst>
          </p:cNvPr>
          <p:cNvSpPr/>
          <p:nvPr/>
        </p:nvSpPr>
        <p:spPr>
          <a:xfrm>
            <a:off x="5195904" y="1965612"/>
            <a:ext cx="6538895" cy="1200329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-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사용가능한 공공데이터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API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탐색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활용방안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프로젝트 설계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 </a:t>
            </a:r>
            <a:endParaRPr lang="en-IN" altLang="ko-KR" sz="1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-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프로젝트에 따른 파이썬 코딩</a:t>
            </a:r>
            <a:endParaRPr lang="en-IN" altLang="ko-KR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-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백 엔드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,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프론트 담당</a:t>
            </a:r>
            <a:endParaRPr lang="en-IN" altLang="ko-KR" sz="1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endParaRPr lang="en-IN" altLang="ko-KR" sz="1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3E02DD1B-33AD-44C5-BAAE-68A23A2074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6" b="4456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333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64A359F0-C7AA-464F-8184-124751D468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24" b="15724"/>
          <a:stretch/>
        </p:blipFill>
        <p:spPr>
          <a:xfrm>
            <a:off x="1589" y="2"/>
            <a:ext cx="12188825" cy="328498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C4A1FE3-F585-4A43-8725-B5E5666BB97D}"/>
              </a:ext>
            </a:extLst>
          </p:cNvPr>
          <p:cNvSpPr/>
          <p:nvPr/>
        </p:nvSpPr>
        <p:spPr>
          <a:xfrm>
            <a:off x="2999657" y="3284984"/>
            <a:ext cx="2484273" cy="99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C9192ADD-124E-4177-B330-35A19C305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67D775CA-1022-49C1-9C91-2025B9F89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D9F32-E947-4E5F-851D-FE99ACFCA9A0}"/>
              </a:ext>
            </a:extLst>
          </p:cNvPr>
          <p:cNvSpPr txBox="1"/>
          <p:nvPr/>
        </p:nvSpPr>
        <p:spPr>
          <a:xfrm>
            <a:off x="611030" y="899556"/>
            <a:ext cx="2964691" cy="14465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프로젝트 소개</a:t>
            </a:r>
            <a:endParaRPr lang="en-IN" sz="4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45474-53E2-4CF1-BE9A-6C6E6A756FB4}"/>
              </a:ext>
            </a:extLst>
          </p:cNvPr>
          <p:cNvSpPr txBox="1"/>
          <p:nvPr/>
        </p:nvSpPr>
        <p:spPr>
          <a:xfrm>
            <a:off x="2999657" y="3744369"/>
            <a:ext cx="248427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공공데이터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API</a:t>
            </a:r>
            <a:endParaRPr lang="en-IN" sz="20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F7855F-AD8F-4575-88F1-675DA4223ACC}"/>
              </a:ext>
            </a:extLst>
          </p:cNvPr>
          <p:cNvSpPr/>
          <p:nvPr/>
        </p:nvSpPr>
        <p:spPr>
          <a:xfrm>
            <a:off x="2999657" y="4446155"/>
            <a:ext cx="2484273" cy="1077218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공공데이터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(data.go.kr)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에서 제공하는 제주도 실시간 교통정보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를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활용한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모니터링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서비스</a:t>
            </a:r>
            <a:endParaRPr lang="en-IN" sz="16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EA06D-59AC-4213-A83D-3BED6C55EC1C}"/>
              </a:ext>
            </a:extLst>
          </p:cNvPr>
          <p:cNvSpPr txBox="1"/>
          <p:nvPr/>
        </p:nvSpPr>
        <p:spPr>
          <a:xfrm>
            <a:off x="6048983" y="3744369"/>
            <a:ext cx="248427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프론트 엔드</a:t>
            </a:r>
            <a:endParaRPr lang="en-IN" sz="20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EF06E-872D-490E-B16F-DB810A71A018}"/>
              </a:ext>
            </a:extLst>
          </p:cNvPr>
          <p:cNvSpPr/>
          <p:nvPr/>
        </p:nvSpPr>
        <p:spPr>
          <a:xfrm>
            <a:off x="6048983" y="4446155"/>
            <a:ext cx="2484273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파이썬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Flask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를 이용한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웹 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기반의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사용자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인터페이스</a:t>
            </a:r>
            <a:endParaRPr lang="en-IN" sz="16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B9EA9D-DA4E-4793-BCB5-6F88C35E74A8}"/>
              </a:ext>
            </a:extLst>
          </p:cNvPr>
          <p:cNvSpPr txBox="1"/>
          <p:nvPr/>
        </p:nvSpPr>
        <p:spPr>
          <a:xfrm>
            <a:off x="9075993" y="3744369"/>
            <a:ext cx="248427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백 엔드</a:t>
            </a:r>
            <a:endParaRPr lang="en-IN" sz="20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7B447-D0BA-4E1B-8C4A-01C00840D141}"/>
              </a:ext>
            </a:extLst>
          </p:cNvPr>
          <p:cNvSpPr/>
          <p:nvPr/>
        </p:nvSpPr>
        <p:spPr>
          <a:xfrm>
            <a:off x="9075993" y="4446155"/>
            <a:ext cx="2379407" cy="1077218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ko-KR" altLang="en-US" sz="16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파이썬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을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이용해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에서 제공하는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XML 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데이터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dbf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데이터파일 </a:t>
            </a:r>
            <a:r>
              <a:rPr lang="ko-KR" altLang="en-US" sz="16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재가공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및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생성</a:t>
            </a:r>
            <a:endParaRPr lang="en-IN" sz="16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256193-6634-4CDC-BE41-CC4B9912F7E1}"/>
              </a:ext>
            </a:extLst>
          </p:cNvPr>
          <p:cNvSpPr/>
          <p:nvPr/>
        </p:nvSpPr>
        <p:spPr>
          <a:xfrm>
            <a:off x="6048983" y="3284984"/>
            <a:ext cx="2484273" cy="99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D927A6-B7BA-462A-B500-661D5F0D6BE1}"/>
              </a:ext>
            </a:extLst>
          </p:cNvPr>
          <p:cNvSpPr/>
          <p:nvPr/>
        </p:nvSpPr>
        <p:spPr>
          <a:xfrm>
            <a:off x="9075993" y="3284984"/>
            <a:ext cx="2484273" cy="99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82818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FC87A726-5197-420B-97B9-025B913DF5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r="9438"/>
          <a:stretch>
            <a:fillRect/>
          </a:stretch>
        </p:blipFill>
        <p:spPr/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ED512-496A-4741-A961-6668A0C99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56C1545-6938-4918-8B60-DE9DB079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4D58B-D04F-4C03-884E-D566690EC888}"/>
              </a:ext>
            </a:extLst>
          </p:cNvPr>
          <p:cNvSpPr txBox="1"/>
          <p:nvPr/>
        </p:nvSpPr>
        <p:spPr>
          <a:xfrm>
            <a:off x="1410789" y="1047645"/>
            <a:ext cx="4385149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defRPr/>
            </a:pPr>
            <a:r>
              <a:rPr lang="ko-KR" altLang="en-US" sz="5400" b="1" ker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사용 </a:t>
            </a:r>
            <a:r>
              <a:rPr lang="en-US" sz="5400" b="1" ker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API </a:t>
            </a:r>
            <a:r>
              <a:rPr lang="ko-KR" altLang="en-US" sz="5400" b="1" ker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소개</a:t>
            </a:r>
            <a:endParaRPr lang="en-US" sz="5400" b="1" ker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B543D-C534-45C5-B7A5-2AAF15460D20}"/>
              </a:ext>
            </a:extLst>
          </p:cNvPr>
          <p:cNvSpPr/>
          <p:nvPr/>
        </p:nvSpPr>
        <p:spPr>
          <a:xfrm>
            <a:off x="1518457" y="2242370"/>
            <a:ext cx="4277478" cy="2862322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just"/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API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명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: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제주특별자치도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_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실시간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_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교통정보</a:t>
            </a:r>
            <a:endParaRPr lang="en-US" altLang="ko-KR" sz="1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pPr algn="just"/>
            <a:endParaRPr lang="en-US" altLang="ko-KR" sz="1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pPr algn="just"/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제공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: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자치경찰단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교통정보센터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pPr algn="just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pPr algn="just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제공기관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제주특별자치도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pPr algn="just"/>
            <a:endParaRPr lang="en-US" altLang="ko-KR" sz="1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pPr algn="just"/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일일 트래픽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: 1,000</a:t>
            </a:r>
          </a:p>
          <a:p>
            <a:pPr algn="just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pPr algn="just"/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API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유형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: REST</a:t>
            </a:r>
          </a:p>
          <a:p>
            <a:pPr algn="just"/>
            <a:endParaRPr lang="en-US" altLang="ko-KR" sz="1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21BC9-69AE-476D-8359-597628C210B9}"/>
              </a:ext>
            </a:extLst>
          </p:cNvPr>
          <p:cNvSpPr/>
          <p:nvPr/>
        </p:nvSpPr>
        <p:spPr>
          <a:xfrm flipV="1">
            <a:off x="6376615" y="1067239"/>
            <a:ext cx="5807921" cy="5821331"/>
          </a:xfrm>
          <a:custGeom>
            <a:avLst/>
            <a:gdLst>
              <a:gd name="connsiteX0" fmla="*/ 899 w 5807921"/>
              <a:gd name="connsiteY0" fmla="*/ 0 h 5821331"/>
              <a:gd name="connsiteX1" fmla="*/ 5807921 w 5807921"/>
              <a:gd name="connsiteY1" fmla="*/ 0 h 5821331"/>
              <a:gd name="connsiteX2" fmla="*/ 5807921 w 5807921"/>
              <a:gd name="connsiteY2" fmla="*/ 5820771 h 5821331"/>
              <a:gd name="connsiteX3" fmla="*/ 5785747 w 5807921"/>
              <a:gd name="connsiteY3" fmla="*/ 5821331 h 5821331"/>
              <a:gd name="connsiteX4" fmla="*/ 0 w 5807921"/>
              <a:gd name="connsiteY4" fmla="*/ 35584 h 582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921" h="5821331">
                <a:moveTo>
                  <a:pt x="899" y="0"/>
                </a:moveTo>
                <a:lnTo>
                  <a:pt x="5807921" y="0"/>
                </a:lnTo>
                <a:lnTo>
                  <a:pt x="5807921" y="5820771"/>
                </a:lnTo>
                <a:lnTo>
                  <a:pt x="5785747" y="5821331"/>
                </a:lnTo>
                <a:cubicBezTo>
                  <a:pt x="2590368" y="5821331"/>
                  <a:pt x="0" y="3230963"/>
                  <a:pt x="0" y="35584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00EC4-986B-447F-81B9-0C851B04AB7F}"/>
              </a:ext>
            </a:extLst>
          </p:cNvPr>
          <p:cNvSpPr txBox="1"/>
          <p:nvPr/>
        </p:nvSpPr>
        <p:spPr>
          <a:xfrm>
            <a:off x="9120336" y="2867308"/>
            <a:ext cx="1590500" cy="31547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9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en-IN" sz="199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5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개체 틀 13" descr="텍스트, 노트북, 사람이(가) 표시된 사진&#10;&#10;자동 생성된 설명">
            <a:extLst>
              <a:ext uri="{FF2B5EF4-FFF2-40B4-BE49-F238E27FC236}">
                <a16:creationId xmlns:a16="http://schemas.microsoft.com/office/drawing/2014/main" id="{E0CBEFC6-44D4-4943-973B-9EC3559254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4" r="16664"/>
          <a:stretch>
            <a:fillRect/>
          </a:stretch>
        </p:blipFill>
        <p:spPr/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ED512-496A-4741-A961-6668A0C99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56C1545-6938-4918-8B60-DE9DB079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21BC9-69AE-476D-8359-597628C210B9}"/>
              </a:ext>
            </a:extLst>
          </p:cNvPr>
          <p:cNvSpPr/>
          <p:nvPr/>
        </p:nvSpPr>
        <p:spPr>
          <a:xfrm rot="16200000">
            <a:off x="6705" y="-14271"/>
            <a:ext cx="5807921" cy="5821331"/>
          </a:xfrm>
          <a:custGeom>
            <a:avLst/>
            <a:gdLst>
              <a:gd name="connsiteX0" fmla="*/ 899 w 5807921"/>
              <a:gd name="connsiteY0" fmla="*/ 0 h 5821331"/>
              <a:gd name="connsiteX1" fmla="*/ 5807921 w 5807921"/>
              <a:gd name="connsiteY1" fmla="*/ 0 h 5821331"/>
              <a:gd name="connsiteX2" fmla="*/ 5807921 w 5807921"/>
              <a:gd name="connsiteY2" fmla="*/ 5820771 h 5821331"/>
              <a:gd name="connsiteX3" fmla="*/ 5785747 w 5807921"/>
              <a:gd name="connsiteY3" fmla="*/ 5821331 h 5821331"/>
              <a:gd name="connsiteX4" fmla="*/ 0 w 5807921"/>
              <a:gd name="connsiteY4" fmla="*/ 35584 h 582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921" h="5821331">
                <a:moveTo>
                  <a:pt x="899" y="0"/>
                </a:moveTo>
                <a:lnTo>
                  <a:pt x="5807921" y="0"/>
                </a:lnTo>
                <a:lnTo>
                  <a:pt x="5807921" y="5820771"/>
                </a:lnTo>
                <a:lnTo>
                  <a:pt x="5785747" y="5821331"/>
                </a:lnTo>
                <a:cubicBezTo>
                  <a:pt x="2590368" y="5821331"/>
                  <a:pt x="0" y="3230963"/>
                  <a:pt x="0" y="35584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00EC4-986B-447F-81B9-0C851B04AB7F}"/>
              </a:ext>
            </a:extLst>
          </p:cNvPr>
          <p:cNvSpPr txBox="1"/>
          <p:nvPr/>
        </p:nvSpPr>
        <p:spPr>
          <a:xfrm>
            <a:off x="1405951" y="665015"/>
            <a:ext cx="1662635" cy="31547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99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CC7A7-F8D6-4496-A9BA-9E16D8D3B270}"/>
              </a:ext>
            </a:extLst>
          </p:cNvPr>
          <p:cNvSpPr txBox="1"/>
          <p:nvPr/>
        </p:nvSpPr>
        <p:spPr>
          <a:xfrm>
            <a:off x="6096001" y="1507671"/>
            <a:ext cx="5486399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defRPr/>
            </a:pPr>
            <a:r>
              <a:rPr lang="ko-KR" altLang="en-US" sz="5400" ker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개발환경</a:t>
            </a:r>
            <a:endParaRPr lang="en-US" sz="5400" ker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8E22CF-0D78-4FF5-ACB5-43DDA79D0CF5}"/>
              </a:ext>
            </a:extLst>
          </p:cNvPr>
          <p:cNvSpPr/>
          <p:nvPr/>
        </p:nvSpPr>
        <p:spPr>
          <a:xfrm>
            <a:off x="6105529" y="2896395"/>
            <a:ext cx="4680520" cy="156966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Python </a:t>
            </a:r>
            <a:r>
              <a:rPr lang="en-IN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Flask</a:t>
            </a:r>
            <a:endParaRPr lang="en-IN" sz="32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0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57050" y="3810000"/>
            <a:ext cx="1735036" cy="1330542"/>
            <a:chOff x="9801225" y="6884988"/>
            <a:chExt cx="2376488" cy="18224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11337925" y="7134225"/>
              <a:ext cx="839788" cy="1323975"/>
            </a:xfrm>
            <a:custGeom>
              <a:avLst/>
              <a:gdLst>
                <a:gd name="T0" fmla="*/ 343 w 1585"/>
                <a:gd name="T1" fmla="*/ 0 h 2501"/>
                <a:gd name="T2" fmla="*/ 368 w 1585"/>
                <a:gd name="T3" fmla="*/ 3 h 2501"/>
                <a:gd name="T4" fmla="*/ 391 w 1585"/>
                <a:gd name="T5" fmla="*/ 13 h 2501"/>
                <a:gd name="T6" fmla="*/ 412 w 1585"/>
                <a:gd name="T7" fmla="*/ 28 h 2501"/>
                <a:gd name="T8" fmla="*/ 1558 w 1585"/>
                <a:gd name="T9" fmla="*/ 1183 h 2501"/>
                <a:gd name="T10" fmla="*/ 1573 w 1585"/>
                <a:gd name="T11" fmla="*/ 1202 h 2501"/>
                <a:gd name="T12" fmla="*/ 1582 w 1585"/>
                <a:gd name="T13" fmla="*/ 1226 h 2501"/>
                <a:gd name="T14" fmla="*/ 1585 w 1585"/>
                <a:gd name="T15" fmla="*/ 1251 h 2501"/>
                <a:gd name="T16" fmla="*/ 1582 w 1585"/>
                <a:gd name="T17" fmla="*/ 1274 h 2501"/>
                <a:gd name="T18" fmla="*/ 1573 w 1585"/>
                <a:gd name="T19" fmla="*/ 1298 h 2501"/>
                <a:gd name="T20" fmla="*/ 1558 w 1585"/>
                <a:gd name="T21" fmla="*/ 1318 h 2501"/>
                <a:gd name="T22" fmla="*/ 412 w 1585"/>
                <a:gd name="T23" fmla="*/ 2472 h 2501"/>
                <a:gd name="T24" fmla="*/ 391 w 1585"/>
                <a:gd name="T25" fmla="*/ 2489 h 2501"/>
                <a:gd name="T26" fmla="*/ 369 w 1585"/>
                <a:gd name="T27" fmla="*/ 2497 h 2501"/>
                <a:gd name="T28" fmla="*/ 345 w 1585"/>
                <a:gd name="T29" fmla="*/ 2501 h 2501"/>
                <a:gd name="T30" fmla="*/ 320 w 1585"/>
                <a:gd name="T31" fmla="*/ 2497 h 2501"/>
                <a:gd name="T32" fmla="*/ 297 w 1585"/>
                <a:gd name="T33" fmla="*/ 2489 h 2501"/>
                <a:gd name="T34" fmla="*/ 276 w 1585"/>
                <a:gd name="T35" fmla="*/ 2472 h 2501"/>
                <a:gd name="T36" fmla="*/ 29 w 1585"/>
                <a:gd name="T37" fmla="*/ 2223 h 2501"/>
                <a:gd name="T38" fmla="*/ 12 w 1585"/>
                <a:gd name="T39" fmla="*/ 2202 h 2501"/>
                <a:gd name="T40" fmla="*/ 4 w 1585"/>
                <a:gd name="T41" fmla="*/ 2179 h 2501"/>
                <a:gd name="T42" fmla="*/ 0 w 1585"/>
                <a:gd name="T43" fmla="*/ 2155 h 2501"/>
                <a:gd name="T44" fmla="*/ 4 w 1585"/>
                <a:gd name="T45" fmla="*/ 2130 h 2501"/>
                <a:gd name="T46" fmla="*/ 12 w 1585"/>
                <a:gd name="T47" fmla="*/ 2107 h 2501"/>
                <a:gd name="T48" fmla="*/ 29 w 1585"/>
                <a:gd name="T49" fmla="*/ 2088 h 2501"/>
                <a:gd name="T50" fmla="*/ 859 w 1585"/>
                <a:gd name="T51" fmla="*/ 1251 h 2501"/>
                <a:gd name="T52" fmla="*/ 29 w 1585"/>
                <a:gd name="T53" fmla="*/ 414 h 2501"/>
                <a:gd name="T54" fmla="*/ 12 w 1585"/>
                <a:gd name="T55" fmla="*/ 393 h 2501"/>
                <a:gd name="T56" fmla="*/ 4 w 1585"/>
                <a:gd name="T57" fmla="*/ 370 h 2501"/>
                <a:gd name="T58" fmla="*/ 0 w 1585"/>
                <a:gd name="T59" fmla="*/ 345 h 2501"/>
                <a:gd name="T60" fmla="*/ 4 w 1585"/>
                <a:gd name="T61" fmla="*/ 321 h 2501"/>
                <a:gd name="T62" fmla="*/ 12 w 1585"/>
                <a:gd name="T63" fmla="*/ 298 h 2501"/>
                <a:gd name="T64" fmla="*/ 29 w 1585"/>
                <a:gd name="T65" fmla="*/ 277 h 2501"/>
                <a:gd name="T66" fmla="*/ 276 w 1585"/>
                <a:gd name="T67" fmla="*/ 28 h 2501"/>
                <a:gd name="T68" fmla="*/ 297 w 1585"/>
                <a:gd name="T69" fmla="*/ 13 h 2501"/>
                <a:gd name="T70" fmla="*/ 320 w 1585"/>
                <a:gd name="T71" fmla="*/ 3 h 2501"/>
                <a:gd name="T72" fmla="*/ 343 w 1585"/>
                <a:gd name="T73" fmla="*/ 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5" h="2501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>
              <a:off x="9801225" y="7134225"/>
              <a:ext cx="838200" cy="1323975"/>
            </a:xfrm>
            <a:custGeom>
              <a:avLst/>
              <a:gdLst>
                <a:gd name="T0" fmla="*/ 1240 w 1584"/>
                <a:gd name="T1" fmla="*/ 0 h 2502"/>
                <a:gd name="T2" fmla="*/ 1265 w 1584"/>
                <a:gd name="T3" fmla="*/ 4 h 2502"/>
                <a:gd name="T4" fmla="*/ 1288 w 1584"/>
                <a:gd name="T5" fmla="*/ 14 h 2502"/>
                <a:gd name="T6" fmla="*/ 1308 w 1584"/>
                <a:gd name="T7" fmla="*/ 29 h 2502"/>
                <a:gd name="T8" fmla="*/ 1556 w 1584"/>
                <a:gd name="T9" fmla="*/ 278 h 2502"/>
                <a:gd name="T10" fmla="*/ 1571 w 1584"/>
                <a:gd name="T11" fmla="*/ 299 h 2502"/>
                <a:gd name="T12" fmla="*/ 1581 w 1584"/>
                <a:gd name="T13" fmla="*/ 321 h 2502"/>
                <a:gd name="T14" fmla="*/ 1584 w 1584"/>
                <a:gd name="T15" fmla="*/ 347 h 2502"/>
                <a:gd name="T16" fmla="*/ 1581 w 1584"/>
                <a:gd name="T17" fmla="*/ 372 h 2502"/>
                <a:gd name="T18" fmla="*/ 1571 w 1584"/>
                <a:gd name="T19" fmla="*/ 394 h 2502"/>
                <a:gd name="T20" fmla="*/ 1556 w 1584"/>
                <a:gd name="T21" fmla="*/ 415 h 2502"/>
                <a:gd name="T22" fmla="*/ 726 w 1584"/>
                <a:gd name="T23" fmla="*/ 1252 h 2502"/>
                <a:gd name="T24" fmla="*/ 1556 w 1584"/>
                <a:gd name="T25" fmla="*/ 2089 h 2502"/>
                <a:gd name="T26" fmla="*/ 1571 w 1584"/>
                <a:gd name="T27" fmla="*/ 2108 h 2502"/>
                <a:gd name="T28" fmla="*/ 1581 w 1584"/>
                <a:gd name="T29" fmla="*/ 2131 h 2502"/>
                <a:gd name="T30" fmla="*/ 1584 w 1584"/>
                <a:gd name="T31" fmla="*/ 2156 h 2502"/>
                <a:gd name="T32" fmla="*/ 1581 w 1584"/>
                <a:gd name="T33" fmla="*/ 2180 h 2502"/>
                <a:gd name="T34" fmla="*/ 1571 w 1584"/>
                <a:gd name="T35" fmla="*/ 2203 h 2502"/>
                <a:gd name="T36" fmla="*/ 1556 w 1584"/>
                <a:gd name="T37" fmla="*/ 2224 h 2502"/>
                <a:gd name="T38" fmla="*/ 1308 w 1584"/>
                <a:gd name="T39" fmla="*/ 2473 h 2502"/>
                <a:gd name="T40" fmla="*/ 1288 w 1584"/>
                <a:gd name="T41" fmla="*/ 2490 h 2502"/>
                <a:gd name="T42" fmla="*/ 1265 w 1584"/>
                <a:gd name="T43" fmla="*/ 2498 h 2502"/>
                <a:gd name="T44" fmla="*/ 1240 w 1584"/>
                <a:gd name="T45" fmla="*/ 2502 h 2502"/>
                <a:gd name="T46" fmla="*/ 1216 w 1584"/>
                <a:gd name="T47" fmla="*/ 2498 h 2502"/>
                <a:gd name="T48" fmla="*/ 1194 w 1584"/>
                <a:gd name="T49" fmla="*/ 2490 h 2502"/>
                <a:gd name="T50" fmla="*/ 1173 w 1584"/>
                <a:gd name="T51" fmla="*/ 2473 h 2502"/>
                <a:gd name="T52" fmla="*/ 27 w 1584"/>
                <a:gd name="T53" fmla="*/ 1319 h 2502"/>
                <a:gd name="T54" fmla="*/ 12 w 1584"/>
                <a:gd name="T55" fmla="*/ 1299 h 2502"/>
                <a:gd name="T56" fmla="*/ 3 w 1584"/>
                <a:gd name="T57" fmla="*/ 1275 h 2502"/>
                <a:gd name="T58" fmla="*/ 0 w 1584"/>
                <a:gd name="T59" fmla="*/ 1252 h 2502"/>
                <a:gd name="T60" fmla="*/ 3 w 1584"/>
                <a:gd name="T61" fmla="*/ 1227 h 2502"/>
                <a:gd name="T62" fmla="*/ 12 w 1584"/>
                <a:gd name="T63" fmla="*/ 1203 h 2502"/>
                <a:gd name="T64" fmla="*/ 27 w 1584"/>
                <a:gd name="T65" fmla="*/ 1184 h 2502"/>
                <a:gd name="T66" fmla="*/ 1173 w 1584"/>
                <a:gd name="T67" fmla="*/ 29 h 2502"/>
                <a:gd name="T68" fmla="*/ 1194 w 1584"/>
                <a:gd name="T69" fmla="*/ 14 h 2502"/>
                <a:gd name="T70" fmla="*/ 1216 w 1584"/>
                <a:gd name="T71" fmla="*/ 4 h 2502"/>
                <a:gd name="T72" fmla="*/ 1240 w 1584"/>
                <a:gd name="T73" fmla="*/ 0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4" h="2502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68" name="Freeform 26"/>
            <p:cNvSpPr>
              <a:spLocks/>
            </p:cNvSpPr>
            <p:nvPr/>
          </p:nvSpPr>
          <p:spPr bwMode="auto">
            <a:xfrm>
              <a:off x="10637838" y="6884988"/>
              <a:ext cx="701675" cy="1822450"/>
            </a:xfrm>
            <a:custGeom>
              <a:avLst/>
              <a:gdLst>
                <a:gd name="T0" fmla="*/ 1033 w 1327"/>
                <a:gd name="T1" fmla="*/ 0 h 3442"/>
                <a:gd name="T2" fmla="*/ 1057 w 1327"/>
                <a:gd name="T3" fmla="*/ 4 h 3442"/>
                <a:gd name="T4" fmla="*/ 1258 w 1327"/>
                <a:gd name="T5" fmla="*/ 63 h 3442"/>
                <a:gd name="T6" fmla="*/ 1282 w 1327"/>
                <a:gd name="T7" fmla="*/ 74 h 3442"/>
                <a:gd name="T8" fmla="*/ 1301 w 1327"/>
                <a:gd name="T9" fmla="*/ 89 h 3442"/>
                <a:gd name="T10" fmla="*/ 1316 w 1327"/>
                <a:gd name="T11" fmla="*/ 110 h 3442"/>
                <a:gd name="T12" fmla="*/ 1324 w 1327"/>
                <a:gd name="T13" fmla="*/ 133 h 3442"/>
                <a:gd name="T14" fmla="*/ 1327 w 1327"/>
                <a:gd name="T15" fmla="*/ 158 h 3442"/>
                <a:gd name="T16" fmla="*/ 1323 w 1327"/>
                <a:gd name="T17" fmla="*/ 183 h 3442"/>
                <a:gd name="T18" fmla="*/ 388 w 1327"/>
                <a:gd name="T19" fmla="*/ 3375 h 3442"/>
                <a:gd name="T20" fmla="*/ 378 w 1327"/>
                <a:gd name="T21" fmla="*/ 3398 h 3442"/>
                <a:gd name="T22" fmla="*/ 362 w 1327"/>
                <a:gd name="T23" fmla="*/ 3416 h 3442"/>
                <a:gd name="T24" fmla="*/ 343 w 1327"/>
                <a:gd name="T25" fmla="*/ 3431 h 3442"/>
                <a:gd name="T26" fmla="*/ 321 w 1327"/>
                <a:gd name="T27" fmla="*/ 3440 h 3442"/>
                <a:gd name="T28" fmla="*/ 297 w 1327"/>
                <a:gd name="T29" fmla="*/ 3442 h 3442"/>
                <a:gd name="T30" fmla="*/ 271 w 1327"/>
                <a:gd name="T31" fmla="*/ 3440 h 3442"/>
                <a:gd name="T32" fmla="*/ 68 w 1327"/>
                <a:gd name="T33" fmla="*/ 3379 h 3442"/>
                <a:gd name="T34" fmla="*/ 47 w 1327"/>
                <a:gd name="T35" fmla="*/ 3369 h 3442"/>
                <a:gd name="T36" fmla="*/ 27 w 1327"/>
                <a:gd name="T37" fmla="*/ 3353 h 3442"/>
                <a:gd name="T38" fmla="*/ 12 w 1327"/>
                <a:gd name="T39" fmla="*/ 3333 h 3442"/>
                <a:gd name="T40" fmla="*/ 3 w 1327"/>
                <a:gd name="T41" fmla="*/ 3310 h 3442"/>
                <a:gd name="T42" fmla="*/ 0 w 1327"/>
                <a:gd name="T43" fmla="*/ 3285 h 3442"/>
                <a:gd name="T44" fmla="*/ 4 w 1327"/>
                <a:gd name="T45" fmla="*/ 3260 h 3442"/>
                <a:gd name="T46" fmla="*/ 940 w 1327"/>
                <a:gd name="T47" fmla="*/ 69 h 3442"/>
                <a:gd name="T48" fmla="*/ 949 w 1327"/>
                <a:gd name="T49" fmla="*/ 45 h 3442"/>
                <a:gd name="T50" fmla="*/ 966 w 1327"/>
                <a:gd name="T51" fmla="*/ 26 h 3442"/>
                <a:gd name="T52" fmla="*/ 985 w 1327"/>
                <a:gd name="T53" fmla="*/ 12 h 3442"/>
                <a:gd name="T54" fmla="*/ 1008 w 1327"/>
                <a:gd name="T55" fmla="*/ 2 h 3442"/>
                <a:gd name="T56" fmla="*/ 1033 w 1327"/>
                <a:gd name="T57" fmla="*/ 0 h 3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3442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solidFill>
                  <a:schemeClr val="bg1"/>
                </a:solidFill>
              </a:rPr>
              <a:t>프론트 엔드 </a:t>
            </a:r>
            <a:r>
              <a:rPr lang="en-US" altLang="ko-KR" b="1">
                <a:solidFill>
                  <a:schemeClr val="bg1"/>
                </a:solidFill>
              </a:rPr>
              <a:t>(</a:t>
            </a:r>
            <a:r>
              <a:rPr lang="ko-KR" altLang="en-US" b="1">
                <a:solidFill>
                  <a:schemeClr val="bg1"/>
                </a:solidFill>
              </a:rPr>
              <a:t>인터페이스</a:t>
            </a:r>
            <a:r>
              <a:rPr lang="en-US" altLang="ko-KR" b="1">
                <a:solidFill>
                  <a:schemeClr val="bg1"/>
                </a:solidFill>
              </a:rPr>
              <a:t>)</a:t>
            </a:r>
            <a:r>
              <a:rPr lang="ko-KR" altLang="en-US" b="1">
                <a:solidFill>
                  <a:schemeClr val="bg1"/>
                </a:solidFill>
              </a:rPr>
              <a:t> 구성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030" name="Group 1029"/>
          <p:cNvGrpSpPr/>
          <p:nvPr/>
        </p:nvGrpSpPr>
        <p:grpSpPr>
          <a:xfrm>
            <a:off x="8047830" y="1353671"/>
            <a:ext cx="1997076" cy="2074862"/>
            <a:chOff x="8685213" y="1268413"/>
            <a:chExt cx="1997076" cy="20748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26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027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028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029" name="Freeform 30"/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79168" y="2130760"/>
            <a:ext cx="3917950" cy="3082925"/>
            <a:chOff x="3732213" y="2365375"/>
            <a:chExt cx="3917950" cy="3082925"/>
          </a:xfrm>
          <a:effectLst/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197475" y="4635500"/>
              <a:ext cx="985837" cy="773113"/>
            </a:xfrm>
            <a:custGeom>
              <a:avLst/>
              <a:gdLst>
                <a:gd name="T0" fmla="*/ 230 w 1241"/>
                <a:gd name="T1" fmla="*/ 0 h 973"/>
                <a:gd name="T2" fmla="*/ 1050 w 1241"/>
                <a:gd name="T3" fmla="*/ 0 h 973"/>
                <a:gd name="T4" fmla="*/ 1074 w 1241"/>
                <a:gd name="T5" fmla="*/ 4 h 973"/>
                <a:gd name="T6" fmla="*/ 1095 w 1241"/>
                <a:gd name="T7" fmla="*/ 15 h 973"/>
                <a:gd name="T8" fmla="*/ 1112 w 1241"/>
                <a:gd name="T9" fmla="*/ 31 h 973"/>
                <a:gd name="T10" fmla="*/ 1122 w 1241"/>
                <a:gd name="T11" fmla="*/ 52 h 973"/>
                <a:gd name="T12" fmla="*/ 1127 w 1241"/>
                <a:gd name="T13" fmla="*/ 76 h 973"/>
                <a:gd name="T14" fmla="*/ 1241 w 1241"/>
                <a:gd name="T15" fmla="*/ 897 h 973"/>
                <a:gd name="T16" fmla="*/ 1238 w 1241"/>
                <a:gd name="T17" fmla="*/ 921 h 973"/>
                <a:gd name="T18" fmla="*/ 1227 w 1241"/>
                <a:gd name="T19" fmla="*/ 942 h 973"/>
                <a:gd name="T20" fmla="*/ 1211 w 1241"/>
                <a:gd name="T21" fmla="*/ 958 h 973"/>
                <a:gd name="T22" fmla="*/ 1188 w 1241"/>
                <a:gd name="T23" fmla="*/ 969 h 973"/>
                <a:gd name="T24" fmla="*/ 1164 w 1241"/>
                <a:gd name="T25" fmla="*/ 973 h 973"/>
                <a:gd name="T26" fmla="*/ 77 w 1241"/>
                <a:gd name="T27" fmla="*/ 973 h 973"/>
                <a:gd name="T28" fmla="*/ 52 w 1241"/>
                <a:gd name="T29" fmla="*/ 969 h 973"/>
                <a:gd name="T30" fmla="*/ 31 w 1241"/>
                <a:gd name="T31" fmla="*/ 958 h 973"/>
                <a:gd name="T32" fmla="*/ 14 w 1241"/>
                <a:gd name="T33" fmla="*/ 942 h 973"/>
                <a:gd name="T34" fmla="*/ 4 w 1241"/>
                <a:gd name="T35" fmla="*/ 921 h 973"/>
                <a:gd name="T36" fmla="*/ 0 w 1241"/>
                <a:gd name="T37" fmla="*/ 897 h 973"/>
                <a:gd name="T38" fmla="*/ 154 w 1241"/>
                <a:gd name="T39" fmla="*/ 76 h 973"/>
                <a:gd name="T40" fmla="*/ 157 w 1241"/>
                <a:gd name="T41" fmla="*/ 52 h 973"/>
                <a:gd name="T42" fmla="*/ 169 w 1241"/>
                <a:gd name="T43" fmla="*/ 31 h 973"/>
                <a:gd name="T44" fmla="*/ 185 w 1241"/>
                <a:gd name="T45" fmla="*/ 15 h 973"/>
                <a:gd name="T46" fmla="*/ 206 w 1241"/>
                <a:gd name="T47" fmla="*/ 4 h 973"/>
                <a:gd name="T48" fmla="*/ 230 w 1241"/>
                <a:gd name="T49" fmla="*/ 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1" h="973">
                  <a:moveTo>
                    <a:pt x="230" y="0"/>
                  </a:moveTo>
                  <a:lnTo>
                    <a:pt x="1050" y="0"/>
                  </a:lnTo>
                  <a:lnTo>
                    <a:pt x="1074" y="4"/>
                  </a:lnTo>
                  <a:lnTo>
                    <a:pt x="1095" y="15"/>
                  </a:lnTo>
                  <a:lnTo>
                    <a:pt x="1112" y="31"/>
                  </a:lnTo>
                  <a:lnTo>
                    <a:pt x="1122" y="52"/>
                  </a:lnTo>
                  <a:lnTo>
                    <a:pt x="1127" y="76"/>
                  </a:lnTo>
                  <a:lnTo>
                    <a:pt x="1241" y="897"/>
                  </a:lnTo>
                  <a:lnTo>
                    <a:pt x="1238" y="921"/>
                  </a:lnTo>
                  <a:lnTo>
                    <a:pt x="1227" y="942"/>
                  </a:lnTo>
                  <a:lnTo>
                    <a:pt x="1211" y="958"/>
                  </a:lnTo>
                  <a:lnTo>
                    <a:pt x="1188" y="969"/>
                  </a:lnTo>
                  <a:lnTo>
                    <a:pt x="1164" y="973"/>
                  </a:lnTo>
                  <a:lnTo>
                    <a:pt x="77" y="973"/>
                  </a:lnTo>
                  <a:lnTo>
                    <a:pt x="52" y="969"/>
                  </a:lnTo>
                  <a:lnTo>
                    <a:pt x="31" y="958"/>
                  </a:lnTo>
                  <a:lnTo>
                    <a:pt x="14" y="942"/>
                  </a:lnTo>
                  <a:lnTo>
                    <a:pt x="4" y="921"/>
                  </a:lnTo>
                  <a:lnTo>
                    <a:pt x="0" y="897"/>
                  </a:lnTo>
                  <a:lnTo>
                    <a:pt x="154" y="76"/>
                  </a:lnTo>
                  <a:lnTo>
                    <a:pt x="157" y="52"/>
                  </a:lnTo>
                  <a:lnTo>
                    <a:pt x="169" y="31"/>
                  </a:lnTo>
                  <a:lnTo>
                    <a:pt x="185" y="15"/>
                  </a:lnTo>
                  <a:lnTo>
                    <a:pt x="206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002213" y="5346700"/>
              <a:ext cx="1376362" cy="101600"/>
            </a:xfrm>
            <a:custGeom>
              <a:avLst/>
              <a:gdLst>
                <a:gd name="T0" fmla="*/ 63 w 1734"/>
                <a:gd name="T1" fmla="*/ 0 h 127"/>
                <a:gd name="T2" fmla="*/ 1671 w 1734"/>
                <a:gd name="T3" fmla="*/ 0 h 127"/>
                <a:gd name="T4" fmla="*/ 1690 w 1734"/>
                <a:gd name="T5" fmla="*/ 4 h 127"/>
                <a:gd name="T6" fmla="*/ 1708 w 1734"/>
                <a:gd name="T7" fmla="*/ 13 h 127"/>
                <a:gd name="T8" fmla="*/ 1722 w 1734"/>
                <a:gd name="T9" fmla="*/ 27 h 127"/>
                <a:gd name="T10" fmla="*/ 1731 w 1734"/>
                <a:gd name="T11" fmla="*/ 43 h 127"/>
                <a:gd name="T12" fmla="*/ 1734 w 1734"/>
                <a:gd name="T13" fmla="*/ 64 h 127"/>
                <a:gd name="T14" fmla="*/ 1731 w 1734"/>
                <a:gd name="T15" fmla="*/ 84 h 127"/>
                <a:gd name="T16" fmla="*/ 1722 w 1734"/>
                <a:gd name="T17" fmla="*/ 102 h 127"/>
                <a:gd name="T18" fmla="*/ 1708 w 1734"/>
                <a:gd name="T19" fmla="*/ 115 h 127"/>
                <a:gd name="T20" fmla="*/ 1690 w 1734"/>
                <a:gd name="T21" fmla="*/ 124 h 127"/>
                <a:gd name="T22" fmla="*/ 1671 w 1734"/>
                <a:gd name="T23" fmla="*/ 127 h 127"/>
                <a:gd name="T24" fmla="*/ 63 w 1734"/>
                <a:gd name="T25" fmla="*/ 127 h 127"/>
                <a:gd name="T26" fmla="*/ 43 w 1734"/>
                <a:gd name="T27" fmla="*/ 124 h 127"/>
                <a:gd name="T28" fmla="*/ 25 w 1734"/>
                <a:gd name="T29" fmla="*/ 115 h 127"/>
                <a:gd name="T30" fmla="*/ 12 w 1734"/>
                <a:gd name="T31" fmla="*/ 102 h 127"/>
                <a:gd name="T32" fmla="*/ 3 w 1734"/>
                <a:gd name="T33" fmla="*/ 84 h 127"/>
                <a:gd name="T34" fmla="*/ 0 w 1734"/>
                <a:gd name="T35" fmla="*/ 64 h 127"/>
                <a:gd name="T36" fmla="*/ 3 w 1734"/>
                <a:gd name="T37" fmla="*/ 43 h 127"/>
                <a:gd name="T38" fmla="*/ 12 w 1734"/>
                <a:gd name="T39" fmla="*/ 27 h 127"/>
                <a:gd name="T40" fmla="*/ 25 w 1734"/>
                <a:gd name="T41" fmla="*/ 13 h 127"/>
                <a:gd name="T42" fmla="*/ 43 w 1734"/>
                <a:gd name="T43" fmla="*/ 4 h 127"/>
                <a:gd name="T44" fmla="*/ 63 w 173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4" h="127">
                  <a:moveTo>
                    <a:pt x="63" y="0"/>
                  </a:moveTo>
                  <a:lnTo>
                    <a:pt x="1671" y="0"/>
                  </a:lnTo>
                  <a:lnTo>
                    <a:pt x="1690" y="4"/>
                  </a:lnTo>
                  <a:lnTo>
                    <a:pt x="1708" y="13"/>
                  </a:lnTo>
                  <a:lnTo>
                    <a:pt x="1722" y="27"/>
                  </a:lnTo>
                  <a:lnTo>
                    <a:pt x="1731" y="43"/>
                  </a:lnTo>
                  <a:lnTo>
                    <a:pt x="1734" y="64"/>
                  </a:lnTo>
                  <a:lnTo>
                    <a:pt x="1731" y="84"/>
                  </a:lnTo>
                  <a:lnTo>
                    <a:pt x="1722" y="102"/>
                  </a:lnTo>
                  <a:lnTo>
                    <a:pt x="1708" y="115"/>
                  </a:lnTo>
                  <a:lnTo>
                    <a:pt x="1690" y="124"/>
                  </a:lnTo>
                  <a:lnTo>
                    <a:pt x="167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5" y="115"/>
                  </a:lnTo>
                  <a:lnTo>
                    <a:pt x="12" y="102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254625" y="4635500"/>
              <a:ext cx="887412" cy="407988"/>
            </a:xfrm>
            <a:custGeom>
              <a:avLst/>
              <a:gdLst>
                <a:gd name="T0" fmla="*/ 159 w 1117"/>
                <a:gd name="T1" fmla="*/ 0 h 514"/>
                <a:gd name="T2" fmla="*/ 979 w 1117"/>
                <a:gd name="T3" fmla="*/ 0 h 514"/>
                <a:gd name="T4" fmla="*/ 1003 w 1117"/>
                <a:gd name="T5" fmla="*/ 4 h 514"/>
                <a:gd name="T6" fmla="*/ 1024 w 1117"/>
                <a:gd name="T7" fmla="*/ 15 h 514"/>
                <a:gd name="T8" fmla="*/ 1041 w 1117"/>
                <a:gd name="T9" fmla="*/ 31 h 514"/>
                <a:gd name="T10" fmla="*/ 1051 w 1117"/>
                <a:gd name="T11" fmla="*/ 52 h 514"/>
                <a:gd name="T12" fmla="*/ 1056 w 1117"/>
                <a:gd name="T13" fmla="*/ 76 h 514"/>
                <a:gd name="T14" fmla="*/ 1117 w 1117"/>
                <a:gd name="T15" fmla="*/ 514 h 514"/>
                <a:gd name="T16" fmla="*/ 0 w 1117"/>
                <a:gd name="T17" fmla="*/ 514 h 514"/>
                <a:gd name="T18" fmla="*/ 83 w 1117"/>
                <a:gd name="T19" fmla="*/ 76 h 514"/>
                <a:gd name="T20" fmla="*/ 86 w 1117"/>
                <a:gd name="T21" fmla="*/ 52 h 514"/>
                <a:gd name="T22" fmla="*/ 98 w 1117"/>
                <a:gd name="T23" fmla="*/ 31 h 514"/>
                <a:gd name="T24" fmla="*/ 114 w 1117"/>
                <a:gd name="T25" fmla="*/ 15 h 514"/>
                <a:gd name="T26" fmla="*/ 135 w 1117"/>
                <a:gd name="T27" fmla="*/ 4 h 514"/>
                <a:gd name="T28" fmla="*/ 159 w 1117"/>
                <a:gd name="T2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7" h="514">
                  <a:moveTo>
                    <a:pt x="159" y="0"/>
                  </a:moveTo>
                  <a:lnTo>
                    <a:pt x="979" y="0"/>
                  </a:lnTo>
                  <a:lnTo>
                    <a:pt x="1003" y="4"/>
                  </a:lnTo>
                  <a:lnTo>
                    <a:pt x="1024" y="15"/>
                  </a:lnTo>
                  <a:lnTo>
                    <a:pt x="1041" y="31"/>
                  </a:lnTo>
                  <a:lnTo>
                    <a:pt x="1051" y="52"/>
                  </a:lnTo>
                  <a:lnTo>
                    <a:pt x="1056" y="76"/>
                  </a:lnTo>
                  <a:lnTo>
                    <a:pt x="1117" y="514"/>
                  </a:lnTo>
                  <a:lnTo>
                    <a:pt x="0" y="514"/>
                  </a:lnTo>
                  <a:lnTo>
                    <a:pt x="83" y="76"/>
                  </a:lnTo>
                  <a:lnTo>
                    <a:pt x="86" y="52"/>
                  </a:lnTo>
                  <a:lnTo>
                    <a:pt x="98" y="31"/>
                  </a:lnTo>
                  <a:lnTo>
                    <a:pt x="114" y="15"/>
                  </a:lnTo>
                  <a:lnTo>
                    <a:pt x="135" y="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732213" y="4405313"/>
              <a:ext cx="3917950" cy="460375"/>
            </a:xfrm>
            <a:custGeom>
              <a:avLst/>
              <a:gdLst>
                <a:gd name="T0" fmla="*/ 0 w 4936"/>
                <a:gd name="T1" fmla="*/ 0 h 579"/>
                <a:gd name="T2" fmla="*/ 4936 w 4936"/>
                <a:gd name="T3" fmla="*/ 0 h 579"/>
                <a:gd name="T4" fmla="*/ 4936 w 4936"/>
                <a:gd name="T5" fmla="*/ 482 h 579"/>
                <a:gd name="T6" fmla="*/ 4933 w 4936"/>
                <a:gd name="T7" fmla="*/ 507 h 579"/>
                <a:gd name="T8" fmla="*/ 4922 w 4936"/>
                <a:gd name="T9" fmla="*/ 531 h 579"/>
                <a:gd name="T10" fmla="*/ 4907 w 4936"/>
                <a:gd name="T11" fmla="*/ 551 h 579"/>
                <a:gd name="T12" fmla="*/ 4888 w 4936"/>
                <a:gd name="T13" fmla="*/ 566 h 579"/>
                <a:gd name="T14" fmla="*/ 4864 w 4936"/>
                <a:gd name="T15" fmla="*/ 576 h 579"/>
                <a:gd name="T16" fmla="*/ 4838 w 4936"/>
                <a:gd name="T17" fmla="*/ 579 h 579"/>
                <a:gd name="T18" fmla="*/ 97 w 4936"/>
                <a:gd name="T19" fmla="*/ 579 h 579"/>
                <a:gd name="T20" fmla="*/ 72 w 4936"/>
                <a:gd name="T21" fmla="*/ 576 h 579"/>
                <a:gd name="T22" fmla="*/ 48 w 4936"/>
                <a:gd name="T23" fmla="*/ 566 h 579"/>
                <a:gd name="T24" fmla="*/ 28 w 4936"/>
                <a:gd name="T25" fmla="*/ 551 h 579"/>
                <a:gd name="T26" fmla="*/ 13 w 4936"/>
                <a:gd name="T27" fmla="*/ 531 h 579"/>
                <a:gd name="T28" fmla="*/ 3 w 4936"/>
                <a:gd name="T29" fmla="*/ 507 h 579"/>
                <a:gd name="T30" fmla="*/ 0 w 4936"/>
                <a:gd name="T31" fmla="*/ 482 h 579"/>
                <a:gd name="T32" fmla="*/ 0 w 4936"/>
                <a:gd name="T33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579">
                  <a:moveTo>
                    <a:pt x="0" y="0"/>
                  </a:moveTo>
                  <a:lnTo>
                    <a:pt x="4936" y="0"/>
                  </a:lnTo>
                  <a:lnTo>
                    <a:pt x="4936" y="482"/>
                  </a:lnTo>
                  <a:lnTo>
                    <a:pt x="4933" y="507"/>
                  </a:lnTo>
                  <a:lnTo>
                    <a:pt x="4922" y="531"/>
                  </a:lnTo>
                  <a:lnTo>
                    <a:pt x="4907" y="551"/>
                  </a:lnTo>
                  <a:lnTo>
                    <a:pt x="4888" y="566"/>
                  </a:lnTo>
                  <a:lnTo>
                    <a:pt x="4864" y="576"/>
                  </a:lnTo>
                  <a:lnTo>
                    <a:pt x="4838" y="579"/>
                  </a:lnTo>
                  <a:lnTo>
                    <a:pt x="97" y="579"/>
                  </a:lnTo>
                  <a:lnTo>
                    <a:pt x="72" y="576"/>
                  </a:lnTo>
                  <a:lnTo>
                    <a:pt x="48" y="566"/>
                  </a:lnTo>
                  <a:lnTo>
                    <a:pt x="28" y="551"/>
                  </a:lnTo>
                  <a:lnTo>
                    <a:pt x="13" y="531"/>
                  </a:lnTo>
                  <a:lnTo>
                    <a:pt x="3" y="507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32213" y="2365375"/>
              <a:ext cx="3917950" cy="2114550"/>
            </a:xfrm>
            <a:custGeom>
              <a:avLst/>
              <a:gdLst>
                <a:gd name="T0" fmla="*/ 97 w 4936"/>
                <a:gd name="T1" fmla="*/ 0 h 2662"/>
                <a:gd name="T2" fmla="*/ 4838 w 4936"/>
                <a:gd name="T3" fmla="*/ 0 h 2662"/>
                <a:gd name="T4" fmla="*/ 4864 w 4936"/>
                <a:gd name="T5" fmla="*/ 3 h 2662"/>
                <a:gd name="T6" fmla="*/ 4888 w 4936"/>
                <a:gd name="T7" fmla="*/ 13 h 2662"/>
                <a:gd name="T8" fmla="*/ 4907 w 4936"/>
                <a:gd name="T9" fmla="*/ 28 h 2662"/>
                <a:gd name="T10" fmla="*/ 4922 w 4936"/>
                <a:gd name="T11" fmla="*/ 48 h 2662"/>
                <a:gd name="T12" fmla="*/ 4933 w 4936"/>
                <a:gd name="T13" fmla="*/ 72 h 2662"/>
                <a:gd name="T14" fmla="*/ 4936 w 4936"/>
                <a:gd name="T15" fmla="*/ 97 h 2662"/>
                <a:gd name="T16" fmla="*/ 4936 w 4936"/>
                <a:gd name="T17" fmla="*/ 2662 h 2662"/>
                <a:gd name="T18" fmla="*/ 0 w 4936"/>
                <a:gd name="T19" fmla="*/ 2662 h 2662"/>
                <a:gd name="T20" fmla="*/ 0 w 4936"/>
                <a:gd name="T21" fmla="*/ 97 h 2662"/>
                <a:gd name="T22" fmla="*/ 3 w 4936"/>
                <a:gd name="T23" fmla="*/ 72 h 2662"/>
                <a:gd name="T24" fmla="*/ 13 w 4936"/>
                <a:gd name="T25" fmla="*/ 48 h 2662"/>
                <a:gd name="T26" fmla="*/ 28 w 4936"/>
                <a:gd name="T27" fmla="*/ 28 h 2662"/>
                <a:gd name="T28" fmla="*/ 48 w 4936"/>
                <a:gd name="T29" fmla="*/ 13 h 2662"/>
                <a:gd name="T30" fmla="*/ 72 w 4936"/>
                <a:gd name="T31" fmla="*/ 3 h 2662"/>
                <a:gd name="T32" fmla="*/ 97 w 4936"/>
                <a:gd name="T33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2662">
                  <a:moveTo>
                    <a:pt x="97" y="0"/>
                  </a:moveTo>
                  <a:lnTo>
                    <a:pt x="4838" y="0"/>
                  </a:lnTo>
                  <a:lnTo>
                    <a:pt x="4864" y="3"/>
                  </a:lnTo>
                  <a:lnTo>
                    <a:pt x="4888" y="13"/>
                  </a:lnTo>
                  <a:lnTo>
                    <a:pt x="4907" y="28"/>
                  </a:lnTo>
                  <a:lnTo>
                    <a:pt x="4922" y="48"/>
                  </a:lnTo>
                  <a:lnTo>
                    <a:pt x="4933" y="72"/>
                  </a:lnTo>
                  <a:lnTo>
                    <a:pt x="4936" y="97"/>
                  </a:lnTo>
                  <a:lnTo>
                    <a:pt x="4936" y="2662"/>
                  </a:lnTo>
                  <a:lnTo>
                    <a:pt x="0" y="2662"/>
                  </a:lnTo>
                  <a:lnTo>
                    <a:pt x="0" y="97"/>
                  </a:lnTo>
                  <a:lnTo>
                    <a:pt x="3" y="72"/>
                  </a:lnTo>
                  <a:lnTo>
                    <a:pt x="13" y="48"/>
                  </a:lnTo>
                  <a:lnTo>
                    <a:pt x="28" y="28"/>
                  </a:lnTo>
                  <a:lnTo>
                    <a:pt x="48" y="13"/>
                  </a:lnTo>
                  <a:lnTo>
                    <a:pt x="72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836988" y="2466975"/>
              <a:ext cx="3708400" cy="2012950"/>
            </a:xfrm>
            <a:custGeom>
              <a:avLst/>
              <a:gdLst>
                <a:gd name="T0" fmla="*/ 99 w 4672"/>
                <a:gd name="T1" fmla="*/ 0 h 2535"/>
                <a:gd name="T2" fmla="*/ 4573 w 4672"/>
                <a:gd name="T3" fmla="*/ 0 h 2535"/>
                <a:gd name="T4" fmla="*/ 4600 w 4672"/>
                <a:gd name="T5" fmla="*/ 3 h 2535"/>
                <a:gd name="T6" fmla="*/ 4622 w 4672"/>
                <a:gd name="T7" fmla="*/ 14 h 2535"/>
                <a:gd name="T8" fmla="*/ 4642 w 4672"/>
                <a:gd name="T9" fmla="*/ 29 h 2535"/>
                <a:gd name="T10" fmla="*/ 4658 w 4672"/>
                <a:gd name="T11" fmla="*/ 48 h 2535"/>
                <a:gd name="T12" fmla="*/ 4667 w 4672"/>
                <a:gd name="T13" fmla="*/ 72 h 2535"/>
                <a:gd name="T14" fmla="*/ 4672 w 4672"/>
                <a:gd name="T15" fmla="*/ 98 h 2535"/>
                <a:gd name="T16" fmla="*/ 4672 w 4672"/>
                <a:gd name="T17" fmla="*/ 2535 h 2535"/>
                <a:gd name="T18" fmla="*/ 0 w 4672"/>
                <a:gd name="T19" fmla="*/ 2535 h 2535"/>
                <a:gd name="T20" fmla="*/ 0 w 4672"/>
                <a:gd name="T21" fmla="*/ 98 h 2535"/>
                <a:gd name="T22" fmla="*/ 4 w 4672"/>
                <a:gd name="T23" fmla="*/ 72 h 2535"/>
                <a:gd name="T24" fmla="*/ 13 w 4672"/>
                <a:gd name="T25" fmla="*/ 48 h 2535"/>
                <a:gd name="T26" fmla="*/ 28 w 4672"/>
                <a:gd name="T27" fmla="*/ 29 h 2535"/>
                <a:gd name="T28" fmla="*/ 49 w 4672"/>
                <a:gd name="T29" fmla="*/ 14 h 2535"/>
                <a:gd name="T30" fmla="*/ 72 w 4672"/>
                <a:gd name="T31" fmla="*/ 3 h 2535"/>
                <a:gd name="T32" fmla="*/ 99 w 4672"/>
                <a:gd name="T33" fmla="*/ 0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2" h="2535">
                  <a:moveTo>
                    <a:pt x="99" y="0"/>
                  </a:moveTo>
                  <a:lnTo>
                    <a:pt x="4573" y="0"/>
                  </a:lnTo>
                  <a:lnTo>
                    <a:pt x="4600" y="3"/>
                  </a:lnTo>
                  <a:lnTo>
                    <a:pt x="4622" y="14"/>
                  </a:lnTo>
                  <a:lnTo>
                    <a:pt x="4642" y="29"/>
                  </a:lnTo>
                  <a:lnTo>
                    <a:pt x="4658" y="48"/>
                  </a:lnTo>
                  <a:lnTo>
                    <a:pt x="4667" y="72"/>
                  </a:lnTo>
                  <a:lnTo>
                    <a:pt x="4672" y="98"/>
                  </a:lnTo>
                  <a:lnTo>
                    <a:pt x="4672" y="2535"/>
                  </a:lnTo>
                  <a:lnTo>
                    <a:pt x="0" y="2535"/>
                  </a:lnTo>
                  <a:lnTo>
                    <a:pt x="0" y="98"/>
                  </a:lnTo>
                  <a:lnTo>
                    <a:pt x="4" y="72"/>
                  </a:lnTo>
                  <a:lnTo>
                    <a:pt x="13" y="48"/>
                  </a:lnTo>
                  <a:lnTo>
                    <a:pt x="28" y="29"/>
                  </a:lnTo>
                  <a:lnTo>
                    <a:pt x="49" y="14"/>
                  </a:lnTo>
                  <a:lnTo>
                    <a:pt x="72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630863" y="4602163"/>
              <a:ext cx="120650" cy="120650"/>
            </a:xfrm>
            <a:custGeom>
              <a:avLst/>
              <a:gdLst>
                <a:gd name="T0" fmla="*/ 75 w 151"/>
                <a:gd name="T1" fmla="*/ 0 h 153"/>
                <a:gd name="T2" fmla="*/ 100 w 151"/>
                <a:gd name="T3" fmla="*/ 4 h 153"/>
                <a:gd name="T4" fmla="*/ 121 w 151"/>
                <a:gd name="T5" fmla="*/ 15 h 153"/>
                <a:gd name="T6" fmla="*/ 138 w 151"/>
                <a:gd name="T7" fmla="*/ 31 h 153"/>
                <a:gd name="T8" fmla="*/ 148 w 151"/>
                <a:gd name="T9" fmla="*/ 52 h 153"/>
                <a:gd name="T10" fmla="*/ 151 w 151"/>
                <a:gd name="T11" fmla="*/ 76 h 153"/>
                <a:gd name="T12" fmla="*/ 148 w 151"/>
                <a:gd name="T13" fmla="*/ 100 h 153"/>
                <a:gd name="T14" fmla="*/ 138 w 151"/>
                <a:gd name="T15" fmla="*/ 121 h 153"/>
                <a:gd name="T16" fmla="*/ 121 w 151"/>
                <a:gd name="T17" fmla="*/ 138 h 153"/>
                <a:gd name="T18" fmla="*/ 100 w 151"/>
                <a:gd name="T19" fmla="*/ 148 h 153"/>
                <a:gd name="T20" fmla="*/ 75 w 151"/>
                <a:gd name="T21" fmla="*/ 153 h 153"/>
                <a:gd name="T22" fmla="*/ 51 w 151"/>
                <a:gd name="T23" fmla="*/ 148 h 153"/>
                <a:gd name="T24" fmla="*/ 30 w 151"/>
                <a:gd name="T25" fmla="*/ 138 h 153"/>
                <a:gd name="T26" fmla="*/ 14 w 151"/>
                <a:gd name="T27" fmla="*/ 121 h 153"/>
                <a:gd name="T28" fmla="*/ 3 w 151"/>
                <a:gd name="T29" fmla="*/ 100 h 153"/>
                <a:gd name="T30" fmla="*/ 0 w 151"/>
                <a:gd name="T31" fmla="*/ 76 h 153"/>
                <a:gd name="T32" fmla="*/ 3 w 151"/>
                <a:gd name="T33" fmla="*/ 52 h 153"/>
                <a:gd name="T34" fmla="*/ 14 w 151"/>
                <a:gd name="T35" fmla="*/ 31 h 153"/>
                <a:gd name="T36" fmla="*/ 30 w 151"/>
                <a:gd name="T37" fmla="*/ 15 h 153"/>
                <a:gd name="T38" fmla="*/ 51 w 151"/>
                <a:gd name="T39" fmla="*/ 4 h 153"/>
                <a:gd name="T40" fmla="*/ 75 w 151"/>
                <a:gd name="T4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153">
                  <a:moveTo>
                    <a:pt x="75" y="0"/>
                  </a:moveTo>
                  <a:lnTo>
                    <a:pt x="100" y="4"/>
                  </a:lnTo>
                  <a:lnTo>
                    <a:pt x="121" y="15"/>
                  </a:lnTo>
                  <a:lnTo>
                    <a:pt x="138" y="31"/>
                  </a:lnTo>
                  <a:lnTo>
                    <a:pt x="148" y="52"/>
                  </a:lnTo>
                  <a:lnTo>
                    <a:pt x="151" y="76"/>
                  </a:lnTo>
                  <a:lnTo>
                    <a:pt x="148" y="100"/>
                  </a:lnTo>
                  <a:lnTo>
                    <a:pt x="138" y="121"/>
                  </a:lnTo>
                  <a:lnTo>
                    <a:pt x="121" y="138"/>
                  </a:lnTo>
                  <a:lnTo>
                    <a:pt x="100" y="148"/>
                  </a:lnTo>
                  <a:lnTo>
                    <a:pt x="75" y="153"/>
                  </a:lnTo>
                  <a:lnTo>
                    <a:pt x="51" y="148"/>
                  </a:lnTo>
                  <a:lnTo>
                    <a:pt x="30" y="138"/>
                  </a:lnTo>
                  <a:lnTo>
                    <a:pt x="14" y="121"/>
                  </a:lnTo>
                  <a:lnTo>
                    <a:pt x="3" y="100"/>
                  </a:lnTo>
                  <a:lnTo>
                    <a:pt x="0" y="76"/>
                  </a:lnTo>
                  <a:lnTo>
                    <a:pt x="3" y="52"/>
                  </a:lnTo>
                  <a:lnTo>
                    <a:pt x="14" y="31"/>
                  </a:lnTo>
                  <a:lnTo>
                    <a:pt x="30" y="15"/>
                  </a:lnTo>
                  <a:lnTo>
                    <a:pt x="51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740943" y="3864478"/>
            <a:ext cx="1143000" cy="510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0470" y="3095180"/>
            <a:ext cx="1150548" cy="421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47095" y="1595772"/>
            <a:ext cx="2936875" cy="2152860"/>
            <a:chOff x="2145506" y="1595772"/>
            <a:chExt cx="2936875" cy="2152860"/>
          </a:xfrm>
        </p:grpSpPr>
        <p:grpSp>
          <p:nvGrpSpPr>
            <p:cNvPr id="25" name="Group 24"/>
            <p:cNvGrpSpPr/>
            <p:nvPr/>
          </p:nvGrpSpPr>
          <p:grpSpPr>
            <a:xfrm>
              <a:off x="2145506" y="1595772"/>
              <a:ext cx="2936875" cy="2152860"/>
              <a:chOff x="1503363" y="1830388"/>
              <a:chExt cx="2936875" cy="2152860"/>
            </a:xfrm>
          </p:grpSpPr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1503363" y="2024273"/>
                <a:ext cx="2936875" cy="1958975"/>
              </a:xfrm>
              <a:custGeom>
                <a:avLst/>
                <a:gdLst>
                  <a:gd name="T0" fmla="*/ 0 w 3699"/>
                  <a:gd name="T1" fmla="*/ 0 h 2469"/>
                  <a:gd name="T2" fmla="*/ 3699 w 3699"/>
                  <a:gd name="T3" fmla="*/ 0 h 2469"/>
                  <a:gd name="T4" fmla="*/ 3699 w 3699"/>
                  <a:gd name="T5" fmla="*/ 2359 h 2469"/>
                  <a:gd name="T6" fmla="*/ 3696 w 3699"/>
                  <a:gd name="T7" fmla="*/ 2384 h 2469"/>
                  <a:gd name="T8" fmla="*/ 3688 w 3699"/>
                  <a:gd name="T9" fmla="*/ 2407 h 2469"/>
                  <a:gd name="T10" fmla="*/ 3676 w 3699"/>
                  <a:gd name="T11" fmla="*/ 2427 h 2469"/>
                  <a:gd name="T12" fmla="*/ 3658 w 3699"/>
                  <a:gd name="T13" fmla="*/ 2444 h 2469"/>
                  <a:gd name="T14" fmla="*/ 3637 w 3699"/>
                  <a:gd name="T15" fmla="*/ 2458 h 2469"/>
                  <a:gd name="T16" fmla="*/ 3615 w 3699"/>
                  <a:gd name="T17" fmla="*/ 2466 h 2469"/>
                  <a:gd name="T18" fmla="*/ 3589 w 3699"/>
                  <a:gd name="T19" fmla="*/ 2469 h 2469"/>
                  <a:gd name="T20" fmla="*/ 110 w 3699"/>
                  <a:gd name="T21" fmla="*/ 2469 h 2469"/>
                  <a:gd name="T22" fmla="*/ 84 w 3699"/>
                  <a:gd name="T23" fmla="*/ 2466 h 2469"/>
                  <a:gd name="T24" fmla="*/ 62 w 3699"/>
                  <a:gd name="T25" fmla="*/ 2458 h 2469"/>
                  <a:gd name="T26" fmla="*/ 42 w 3699"/>
                  <a:gd name="T27" fmla="*/ 2444 h 2469"/>
                  <a:gd name="T28" fmla="*/ 24 w 3699"/>
                  <a:gd name="T29" fmla="*/ 2427 h 2469"/>
                  <a:gd name="T30" fmla="*/ 11 w 3699"/>
                  <a:gd name="T31" fmla="*/ 2407 h 2469"/>
                  <a:gd name="T32" fmla="*/ 3 w 3699"/>
                  <a:gd name="T33" fmla="*/ 2384 h 2469"/>
                  <a:gd name="T34" fmla="*/ 0 w 3699"/>
                  <a:gd name="T35" fmla="*/ 2359 h 2469"/>
                  <a:gd name="T36" fmla="*/ 0 w 3699"/>
                  <a:gd name="T37" fmla="*/ 0 h 2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469">
                    <a:moveTo>
                      <a:pt x="0" y="0"/>
                    </a:moveTo>
                    <a:lnTo>
                      <a:pt x="3699" y="0"/>
                    </a:lnTo>
                    <a:lnTo>
                      <a:pt x="3699" y="2359"/>
                    </a:lnTo>
                    <a:lnTo>
                      <a:pt x="3696" y="2384"/>
                    </a:lnTo>
                    <a:lnTo>
                      <a:pt x="3688" y="2407"/>
                    </a:lnTo>
                    <a:lnTo>
                      <a:pt x="3676" y="2427"/>
                    </a:lnTo>
                    <a:lnTo>
                      <a:pt x="3658" y="2444"/>
                    </a:lnTo>
                    <a:lnTo>
                      <a:pt x="3637" y="2458"/>
                    </a:lnTo>
                    <a:lnTo>
                      <a:pt x="3615" y="2466"/>
                    </a:lnTo>
                    <a:lnTo>
                      <a:pt x="3589" y="2469"/>
                    </a:lnTo>
                    <a:lnTo>
                      <a:pt x="110" y="2469"/>
                    </a:lnTo>
                    <a:lnTo>
                      <a:pt x="84" y="2466"/>
                    </a:lnTo>
                    <a:lnTo>
                      <a:pt x="62" y="2458"/>
                    </a:lnTo>
                    <a:lnTo>
                      <a:pt x="42" y="2444"/>
                    </a:lnTo>
                    <a:lnTo>
                      <a:pt x="24" y="2427"/>
                    </a:lnTo>
                    <a:lnTo>
                      <a:pt x="11" y="2407"/>
                    </a:lnTo>
                    <a:lnTo>
                      <a:pt x="3" y="2384"/>
                    </a:lnTo>
                    <a:lnTo>
                      <a:pt x="0" y="2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1503363" y="1830388"/>
                <a:ext cx="2936875" cy="211138"/>
              </a:xfrm>
              <a:custGeom>
                <a:avLst/>
                <a:gdLst>
                  <a:gd name="T0" fmla="*/ 110 w 3699"/>
                  <a:gd name="T1" fmla="*/ 0 h 266"/>
                  <a:gd name="T2" fmla="*/ 3589 w 3699"/>
                  <a:gd name="T3" fmla="*/ 0 h 266"/>
                  <a:gd name="T4" fmla="*/ 3615 w 3699"/>
                  <a:gd name="T5" fmla="*/ 3 h 266"/>
                  <a:gd name="T6" fmla="*/ 3637 w 3699"/>
                  <a:gd name="T7" fmla="*/ 11 h 266"/>
                  <a:gd name="T8" fmla="*/ 3658 w 3699"/>
                  <a:gd name="T9" fmla="*/ 25 h 266"/>
                  <a:gd name="T10" fmla="*/ 3676 w 3699"/>
                  <a:gd name="T11" fmla="*/ 42 h 266"/>
                  <a:gd name="T12" fmla="*/ 3688 w 3699"/>
                  <a:gd name="T13" fmla="*/ 62 h 266"/>
                  <a:gd name="T14" fmla="*/ 3696 w 3699"/>
                  <a:gd name="T15" fmla="*/ 84 h 266"/>
                  <a:gd name="T16" fmla="*/ 3699 w 3699"/>
                  <a:gd name="T17" fmla="*/ 110 h 266"/>
                  <a:gd name="T18" fmla="*/ 3699 w 3699"/>
                  <a:gd name="T19" fmla="*/ 266 h 266"/>
                  <a:gd name="T20" fmla="*/ 0 w 3699"/>
                  <a:gd name="T21" fmla="*/ 266 h 266"/>
                  <a:gd name="T22" fmla="*/ 0 w 3699"/>
                  <a:gd name="T23" fmla="*/ 110 h 266"/>
                  <a:gd name="T24" fmla="*/ 3 w 3699"/>
                  <a:gd name="T25" fmla="*/ 84 h 266"/>
                  <a:gd name="T26" fmla="*/ 11 w 3699"/>
                  <a:gd name="T27" fmla="*/ 62 h 266"/>
                  <a:gd name="T28" fmla="*/ 24 w 3699"/>
                  <a:gd name="T29" fmla="*/ 42 h 266"/>
                  <a:gd name="T30" fmla="*/ 42 w 3699"/>
                  <a:gd name="T31" fmla="*/ 25 h 266"/>
                  <a:gd name="T32" fmla="*/ 62 w 3699"/>
                  <a:gd name="T33" fmla="*/ 11 h 266"/>
                  <a:gd name="T34" fmla="*/ 84 w 3699"/>
                  <a:gd name="T35" fmla="*/ 3 h 266"/>
                  <a:gd name="T36" fmla="*/ 110 w 3699"/>
                  <a:gd name="T3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66">
                    <a:moveTo>
                      <a:pt x="110" y="0"/>
                    </a:moveTo>
                    <a:lnTo>
                      <a:pt x="3589" y="0"/>
                    </a:lnTo>
                    <a:lnTo>
                      <a:pt x="3615" y="3"/>
                    </a:lnTo>
                    <a:lnTo>
                      <a:pt x="3637" y="11"/>
                    </a:lnTo>
                    <a:lnTo>
                      <a:pt x="3658" y="25"/>
                    </a:lnTo>
                    <a:lnTo>
                      <a:pt x="3676" y="42"/>
                    </a:lnTo>
                    <a:lnTo>
                      <a:pt x="3688" y="62"/>
                    </a:lnTo>
                    <a:lnTo>
                      <a:pt x="3696" y="84"/>
                    </a:lnTo>
                    <a:lnTo>
                      <a:pt x="3699" y="110"/>
                    </a:lnTo>
                    <a:lnTo>
                      <a:pt x="3699" y="266"/>
                    </a:lnTo>
                    <a:lnTo>
                      <a:pt x="0" y="266"/>
                    </a:lnTo>
                    <a:lnTo>
                      <a:pt x="0" y="110"/>
                    </a:lnTo>
                    <a:lnTo>
                      <a:pt x="3" y="84"/>
                    </a:lnTo>
                    <a:lnTo>
                      <a:pt x="11" y="62"/>
                    </a:lnTo>
                    <a:lnTo>
                      <a:pt x="24" y="42"/>
                    </a:lnTo>
                    <a:lnTo>
                      <a:pt x="42" y="25"/>
                    </a:lnTo>
                    <a:lnTo>
                      <a:pt x="62" y="11"/>
                    </a:lnTo>
                    <a:lnTo>
                      <a:pt x="84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1601788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7 w 110"/>
                  <a:gd name="T5" fmla="*/ 10 h 109"/>
                  <a:gd name="T6" fmla="*/ 98 w 110"/>
                  <a:gd name="T7" fmla="*/ 22 h 109"/>
                  <a:gd name="T8" fmla="*/ 106 w 110"/>
                  <a:gd name="T9" fmla="*/ 37 h 109"/>
                  <a:gd name="T10" fmla="*/ 110 w 110"/>
                  <a:gd name="T11" fmla="*/ 55 h 109"/>
                  <a:gd name="T12" fmla="*/ 106 w 110"/>
                  <a:gd name="T13" fmla="*/ 72 h 109"/>
                  <a:gd name="T14" fmla="*/ 98 w 110"/>
                  <a:gd name="T15" fmla="*/ 86 h 109"/>
                  <a:gd name="T16" fmla="*/ 87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7" y="10"/>
                    </a:lnTo>
                    <a:lnTo>
                      <a:pt x="98" y="22"/>
                    </a:lnTo>
                    <a:lnTo>
                      <a:pt x="106" y="37"/>
                    </a:lnTo>
                    <a:lnTo>
                      <a:pt x="110" y="55"/>
                    </a:lnTo>
                    <a:lnTo>
                      <a:pt x="106" y="72"/>
                    </a:lnTo>
                    <a:lnTo>
                      <a:pt x="98" y="86"/>
                    </a:lnTo>
                    <a:lnTo>
                      <a:pt x="87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1736725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3 w 110"/>
                  <a:gd name="T3" fmla="*/ 2 h 109"/>
                  <a:gd name="T4" fmla="*/ 88 w 110"/>
                  <a:gd name="T5" fmla="*/ 10 h 109"/>
                  <a:gd name="T6" fmla="*/ 100 w 110"/>
                  <a:gd name="T7" fmla="*/ 22 h 109"/>
                  <a:gd name="T8" fmla="*/ 108 w 110"/>
                  <a:gd name="T9" fmla="*/ 37 h 109"/>
                  <a:gd name="T10" fmla="*/ 110 w 110"/>
                  <a:gd name="T11" fmla="*/ 55 h 109"/>
                  <a:gd name="T12" fmla="*/ 108 w 110"/>
                  <a:gd name="T13" fmla="*/ 72 h 109"/>
                  <a:gd name="T14" fmla="*/ 100 w 110"/>
                  <a:gd name="T15" fmla="*/ 86 h 109"/>
                  <a:gd name="T16" fmla="*/ 88 w 110"/>
                  <a:gd name="T17" fmla="*/ 99 h 109"/>
                  <a:gd name="T18" fmla="*/ 73 w 110"/>
                  <a:gd name="T19" fmla="*/ 107 h 109"/>
                  <a:gd name="T20" fmla="*/ 55 w 110"/>
                  <a:gd name="T21" fmla="*/ 109 h 109"/>
                  <a:gd name="T22" fmla="*/ 38 w 110"/>
                  <a:gd name="T23" fmla="*/ 107 h 109"/>
                  <a:gd name="T24" fmla="*/ 23 w 110"/>
                  <a:gd name="T25" fmla="*/ 99 h 109"/>
                  <a:gd name="T26" fmla="*/ 11 w 110"/>
                  <a:gd name="T27" fmla="*/ 86 h 109"/>
                  <a:gd name="T28" fmla="*/ 4 w 110"/>
                  <a:gd name="T29" fmla="*/ 72 h 109"/>
                  <a:gd name="T30" fmla="*/ 0 w 110"/>
                  <a:gd name="T31" fmla="*/ 55 h 109"/>
                  <a:gd name="T32" fmla="*/ 4 w 110"/>
                  <a:gd name="T33" fmla="*/ 37 h 109"/>
                  <a:gd name="T34" fmla="*/ 11 w 110"/>
                  <a:gd name="T35" fmla="*/ 22 h 109"/>
                  <a:gd name="T36" fmla="*/ 23 w 110"/>
                  <a:gd name="T37" fmla="*/ 10 h 109"/>
                  <a:gd name="T38" fmla="*/ 38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3" y="2"/>
                    </a:lnTo>
                    <a:lnTo>
                      <a:pt x="88" y="10"/>
                    </a:lnTo>
                    <a:lnTo>
                      <a:pt x="100" y="22"/>
                    </a:lnTo>
                    <a:lnTo>
                      <a:pt x="108" y="37"/>
                    </a:lnTo>
                    <a:lnTo>
                      <a:pt x="110" y="55"/>
                    </a:lnTo>
                    <a:lnTo>
                      <a:pt x="108" y="72"/>
                    </a:lnTo>
                    <a:lnTo>
                      <a:pt x="100" y="86"/>
                    </a:lnTo>
                    <a:lnTo>
                      <a:pt x="88" y="99"/>
                    </a:lnTo>
                    <a:lnTo>
                      <a:pt x="73" y="107"/>
                    </a:lnTo>
                    <a:lnTo>
                      <a:pt x="55" y="109"/>
                    </a:lnTo>
                    <a:lnTo>
                      <a:pt x="38" y="107"/>
                    </a:lnTo>
                    <a:lnTo>
                      <a:pt x="23" y="99"/>
                    </a:lnTo>
                    <a:lnTo>
                      <a:pt x="11" y="86"/>
                    </a:lnTo>
                    <a:lnTo>
                      <a:pt x="4" y="72"/>
                    </a:lnTo>
                    <a:lnTo>
                      <a:pt x="0" y="55"/>
                    </a:lnTo>
                    <a:lnTo>
                      <a:pt x="4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8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1871663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8 w 110"/>
                  <a:gd name="T5" fmla="*/ 10 h 109"/>
                  <a:gd name="T6" fmla="*/ 99 w 110"/>
                  <a:gd name="T7" fmla="*/ 22 h 109"/>
                  <a:gd name="T8" fmla="*/ 107 w 110"/>
                  <a:gd name="T9" fmla="*/ 37 h 109"/>
                  <a:gd name="T10" fmla="*/ 110 w 110"/>
                  <a:gd name="T11" fmla="*/ 55 h 109"/>
                  <a:gd name="T12" fmla="*/ 107 w 110"/>
                  <a:gd name="T13" fmla="*/ 72 h 109"/>
                  <a:gd name="T14" fmla="*/ 99 w 110"/>
                  <a:gd name="T15" fmla="*/ 86 h 109"/>
                  <a:gd name="T16" fmla="*/ 88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8" y="10"/>
                    </a:lnTo>
                    <a:lnTo>
                      <a:pt x="99" y="22"/>
                    </a:lnTo>
                    <a:lnTo>
                      <a:pt x="107" y="37"/>
                    </a:lnTo>
                    <a:lnTo>
                      <a:pt x="110" y="55"/>
                    </a:lnTo>
                    <a:lnTo>
                      <a:pt x="107" y="72"/>
                    </a:lnTo>
                    <a:lnTo>
                      <a:pt x="99" y="86"/>
                    </a:lnTo>
                    <a:lnTo>
                      <a:pt x="88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287587" y="1937871"/>
              <a:ext cx="2206625" cy="1646202"/>
              <a:chOff x="2287587" y="1937871"/>
              <a:chExt cx="2206625" cy="1646202"/>
            </a:xfrm>
          </p:grpSpPr>
          <p:sp>
            <p:nvSpPr>
              <p:cNvPr id="1042" name="Rounded Rectangle 1041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1043" name="Group 1042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55" name="Rounded Rectangle 54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1044" name="Group 1043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9" name="Rounded Rectangle 5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61" name="Rounded Rectangle 60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1045" name="Group 1044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</p:grpSp>
      </p:grpSp>
      <p:sp>
        <p:nvSpPr>
          <p:cNvPr id="49" name="TextBox 48"/>
          <p:cNvSpPr txBox="1"/>
          <p:nvPr/>
        </p:nvSpPr>
        <p:spPr>
          <a:xfrm flipH="1">
            <a:off x="2425650" y="5813613"/>
            <a:ext cx="7810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kern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프론트 </a:t>
            </a:r>
            <a:r>
              <a:rPr lang="ko-KR" altLang="en-US" sz="1600" kern="0">
                <a:solidFill>
                  <a:schemeClr val="bg1"/>
                </a:solidFill>
                <a:latin typeface="+mn-ea"/>
                <a:cs typeface="Arial" pitchFamily="34" charset="0"/>
              </a:rPr>
              <a:t>엔드는 </a:t>
            </a:r>
            <a:r>
              <a:rPr lang="ko-KR" altLang="en-US" sz="1600" kern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파이썬에서 </a:t>
            </a:r>
            <a:r>
              <a:rPr lang="ko-KR" altLang="en-US" sz="1600" kern="0">
                <a:solidFill>
                  <a:schemeClr val="bg1"/>
                </a:solidFill>
                <a:latin typeface="+mn-ea"/>
                <a:cs typeface="Arial" pitchFamily="34" charset="0"/>
              </a:rPr>
              <a:t>제공하는 </a:t>
            </a:r>
            <a:r>
              <a:rPr lang="en-US" altLang="ko-KR" sz="1600" kern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Flask</a:t>
            </a:r>
            <a:r>
              <a:rPr lang="ko-KR" altLang="en-US" sz="1600" kern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를 이용해서 웹 </a:t>
            </a:r>
            <a:r>
              <a:rPr lang="ko-KR" altLang="en-US" sz="1600" kern="0">
                <a:solidFill>
                  <a:schemeClr val="bg1"/>
                </a:solidFill>
                <a:latin typeface="+mn-ea"/>
                <a:cs typeface="Arial" pitchFamily="34" charset="0"/>
              </a:rPr>
              <a:t>기반 </a:t>
            </a:r>
            <a:r>
              <a:rPr lang="ko-KR" altLang="en-US" sz="1600" kern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형식의</a:t>
            </a:r>
            <a:endParaRPr lang="en-US" altLang="ko-KR" sz="1600" kern="0"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pPr algn="just"/>
            <a:r>
              <a:rPr lang="ko-KR" altLang="en-US" sz="1600" kern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사용자 </a:t>
            </a:r>
            <a:r>
              <a:rPr lang="ko-KR" altLang="en-US" sz="1600" kern="0">
                <a:solidFill>
                  <a:schemeClr val="bg1"/>
                </a:solidFill>
                <a:latin typeface="+mn-ea"/>
                <a:cs typeface="Arial" pitchFamily="34" charset="0"/>
              </a:rPr>
              <a:t>인터페이스를 </a:t>
            </a:r>
            <a:r>
              <a:rPr lang="ko-KR" altLang="en-US" sz="1600" kern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만들었습니</a:t>
            </a:r>
            <a:r>
              <a:rPr lang="ko-KR" altLang="en-US" sz="1600" kern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다</a:t>
            </a:r>
            <a:endParaRPr lang="en-US" sz="160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71600" y="5562600"/>
            <a:ext cx="9448800" cy="0"/>
          </a:xfrm>
          <a:prstGeom prst="line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04544" y="2252487"/>
            <a:ext cx="990600" cy="40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8E02D97-F0FD-4974-AFEE-ED682BA4F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583" y="3074077"/>
            <a:ext cx="3258005" cy="17576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E47807-ACC2-4722-BE1A-28C282622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11" y="3202992"/>
            <a:ext cx="2999437" cy="1669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5AFCDC-12C9-4998-9752-EE6626642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65" y="3202992"/>
            <a:ext cx="2823678" cy="1648155"/>
          </a:xfrm>
          <a:prstGeom prst="rect">
            <a:avLst/>
          </a:prstGeo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50905738-F5DD-4A51-B9E7-D90CCB9A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+mj-ea"/>
                <a:ea typeface="+mj-ea"/>
              </a:rPr>
              <a:t>구현 화면</a:t>
            </a:r>
            <a:endParaRPr lang="en-IN">
              <a:latin typeface="+mj-ea"/>
              <a:ea typeface="+mj-e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ED512-496A-4741-A961-6668A0C99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56C1545-6938-4918-8B60-DE9DB079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8E22CF-0D78-4FF5-ACB5-43DDA79D0CF5}"/>
              </a:ext>
            </a:extLst>
          </p:cNvPr>
          <p:cNvSpPr/>
          <p:nvPr/>
        </p:nvSpPr>
        <p:spPr>
          <a:xfrm>
            <a:off x="1782417" y="5015680"/>
            <a:ext cx="2448272" cy="646331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ko-KR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사이트 진입 시 보이는</a:t>
            </a:r>
            <a:endParaRPr lang="en-US" altLang="ko-KR" sz="18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r>
              <a:rPr lang="ko-KR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각 구간의 교통정보</a:t>
            </a:r>
            <a:endParaRPr lang="en-IN" sz="1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7F06B5-3AA4-4CFA-A43A-212D271121C1}"/>
              </a:ext>
            </a:extLst>
          </p:cNvPr>
          <p:cNvGrpSpPr/>
          <p:nvPr/>
        </p:nvGrpSpPr>
        <p:grpSpPr>
          <a:xfrm>
            <a:off x="622074" y="2021498"/>
            <a:ext cx="1469572" cy="2810244"/>
            <a:chOff x="620486" y="2021498"/>
            <a:chExt cx="1469572" cy="281024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CA4342-9795-4639-BEB7-6294DA40E97B}"/>
                </a:ext>
              </a:extLst>
            </p:cNvPr>
            <p:cNvCxnSpPr/>
            <p:nvPr/>
          </p:nvCxnSpPr>
          <p:spPr>
            <a:xfrm>
              <a:off x="1355272" y="2780928"/>
              <a:ext cx="0" cy="2050814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4AFD23E-6ED6-49ED-9C7C-51252A590F2C}"/>
                </a:ext>
              </a:extLst>
            </p:cNvPr>
            <p:cNvSpPr/>
            <p:nvPr/>
          </p:nvSpPr>
          <p:spPr>
            <a:xfrm>
              <a:off x="620486" y="2021498"/>
              <a:ext cx="1469572" cy="14695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C4797A-1EE9-41D3-A33D-3CC48C43F7DF}"/>
              </a:ext>
            </a:extLst>
          </p:cNvPr>
          <p:cNvSpPr/>
          <p:nvPr/>
        </p:nvSpPr>
        <p:spPr>
          <a:xfrm>
            <a:off x="5498280" y="5015680"/>
            <a:ext cx="2448272" cy="646331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페이징 바를 통해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  <a:p>
            <a:r>
              <a: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10 </a:t>
            </a:r>
            <a:r>
              <a:rPr lang="ko-KR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단위로 데이터 확인</a:t>
            </a:r>
            <a:endParaRPr lang="en-IN" sz="1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8FFBC5-141A-40DC-9BC5-B031A6492BB7}"/>
              </a:ext>
            </a:extLst>
          </p:cNvPr>
          <p:cNvGrpSpPr/>
          <p:nvPr/>
        </p:nvGrpSpPr>
        <p:grpSpPr>
          <a:xfrm>
            <a:off x="4230689" y="2021498"/>
            <a:ext cx="1469572" cy="2810244"/>
            <a:chOff x="4229101" y="2021498"/>
            <a:chExt cx="1469572" cy="281024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05DA67-D6D7-4055-821C-AC857CEA54C2}"/>
                </a:ext>
              </a:extLst>
            </p:cNvPr>
            <p:cNvCxnSpPr/>
            <p:nvPr/>
          </p:nvCxnSpPr>
          <p:spPr>
            <a:xfrm>
              <a:off x="4963887" y="2780928"/>
              <a:ext cx="0" cy="2050814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40DD44D-B713-428A-A83A-43EB35B917B9}"/>
                </a:ext>
              </a:extLst>
            </p:cNvPr>
            <p:cNvSpPr/>
            <p:nvPr/>
          </p:nvSpPr>
          <p:spPr>
            <a:xfrm>
              <a:off x="4229101" y="2021498"/>
              <a:ext cx="1469572" cy="14695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5842332-1CF9-463E-B4B0-595423392D6E}"/>
              </a:ext>
            </a:extLst>
          </p:cNvPr>
          <p:cNvSpPr/>
          <p:nvPr/>
        </p:nvSpPr>
        <p:spPr>
          <a:xfrm>
            <a:off x="9100071" y="5015680"/>
            <a:ext cx="2147280" cy="92333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/showAll </a:t>
            </a:r>
            <a:r>
              <a:rPr lang="ko-KR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경로를 통해</a:t>
            </a:r>
            <a:r>
              <a:rPr lang="en-US" altLang="ko-KR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/>
            </a:r>
            <a:br>
              <a:rPr lang="en-US" altLang="ko-KR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</a:br>
            <a:r>
              <a:rPr lang="ko-KR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모든 데이터에</a:t>
            </a:r>
            <a:r>
              <a:rPr lang="en-US" altLang="ko-KR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/>
            </a:r>
            <a:br>
              <a:rPr lang="en-US" altLang="ko-KR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</a:br>
            <a:r>
              <a:rPr lang="ko-KR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Open Sans" panose="020B0606030504020204" pitchFamily="34" charset="0"/>
              </a:rPr>
              <a:t>접근할 수 있음</a:t>
            </a:r>
            <a:endParaRPr lang="en-IN" sz="1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Open Sans" panose="020B0606030504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6DADAD-5A67-48FC-9872-0A7D656BDC6B}"/>
              </a:ext>
            </a:extLst>
          </p:cNvPr>
          <p:cNvGrpSpPr/>
          <p:nvPr/>
        </p:nvGrpSpPr>
        <p:grpSpPr>
          <a:xfrm>
            <a:off x="7839304" y="2021498"/>
            <a:ext cx="1469572" cy="2810244"/>
            <a:chOff x="7837716" y="2021498"/>
            <a:chExt cx="1469572" cy="281024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3FB755-2D10-4C8B-BF96-4252A913094F}"/>
                </a:ext>
              </a:extLst>
            </p:cNvPr>
            <p:cNvCxnSpPr/>
            <p:nvPr/>
          </p:nvCxnSpPr>
          <p:spPr>
            <a:xfrm>
              <a:off x="8572502" y="2780928"/>
              <a:ext cx="0" cy="2050814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55D145-5602-4A27-9B5D-EDD573056FDC}"/>
                </a:ext>
              </a:extLst>
            </p:cNvPr>
            <p:cNvSpPr/>
            <p:nvPr/>
          </p:nvSpPr>
          <p:spPr>
            <a:xfrm>
              <a:off x="7837716" y="2021498"/>
              <a:ext cx="1469572" cy="14695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87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4924289" y="1693341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5312695" y="3993213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194999" y="1396120"/>
            <a:ext cx="2814604" cy="2924232"/>
            <a:chOff x="8685213" y="1268413"/>
            <a:chExt cx="1997076" cy="2074862"/>
          </a:xfrm>
          <a:solidFill>
            <a:schemeClr val="bg1">
              <a:alpha val="56000"/>
            </a:schemeClr>
          </a:solidFill>
        </p:grpSpPr>
        <p:sp>
          <p:nvSpPr>
            <p:cNvPr id="139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40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41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42" name="Freeform 30"/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백 엔드 구성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 flipH="1">
            <a:off x="904985" y="3202974"/>
            <a:ext cx="5065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API</a:t>
            </a:r>
            <a:r>
              <a:rPr lang="ko-KR" altLang="en-US" ker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요청을 통해서 제공받은 데이터</a:t>
            </a:r>
            <a:r>
              <a:rPr lang="en-US" altLang="ko-KR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  <a:br>
              <a:rPr lang="en-US" altLang="ko-KR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dbf</a:t>
            </a:r>
            <a:r>
              <a:rPr lang="ko-KR" altLang="en-US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ker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파일을 프로젝트 목적에 맞추어 읽어 온다</a:t>
            </a:r>
            <a:r>
              <a:rPr lang="en-US" altLang="ko-KR" ker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ko-KR" altLang="en-US" ker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ker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ker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재가공하는 </a:t>
            </a:r>
            <a:r>
              <a:rPr lang="ko-KR" altLang="en-US" ker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과정을 마친 후</a:t>
            </a:r>
            <a:r>
              <a:rPr lang="en-US" altLang="ko-KR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  <a:br>
              <a:rPr lang="en-US" altLang="ko-KR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ko-KR" altLang="en-US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새로운 </a:t>
            </a:r>
            <a:r>
              <a:rPr lang="en-US" altLang="ko-KR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</a:t>
            </a:r>
            <a:r>
              <a:rPr lang="ko-KR" altLang="en-US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를 생성했습니다</a:t>
            </a:r>
            <a:r>
              <a:rPr lang="en-US" altLang="ko-KR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(pandas</a:t>
            </a:r>
            <a:r>
              <a:rPr lang="ko-KR" altLang="en-US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DataFrame)</a:t>
            </a:r>
          </a:p>
          <a:p>
            <a:endParaRPr lang="en-US" altLang="ko-KR" ker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ker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o-KR" altLang="en-US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재가공된 </a:t>
            </a:r>
            <a:r>
              <a:rPr lang="en-US" altLang="ko-KR" ker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</a:t>
            </a:r>
            <a:r>
              <a:rPr lang="ko-KR" altLang="en-US" ker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파일을 </a:t>
            </a:r>
            <a:r>
              <a:rPr lang="ko-KR" altLang="en-US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기반으로</a:t>
            </a:r>
            <a:r>
              <a:rPr lang="en-US" altLang="ko-KR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ko-KR" altLang="en-US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프론트 </a:t>
            </a:r>
            <a:r>
              <a:rPr lang="ko-KR" altLang="en-US" ker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엔드 부분에 제공할 데이터를 보낸다</a:t>
            </a:r>
            <a:r>
              <a:rPr lang="en-US" altLang="ko-KR" ker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1060292" y="2133679"/>
            <a:ext cx="349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  <a:r>
              <a:rPr lang="ko-KR" alt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r>
              <a:rPr lang="en-US" altLang="ko-KR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</a:t>
            </a:r>
            <a:endParaRPr lang="en-IN" sz="4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2894" y="2049036"/>
            <a:ext cx="5211520" cy="4193837"/>
            <a:chOff x="6111306" y="2049035"/>
            <a:chExt cx="5211520" cy="4193837"/>
          </a:xfrm>
        </p:grpSpPr>
        <p:grpSp>
          <p:nvGrpSpPr>
            <p:cNvPr id="2" name="Group 1"/>
            <p:cNvGrpSpPr/>
            <p:nvPr/>
          </p:nvGrpSpPr>
          <p:grpSpPr>
            <a:xfrm>
              <a:off x="8410353" y="2733710"/>
              <a:ext cx="2912473" cy="2841226"/>
              <a:chOff x="8097111" y="2612901"/>
              <a:chExt cx="2912473" cy="2841226"/>
            </a:xfrm>
          </p:grpSpPr>
          <p:sp>
            <p:nvSpPr>
              <p:cNvPr id="1035" name="Freeform 67"/>
              <p:cNvSpPr>
                <a:spLocks/>
              </p:cNvSpPr>
              <p:nvPr/>
            </p:nvSpPr>
            <p:spPr bwMode="auto">
              <a:xfrm>
                <a:off x="8630600" y="2612901"/>
                <a:ext cx="2378984" cy="2093992"/>
              </a:xfrm>
              <a:custGeom>
                <a:avLst/>
                <a:gdLst>
                  <a:gd name="T0" fmla="*/ 0 w 2739"/>
                  <a:gd name="T1" fmla="*/ 0 h 2411"/>
                  <a:gd name="T2" fmla="*/ 2167 w 2739"/>
                  <a:gd name="T3" fmla="*/ 0 h 2411"/>
                  <a:gd name="T4" fmla="*/ 2218 w 2739"/>
                  <a:gd name="T5" fmla="*/ 4 h 2411"/>
                  <a:gd name="T6" fmla="*/ 2267 w 2739"/>
                  <a:gd name="T7" fmla="*/ 18 h 2411"/>
                  <a:gd name="T8" fmla="*/ 2311 w 2739"/>
                  <a:gd name="T9" fmla="*/ 38 h 2411"/>
                  <a:gd name="T10" fmla="*/ 2351 w 2739"/>
                  <a:gd name="T11" fmla="*/ 68 h 2411"/>
                  <a:gd name="T12" fmla="*/ 2386 w 2739"/>
                  <a:gd name="T13" fmla="*/ 102 h 2411"/>
                  <a:gd name="T14" fmla="*/ 2413 w 2739"/>
                  <a:gd name="T15" fmla="*/ 142 h 2411"/>
                  <a:gd name="T16" fmla="*/ 2435 w 2739"/>
                  <a:gd name="T17" fmla="*/ 186 h 2411"/>
                  <a:gd name="T18" fmla="*/ 2447 w 2739"/>
                  <a:gd name="T19" fmla="*/ 235 h 2411"/>
                  <a:gd name="T20" fmla="*/ 2453 w 2739"/>
                  <a:gd name="T21" fmla="*/ 286 h 2411"/>
                  <a:gd name="T22" fmla="*/ 2453 w 2739"/>
                  <a:gd name="T23" fmla="*/ 2125 h 2411"/>
                  <a:gd name="T24" fmla="*/ 2457 w 2739"/>
                  <a:gd name="T25" fmla="*/ 2176 h 2411"/>
                  <a:gd name="T26" fmla="*/ 2471 w 2739"/>
                  <a:gd name="T27" fmla="*/ 2225 h 2411"/>
                  <a:gd name="T28" fmla="*/ 2491 w 2739"/>
                  <a:gd name="T29" fmla="*/ 2270 h 2411"/>
                  <a:gd name="T30" fmla="*/ 2520 w 2739"/>
                  <a:gd name="T31" fmla="*/ 2309 h 2411"/>
                  <a:gd name="T32" fmla="*/ 2555 w 2739"/>
                  <a:gd name="T33" fmla="*/ 2343 h 2411"/>
                  <a:gd name="T34" fmla="*/ 2595 w 2739"/>
                  <a:gd name="T35" fmla="*/ 2372 h 2411"/>
                  <a:gd name="T36" fmla="*/ 2638 w 2739"/>
                  <a:gd name="T37" fmla="*/ 2394 h 2411"/>
                  <a:gd name="T38" fmla="*/ 2688 w 2739"/>
                  <a:gd name="T39" fmla="*/ 2407 h 2411"/>
                  <a:gd name="T40" fmla="*/ 2739 w 2739"/>
                  <a:gd name="T41" fmla="*/ 2411 h 2411"/>
                  <a:gd name="T42" fmla="*/ 572 w 2739"/>
                  <a:gd name="T43" fmla="*/ 2411 h 2411"/>
                  <a:gd name="T44" fmla="*/ 521 w 2739"/>
                  <a:gd name="T45" fmla="*/ 2407 h 2411"/>
                  <a:gd name="T46" fmla="*/ 472 w 2739"/>
                  <a:gd name="T47" fmla="*/ 2394 h 2411"/>
                  <a:gd name="T48" fmla="*/ 428 w 2739"/>
                  <a:gd name="T49" fmla="*/ 2372 h 2411"/>
                  <a:gd name="T50" fmla="*/ 388 w 2739"/>
                  <a:gd name="T51" fmla="*/ 2343 h 2411"/>
                  <a:gd name="T52" fmla="*/ 353 w 2739"/>
                  <a:gd name="T53" fmla="*/ 2309 h 2411"/>
                  <a:gd name="T54" fmla="*/ 324 w 2739"/>
                  <a:gd name="T55" fmla="*/ 2270 h 2411"/>
                  <a:gd name="T56" fmla="*/ 304 w 2739"/>
                  <a:gd name="T57" fmla="*/ 2225 h 2411"/>
                  <a:gd name="T58" fmla="*/ 290 w 2739"/>
                  <a:gd name="T59" fmla="*/ 2176 h 2411"/>
                  <a:gd name="T60" fmla="*/ 286 w 2739"/>
                  <a:gd name="T61" fmla="*/ 2125 h 2411"/>
                  <a:gd name="T62" fmla="*/ 286 w 2739"/>
                  <a:gd name="T63" fmla="*/ 286 h 2411"/>
                  <a:gd name="T64" fmla="*/ 281 w 2739"/>
                  <a:gd name="T65" fmla="*/ 235 h 2411"/>
                  <a:gd name="T66" fmla="*/ 268 w 2739"/>
                  <a:gd name="T67" fmla="*/ 186 h 2411"/>
                  <a:gd name="T68" fmla="*/ 246 w 2739"/>
                  <a:gd name="T69" fmla="*/ 142 h 2411"/>
                  <a:gd name="T70" fmla="*/ 219 w 2739"/>
                  <a:gd name="T71" fmla="*/ 102 h 2411"/>
                  <a:gd name="T72" fmla="*/ 184 w 2739"/>
                  <a:gd name="T73" fmla="*/ 68 h 2411"/>
                  <a:gd name="T74" fmla="*/ 144 w 2739"/>
                  <a:gd name="T75" fmla="*/ 38 h 2411"/>
                  <a:gd name="T76" fmla="*/ 100 w 2739"/>
                  <a:gd name="T77" fmla="*/ 18 h 2411"/>
                  <a:gd name="T78" fmla="*/ 51 w 2739"/>
                  <a:gd name="T79" fmla="*/ 4 h 2411"/>
                  <a:gd name="T80" fmla="*/ 0 w 2739"/>
                  <a:gd name="T81" fmla="*/ 0 h 2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411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8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3" y="142"/>
                    </a:lnTo>
                    <a:lnTo>
                      <a:pt x="2435" y="186"/>
                    </a:lnTo>
                    <a:lnTo>
                      <a:pt x="2447" y="235"/>
                    </a:lnTo>
                    <a:lnTo>
                      <a:pt x="2453" y="286"/>
                    </a:lnTo>
                    <a:lnTo>
                      <a:pt x="2453" y="2125"/>
                    </a:lnTo>
                    <a:lnTo>
                      <a:pt x="2457" y="2176"/>
                    </a:lnTo>
                    <a:lnTo>
                      <a:pt x="2471" y="2225"/>
                    </a:lnTo>
                    <a:lnTo>
                      <a:pt x="2491" y="2270"/>
                    </a:lnTo>
                    <a:lnTo>
                      <a:pt x="2520" y="2309"/>
                    </a:lnTo>
                    <a:lnTo>
                      <a:pt x="2555" y="2343"/>
                    </a:lnTo>
                    <a:lnTo>
                      <a:pt x="2595" y="2372"/>
                    </a:lnTo>
                    <a:lnTo>
                      <a:pt x="2638" y="2394"/>
                    </a:lnTo>
                    <a:lnTo>
                      <a:pt x="2688" y="2407"/>
                    </a:lnTo>
                    <a:lnTo>
                      <a:pt x="2739" y="2411"/>
                    </a:lnTo>
                    <a:lnTo>
                      <a:pt x="572" y="2411"/>
                    </a:lnTo>
                    <a:lnTo>
                      <a:pt x="521" y="2407"/>
                    </a:lnTo>
                    <a:lnTo>
                      <a:pt x="472" y="2394"/>
                    </a:lnTo>
                    <a:lnTo>
                      <a:pt x="428" y="2372"/>
                    </a:lnTo>
                    <a:lnTo>
                      <a:pt x="388" y="2343"/>
                    </a:lnTo>
                    <a:lnTo>
                      <a:pt x="353" y="2309"/>
                    </a:lnTo>
                    <a:lnTo>
                      <a:pt x="324" y="2270"/>
                    </a:lnTo>
                    <a:lnTo>
                      <a:pt x="304" y="2225"/>
                    </a:lnTo>
                    <a:lnTo>
                      <a:pt x="290" y="2176"/>
                    </a:lnTo>
                    <a:lnTo>
                      <a:pt x="286" y="2125"/>
                    </a:lnTo>
                    <a:lnTo>
                      <a:pt x="286" y="286"/>
                    </a:lnTo>
                    <a:lnTo>
                      <a:pt x="281" y="235"/>
                    </a:lnTo>
                    <a:lnTo>
                      <a:pt x="268" y="186"/>
                    </a:lnTo>
                    <a:lnTo>
                      <a:pt x="246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8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1036" name="Freeform 68"/>
              <p:cNvSpPr>
                <a:spLocks/>
              </p:cNvSpPr>
              <p:nvPr/>
            </p:nvSpPr>
            <p:spPr bwMode="auto">
              <a:xfrm>
                <a:off x="8097111" y="2612901"/>
                <a:ext cx="2380721" cy="2841226"/>
              </a:xfrm>
              <a:custGeom>
                <a:avLst/>
                <a:gdLst>
                  <a:gd name="T0" fmla="*/ 574 w 2740"/>
                  <a:gd name="T1" fmla="*/ 0 h 3270"/>
                  <a:gd name="T2" fmla="*/ 2740 w 2740"/>
                  <a:gd name="T3" fmla="*/ 0 h 3270"/>
                  <a:gd name="T4" fmla="*/ 2688 w 2740"/>
                  <a:gd name="T5" fmla="*/ 4 h 3270"/>
                  <a:gd name="T6" fmla="*/ 2640 w 2740"/>
                  <a:gd name="T7" fmla="*/ 18 h 3270"/>
                  <a:gd name="T8" fmla="*/ 2595 w 2740"/>
                  <a:gd name="T9" fmla="*/ 38 h 3270"/>
                  <a:gd name="T10" fmla="*/ 2555 w 2740"/>
                  <a:gd name="T11" fmla="*/ 68 h 3270"/>
                  <a:gd name="T12" fmla="*/ 2522 w 2740"/>
                  <a:gd name="T13" fmla="*/ 102 h 3270"/>
                  <a:gd name="T14" fmla="*/ 2493 w 2740"/>
                  <a:gd name="T15" fmla="*/ 142 h 3270"/>
                  <a:gd name="T16" fmla="*/ 2471 w 2740"/>
                  <a:gd name="T17" fmla="*/ 186 h 3270"/>
                  <a:gd name="T18" fmla="*/ 2458 w 2740"/>
                  <a:gd name="T19" fmla="*/ 235 h 3270"/>
                  <a:gd name="T20" fmla="*/ 2455 w 2740"/>
                  <a:gd name="T21" fmla="*/ 286 h 3270"/>
                  <a:gd name="T22" fmla="*/ 2455 w 2740"/>
                  <a:gd name="T23" fmla="*/ 2984 h 3270"/>
                  <a:gd name="T24" fmla="*/ 2449 w 2740"/>
                  <a:gd name="T25" fmla="*/ 3035 h 3270"/>
                  <a:gd name="T26" fmla="*/ 2437 w 2740"/>
                  <a:gd name="T27" fmla="*/ 3084 h 3270"/>
                  <a:gd name="T28" fmla="*/ 2415 w 2740"/>
                  <a:gd name="T29" fmla="*/ 3128 h 3270"/>
                  <a:gd name="T30" fmla="*/ 2387 w 2740"/>
                  <a:gd name="T31" fmla="*/ 3168 h 3270"/>
                  <a:gd name="T32" fmla="*/ 2353 w 2740"/>
                  <a:gd name="T33" fmla="*/ 3203 h 3270"/>
                  <a:gd name="T34" fmla="*/ 2313 w 2740"/>
                  <a:gd name="T35" fmla="*/ 3232 h 3270"/>
                  <a:gd name="T36" fmla="*/ 2267 w 2740"/>
                  <a:gd name="T37" fmla="*/ 3252 h 3270"/>
                  <a:gd name="T38" fmla="*/ 2220 w 2740"/>
                  <a:gd name="T39" fmla="*/ 3266 h 3270"/>
                  <a:gd name="T40" fmla="*/ 2167 w 2740"/>
                  <a:gd name="T41" fmla="*/ 3270 h 3270"/>
                  <a:gd name="T42" fmla="*/ 0 w 2740"/>
                  <a:gd name="T43" fmla="*/ 3270 h 3270"/>
                  <a:gd name="T44" fmla="*/ 53 w 2740"/>
                  <a:gd name="T45" fmla="*/ 3266 h 3270"/>
                  <a:gd name="T46" fmla="*/ 100 w 2740"/>
                  <a:gd name="T47" fmla="*/ 3252 h 3270"/>
                  <a:gd name="T48" fmla="*/ 146 w 2740"/>
                  <a:gd name="T49" fmla="*/ 3232 h 3270"/>
                  <a:gd name="T50" fmla="*/ 186 w 2740"/>
                  <a:gd name="T51" fmla="*/ 3203 h 3270"/>
                  <a:gd name="T52" fmla="*/ 221 w 2740"/>
                  <a:gd name="T53" fmla="*/ 3168 h 3270"/>
                  <a:gd name="T54" fmla="*/ 248 w 2740"/>
                  <a:gd name="T55" fmla="*/ 3128 h 3270"/>
                  <a:gd name="T56" fmla="*/ 270 w 2740"/>
                  <a:gd name="T57" fmla="*/ 3084 h 3270"/>
                  <a:gd name="T58" fmla="*/ 282 w 2740"/>
                  <a:gd name="T59" fmla="*/ 3035 h 3270"/>
                  <a:gd name="T60" fmla="*/ 288 w 2740"/>
                  <a:gd name="T61" fmla="*/ 2984 h 3270"/>
                  <a:gd name="T62" fmla="*/ 288 w 2740"/>
                  <a:gd name="T63" fmla="*/ 286 h 3270"/>
                  <a:gd name="T64" fmla="*/ 292 w 2740"/>
                  <a:gd name="T65" fmla="*/ 235 h 3270"/>
                  <a:gd name="T66" fmla="*/ 304 w 2740"/>
                  <a:gd name="T67" fmla="*/ 186 h 3270"/>
                  <a:gd name="T68" fmla="*/ 326 w 2740"/>
                  <a:gd name="T69" fmla="*/ 142 h 3270"/>
                  <a:gd name="T70" fmla="*/ 355 w 2740"/>
                  <a:gd name="T71" fmla="*/ 102 h 3270"/>
                  <a:gd name="T72" fmla="*/ 388 w 2740"/>
                  <a:gd name="T73" fmla="*/ 68 h 3270"/>
                  <a:gd name="T74" fmla="*/ 428 w 2740"/>
                  <a:gd name="T75" fmla="*/ 38 h 3270"/>
                  <a:gd name="T76" fmla="*/ 473 w 2740"/>
                  <a:gd name="T77" fmla="*/ 18 h 3270"/>
                  <a:gd name="T78" fmla="*/ 523 w 2740"/>
                  <a:gd name="T79" fmla="*/ 4 h 3270"/>
                  <a:gd name="T80" fmla="*/ 574 w 2740"/>
                  <a:gd name="T81" fmla="*/ 0 h 3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3270">
                    <a:moveTo>
                      <a:pt x="574" y="0"/>
                    </a:moveTo>
                    <a:lnTo>
                      <a:pt x="2740" y="0"/>
                    </a:lnTo>
                    <a:lnTo>
                      <a:pt x="2688" y="4"/>
                    </a:lnTo>
                    <a:lnTo>
                      <a:pt x="2640" y="18"/>
                    </a:lnTo>
                    <a:lnTo>
                      <a:pt x="2595" y="38"/>
                    </a:lnTo>
                    <a:lnTo>
                      <a:pt x="2555" y="68"/>
                    </a:lnTo>
                    <a:lnTo>
                      <a:pt x="2522" y="102"/>
                    </a:lnTo>
                    <a:lnTo>
                      <a:pt x="2493" y="142"/>
                    </a:lnTo>
                    <a:lnTo>
                      <a:pt x="2471" y="186"/>
                    </a:lnTo>
                    <a:lnTo>
                      <a:pt x="2458" y="235"/>
                    </a:lnTo>
                    <a:lnTo>
                      <a:pt x="2455" y="286"/>
                    </a:lnTo>
                    <a:lnTo>
                      <a:pt x="2455" y="2984"/>
                    </a:lnTo>
                    <a:lnTo>
                      <a:pt x="2449" y="3035"/>
                    </a:lnTo>
                    <a:lnTo>
                      <a:pt x="2437" y="3084"/>
                    </a:lnTo>
                    <a:lnTo>
                      <a:pt x="2415" y="3128"/>
                    </a:lnTo>
                    <a:lnTo>
                      <a:pt x="2387" y="3168"/>
                    </a:lnTo>
                    <a:lnTo>
                      <a:pt x="2353" y="3203"/>
                    </a:lnTo>
                    <a:lnTo>
                      <a:pt x="2313" y="3232"/>
                    </a:lnTo>
                    <a:lnTo>
                      <a:pt x="2267" y="3252"/>
                    </a:lnTo>
                    <a:lnTo>
                      <a:pt x="2220" y="3266"/>
                    </a:lnTo>
                    <a:lnTo>
                      <a:pt x="2167" y="3270"/>
                    </a:lnTo>
                    <a:lnTo>
                      <a:pt x="0" y="3270"/>
                    </a:lnTo>
                    <a:lnTo>
                      <a:pt x="53" y="3266"/>
                    </a:lnTo>
                    <a:lnTo>
                      <a:pt x="100" y="3252"/>
                    </a:lnTo>
                    <a:lnTo>
                      <a:pt x="146" y="3232"/>
                    </a:lnTo>
                    <a:lnTo>
                      <a:pt x="186" y="3203"/>
                    </a:lnTo>
                    <a:lnTo>
                      <a:pt x="221" y="3168"/>
                    </a:lnTo>
                    <a:lnTo>
                      <a:pt x="248" y="3128"/>
                    </a:lnTo>
                    <a:lnTo>
                      <a:pt x="270" y="3084"/>
                    </a:lnTo>
                    <a:lnTo>
                      <a:pt x="282" y="3035"/>
                    </a:lnTo>
                    <a:lnTo>
                      <a:pt x="288" y="2984"/>
                    </a:lnTo>
                    <a:lnTo>
                      <a:pt x="288" y="286"/>
                    </a:lnTo>
                    <a:lnTo>
                      <a:pt x="292" y="235"/>
                    </a:lnTo>
                    <a:lnTo>
                      <a:pt x="304" y="186"/>
                    </a:lnTo>
                    <a:lnTo>
                      <a:pt x="326" y="142"/>
                    </a:lnTo>
                    <a:lnTo>
                      <a:pt x="355" y="102"/>
                    </a:lnTo>
                    <a:lnTo>
                      <a:pt x="388" y="68"/>
                    </a:lnTo>
                    <a:lnTo>
                      <a:pt x="428" y="38"/>
                    </a:lnTo>
                    <a:lnTo>
                      <a:pt x="473" y="18"/>
                    </a:lnTo>
                    <a:lnTo>
                      <a:pt x="523" y="4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8566686" y="2871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grpSp>
              <p:nvGrpSpPr>
                <p:cNvPr id="103" name="Group 102"/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  <p:sp>
                <p:nvSpPr>
                  <p:cNvPr id="135" name="Rounded Rectangle 134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</p:grpSp>
            <p:sp>
              <p:nvSpPr>
                <p:cNvPr id="104" name="Rounded Rectangle 103"/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132" name="Rounded Rectangle 131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</p:grpSp>
            <p:sp>
              <p:nvSpPr>
                <p:cNvPr id="107" name="Rounded Rectangle 106"/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130" name="Rounded Rectangle 129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  <p:sp>
                <p:nvSpPr>
                  <p:cNvPr id="131" name="Rounded Rectangle 130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</p:grpSp>
            <p:sp>
              <p:nvSpPr>
                <p:cNvPr id="112" name="Rounded Rectangle 111"/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128" name="Rounded Rectangle 127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</p:grpSp>
            <p:sp>
              <p:nvSpPr>
                <p:cNvPr id="116" name="Rounded Rectangle 115"/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grpSp>
              <p:nvGrpSpPr>
                <p:cNvPr id="118" name="Group 117"/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126" name="Rounded Rectangle 125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  <p:sp>
                <p:nvSpPr>
                  <p:cNvPr id="127" name="Rounded Rectangle 126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</p:grpSp>
            <p:sp>
              <p:nvSpPr>
                <p:cNvPr id="119" name="Rounded Rectangle 118"/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124" name="Rounded Rectangle 123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  <p:sp>
                <p:nvSpPr>
                  <p:cNvPr id="125" name="Rounded Rectangle 124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</p:grpSp>
          </p:grpSp>
        </p:grpSp>
        <p:grpSp>
          <p:nvGrpSpPr>
            <p:cNvPr id="3" name="Group 2"/>
            <p:cNvGrpSpPr/>
            <p:nvPr/>
          </p:nvGrpSpPr>
          <p:grpSpPr>
            <a:xfrm>
              <a:off x="7120941" y="2989159"/>
              <a:ext cx="3011526" cy="2585775"/>
              <a:chOff x="6807699" y="2868350"/>
              <a:chExt cx="3011526" cy="2585775"/>
            </a:xfrm>
          </p:grpSpPr>
          <p:sp>
            <p:nvSpPr>
              <p:cNvPr id="1037" name="Freeform 69"/>
              <p:cNvSpPr>
                <a:spLocks/>
              </p:cNvSpPr>
              <p:nvPr/>
            </p:nvSpPr>
            <p:spPr bwMode="auto">
              <a:xfrm>
                <a:off x="7440241" y="2868350"/>
                <a:ext cx="2378984" cy="2585775"/>
              </a:xfrm>
              <a:custGeom>
                <a:avLst/>
                <a:gdLst>
                  <a:gd name="T0" fmla="*/ 0 w 2739"/>
                  <a:gd name="T1" fmla="*/ 0 h 2977"/>
                  <a:gd name="T2" fmla="*/ 2167 w 2739"/>
                  <a:gd name="T3" fmla="*/ 0 h 2977"/>
                  <a:gd name="T4" fmla="*/ 2218 w 2739"/>
                  <a:gd name="T5" fmla="*/ 4 h 2977"/>
                  <a:gd name="T6" fmla="*/ 2267 w 2739"/>
                  <a:gd name="T7" fmla="*/ 18 h 2977"/>
                  <a:gd name="T8" fmla="*/ 2311 w 2739"/>
                  <a:gd name="T9" fmla="*/ 39 h 2977"/>
                  <a:gd name="T10" fmla="*/ 2351 w 2739"/>
                  <a:gd name="T11" fmla="*/ 68 h 2977"/>
                  <a:gd name="T12" fmla="*/ 2386 w 2739"/>
                  <a:gd name="T13" fmla="*/ 102 h 2977"/>
                  <a:gd name="T14" fmla="*/ 2415 w 2739"/>
                  <a:gd name="T15" fmla="*/ 142 h 2977"/>
                  <a:gd name="T16" fmla="*/ 2435 w 2739"/>
                  <a:gd name="T17" fmla="*/ 186 h 2977"/>
                  <a:gd name="T18" fmla="*/ 2449 w 2739"/>
                  <a:gd name="T19" fmla="*/ 235 h 2977"/>
                  <a:gd name="T20" fmla="*/ 2453 w 2739"/>
                  <a:gd name="T21" fmla="*/ 286 h 2977"/>
                  <a:gd name="T22" fmla="*/ 2453 w 2739"/>
                  <a:gd name="T23" fmla="*/ 2691 h 2977"/>
                  <a:gd name="T24" fmla="*/ 2458 w 2739"/>
                  <a:gd name="T25" fmla="*/ 2742 h 2977"/>
                  <a:gd name="T26" fmla="*/ 2471 w 2739"/>
                  <a:gd name="T27" fmla="*/ 2791 h 2977"/>
                  <a:gd name="T28" fmla="*/ 2493 w 2739"/>
                  <a:gd name="T29" fmla="*/ 2835 h 2977"/>
                  <a:gd name="T30" fmla="*/ 2520 w 2739"/>
                  <a:gd name="T31" fmla="*/ 2875 h 2977"/>
                  <a:gd name="T32" fmla="*/ 2555 w 2739"/>
                  <a:gd name="T33" fmla="*/ 2910 h 2977"/>
                  <a:gd name="T34" fmla="*/ 2595 w 2739"/>
                  <a:gd name="T35" fmla="*/ 2939 h 2977"/>
                  <a:gd name="T36" fmla="*/ 2640 w 2739"/>
                  <a:gd name="T37" fmla="*/ 2959 h 2977"/>
                  <a:gd name="T38" fmla="*/ 2688 w 2739"/>
                  <a:gd name="T39" fmla="*/ 2973 h 2977"/>
                  <a:gd name="T40" fmla="*/ 2739 w 2739"/>
                  <a:gd name="T41" fmla="*/ 2977 h 2977"/>
                  <a:gd name="T42" fmla="*/ 572 w 2739"/>
                  <a:gd name="T43" fmla="*/ 2977 h 2977"/>
                  <a:gd name="T44" fmla="*/ 521 w 2739"/>
                  <a:gd name="T45" fmla="*/ 2973 h 2977"/>
                  <a:gd name="T46" fmla="*/ 473 w 2739"/>
                  <a:gd name="T47" fmla="*/ 2959 h 2977"/>
                  <a:gd name="T48" fmla="*/ 428 w 2739"/>
                  <a:gd name="T49" fmla="*/ 2939 h 2977"/>
                  <a:gd name="T50" fmla="*/ 388 w 2739"/>
                  <a:gd name="T51" fmla="*/ 2910 h 2977"/>
                  <a:gd name="T52" fmla="*/ 353 w 2739"/>
                  <a:gd name="T53" fmla="*/ 2875 h 2977"/>
                  <a:gd name="T54" fmla="*/ 326 w 2739"/>
                  <a:gd name="T55" fmla="*/ 2835 h 2977"/>
                  <a:gd name="T56" fmla="*/ 304 w 2739"/>
                  <a:gd name="T57" fmla="*/ 2791 h 2977"/>
                  <a:gd name="T58" fmla="*/ 291 w 2739"/>
                  <a:gd name="T59" fmla="*/ 2742 h 2977"/>
                  <a:gd name="T60" fmla="*/ 286 w 2739"/>
                  <a:gd name="T61" fmla="*/ 2691 h 2977"/>
                  <a:gd name="T62" fmla="*/ 286 w 2739"/>
                  <a:gd name="T63" fmla="*/ 286 h 2977"/>
                  <a:gd name="T64" fmla="*/ 282 w 2739"/>
                  <a:gd name="T65" fmla="*/ 235 h 2977"/>
                  <a:gd name="T66" fmla="*/ 268 w 2739"/>
                  <a:gd name="T67" fmla="*/ 186 h 2977"/>
                  <a:gd name="T68" fmla="*/ 248 w 2739"/>
                  <a:gd name="T69" fmla="*/ 142 h 2977"/>
                  <a:gd name="T70" fmla="*/ 219 w 2739"/>
                  <a:gd name="T71" fmla="*/ 102 h 2977"/>
                  <a:gd name="T72" fmla="*/ 184 w 2739"/>
                  <a:gd name="T73" fmla="*/ 68 h 2977"/>
                  <a:gd name="T74" fmla="*/ 144 w 2739"/>
                  <a:gd name="T75" fmla="*/ 39 h 2977"/>
                  <a:gd name="T76" fmla="*/ 100 w 2739"/>
                  <a:gd name="T77" fmla="*/ 18 h 2977"/>
                  <a:gd name="T78" fmla="*/ 51 w 2739"/>
                  <a:gd name="T79" fmla="*/ 4 h 2977"/>
                  <a:gd name="T80" fmla="*/ 0 w 2739"/>
                  <a:gd name="T81" fmla="*/ 0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977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9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5" y="142"/>
                    </a:lnTo>
                    <a:lnTo>
                      <a:pt x="2435" y="186"/>
                    </a:lnTo>
                    <a:lnTo>
                      <a:pt x="2449" y="235"/>
                    </a:lnTo>
                    <a:lnTo>
                      <a:pt x="2453" y="286"/>
                    </a:lnTo>
                    <a:lnTo>
                      <a:pt x="2453" y="2691"/>
                    </a:lnTo>
                    <a:lnTo>
                      <a:pt x="2458" y="2742"/>
                    </a:lnTo>
                    <a:lnTo>
                      <a:pt x="2471" y="2791"/>
                    </a:lnTo>
                    <a:lnTo>
                      <a:pt x="2493" y="2835"/>
                    </a:lnTo>
                    <a:lnTo>
                      <a:pt x="2520" y="2875"/>
                    </a:lnTo>
                    <a:lnTo>
                      <a:pt x="2555" y="2910"/>
                    </a:lnTo>
                    <a:lnTo>
                      <a:pt x="2595" y="2939"/>
                    </a:lnTo>
                    <a:lnTo>
                      <a:pt x="2640" y="2959"/>
                    </a:lnTo>
                    <a:lnTo>
                      <a:pt x="2688" y="2973"/>
                    </a:lnTo>
                    <a:lnTo>
                      <a:pt x="2739" y="2977"/>
                    </a:lnTo>
                    <a:lnTo>
                      <a:pt x="572" y="2977"/>
                    </a:lnTo>
                    <a:lnTo>
                      <a:pt x="521" y="2973"/>
                    </a:lnTo>
                    <a:lnTo>
                      <a:pt x="473" y="2959"/>
                    </a:lnTo>
                    <a:lnTo>
                      <a:pt x="428" y="2939"/>
                    </a:lnTo>
                    <a:lnTo>
                      <a:pt x="388" y="2910"/>
                    </a:lnTo>
                    <a:lnTo>
                      <a:pt x="353" y="2875"/>
                    </a:lnTo>
                    <a:lnTo>
                      <a:pt x="326" y="2835"/>
                    </a:lnTo>
                    <a:lnTo>
                      <a:pt x="304" y="2791"/>
                    </a:lnTo>
                    <a:lnTo>
                      <a:pt x="291" y="2742"/>
                    </a:lnTo>
                    <a:lnTo>
                      <a:pt x="286" y="2691"/>
                    </a:lnTo>
                    <a:lnTo>
                      <a:pt x="286" y="286"/>
                    </a:lnTo>
                    <a:lnTo>
                      <a:pt x="282" y="235"/>
                    </a:lnTo>
                    <a:lnTo>
                      <a:pt x="268" y="186"/>
                    </a:lnTo>
                    <a:lnTo>
                      <a:pt x="248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9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sp>
            <p:nvSpPr>
              <p:cNvPr id="1038" name="Freeform 70"/>
              <p:cNvSpPr>
                <a:spLocks/>
              </p:cNvSpPr>
              <p:nvPr/>
            </p:nvSpPr>
            <p:spPr bwMode="auto">
              <a:xfrm>
                <a:off x="6807699" y="2868350"/>
                <a:ext cx="2380721" cy="2262554"/>
              </a:xfrm>
              <a:custGeom>
                <a:avLst/>
                <a:gdLst>
                  <a:gd name="T0" fmla="*/ 573 w 2740"/>
                  <a:gd name="T1" fmla="*/ 0 h 2606"/>
                  <a:gd name="T2" fmla="*/ 2740 w 2740"/>
                  <a:gd name="T3" fmla="*/ 0 h 2606"/>
                  <a:gd name="T4" fmla="*/ 2689 w 2740"/>
                  <a:gd name="T5" fmla="*/ 4 h 2606"/>
                  <a:gd name="T6" fmla="*/ 2640 w 2740"/>
                  <a:gd name="T7" fmla="*/ 18 h 2606"/>
                  <a:gd name="T8" fmla="*/ 2594 w 2740"/>
                  <a:gd name="T9" fmla="*/ 39 h 2606"/>
                  <a:gd name="T10" fmla="*/ 2556 w 2740"/>
                  <a:gd name="T11" fmla="*/ 68 h 2606"/>
                  <a:gd name="T12" fmla="*/ 2521 w 2740"/>
                  <a:gd name="T13" fmla="*/ 102 h 2606"/>
                  <a:gd name="T14" fmla="*/ 2492 w 2740"/>
                  <a:gd name="T15" fmla="*/ 142 h 2606"/>
                  <a:gd name="T16" fmla="*/ 2470 w 2740"/>
                  <a:gd name="T17" fmla="*/ 186 h 2606"/>
                  <a:gd name="T18" fmla="*/ 2458 w 2740"/>
                  <a:gd name="T19" fmla="*/ 235 h 2606"/>
                  <a:gd name="T20" fmla="*/ 2454 w 2740"/>
                  <a:gd name="T21" fmla="*/ 286 h 2606"/>
                  <a:gd name="T22" fmla="*/ 2454 w 2740"/>
                  <a:gd name="T23" fmla="*/ 2318 h 2606"/>
                  <a:gd name="T24" fmla="*/ 2448 w 2740"/>
                  <a:gd name="T25" fmla="*/ 2371 h 2606"/>
                  <a:gd name="T26" fmla="*/ 2436 w 2740"/>
                  <a:gd name="T27" fmla="*/ 2418 h 2606"/>
                  <a:gd name="T28" fmla="*/ 2414 w 2740"/>
                  <a:gd name="T29" fmla="*/ 2464 h 2606"/>
                  <a:gd name="T30" fmla="*/ 2387 w 2740"/>
                  <a:gd name="T31" fmla="*/ 2504 h 2606"/>
                  <a:gd name="T32" fmla="*/ 2352 w 2740"/>
                  <a:gd name="T33" fmla="*/ 2538 h 2606"/>
                  <a:gd name="T34" fmla="*/ 2312 w 2740"/>
                  <a:gd name="T35" fmla="*/ 2566 h 2606"/>
                  <a:gd name="T36" fmla="*/ 2267 w 2740"/>
                  <a:gd name="T37" fmla="*/ 2587 h 2606"/>
                  <a:gd name="T38" fmla="*/ 2219 w 2740"/>
                  <a:gd name="T39" fmla="*/ 2600 h 2606"/>
                  <a:gd name="T40" fmla="*/ 2166 w 2740"/>
                  <a:gd name="T41" fmla="*/ 2606 h 2606"/>
                  <a:gd name="T42" fmla="*/ 0 w 2740"/>
                  <a:gd name="T43" fmla="*/ 2606 h 2606"/>
                  <a:gd name="T44" fmla="*/ 52 w 2740"/>
                  <a:gd name="T45" fmla="*/ 2600 h 2606"/>
                  <a:gd name="T46" fmla="*/ 100 w 2740"/>
                  <a:gd name="T47" fmla="*/ 2587 h 2606"/>
                  <a:gd name="T48" fmla="*/ 145 w 2740"/>
                  <a:gd name="T49" fmla="*/ 2566 h 2606"/>
                  <a:gd name="T50" fmla="*/ 185 w 2740"/>
                  <a:gd name="T51" fmla="*/ 2538 h 2606"/>
                  <a:gd name="T52" fmla="*/ 220 w 2740"/>
                  <a:gd name="T53" fmla="*/ 2504 h 2606"/>
                  <a:gd name="T54" fmla="*/ 247 w 2740"/>
                  <a:gd name="T55" fmla="*/ 2464 h 2606"/>
                  <a:gd name="T56" fmla="*/ 269 w 2740"/>
                  <a:gd name="T57" fmla="*/ 2418 h 2606"/>
                  <a:gd name="T58" fmla="*/ 282 w 2740"/>
                  <a:gd name="T59" fmla="*/ 2371 h 2606"/>
                  <a:gd name="T60" fmla="*/ 287 w 2740"/>
                  <a:gd name="T61" fmla="*/ 2318 h 2606"/>
                  <a:gd name="T62" fmla="*/ 287 w 2740"/>
                  <a:gd name="T63" fmla="*/ 286 h 2606"/>
                  <a:gd name="T64" fmla="*/ 291 w 2740"/>
                  <a:gd name="T65" fmla="*/ 235 h 2606"/>
                  <a:gd name="T66" fmla="*/ 303 w 2740"/>
                  <a:gd name="T67" fmla="*/ 186 h 2606"/>
                  <a:gd name="T68" fmla="*/ 325 w 2740"/>
                  <a:gd name="T69" fmla="*/ 142 h 2606"/>
                  <a:gd name="T70" fmla="*/ 354 w 2740"/>
                  <a:gd name="T71" fmla="*/ 102 h 2606"/>
                  <a:gd name="T72" fmla="*/ 389 w 2740"/>
                  <a:gd name="T73" fmla="*/ 68 h 2606"/>
                  <a:gd name="T74" fmla="*/ 427 w 2740"/>
                  <a:gd name="T75" fmla="*/ 39 h 2606"/>
                  <a:gd name="T76" fmla="*/ 473 w 2740"/>
                  <a:gd name="T77" fmla="*/ 18 h 2606"/>
                  <a:gd name="T78" fmla="*/ 522 w 2740"/>
                  <a:gd name="T79" fmla="*/ 4 h 2606"/>
                  <a:gd name="T80" fmla="*/ 573 w 2740"/>
                  <a:gd name="T81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2606">
                    <a:moveTo>
                      <a:pt x="573" y="0"/>
                    </a:moveTo>
                    <a:lnTo>
                      <a:pt x="2740" y="0"/>
                    </a:lnTo>
                    <a:lnTo>
                      <a:pt x="2689" y="4"/>
                    </a:lnTo>
                    <a:lnTo>
                      <a:pt x="2640" y="18"/>
                    </a:lnTo>
                    <a:lnTo>
                      <a:pt x="2594" y="39"/>
                    </a:lnTo>
                    <a:lnTo>
                      <a:pt x="2556" y="68"/>
                    </a:lnTo>
                    <a:lnTo>
                      <a:pt x="2521" y="102"/>
                    </a:lnTo>
                    <a:lnTo>
                      <a:pt x="2492" y="142"/>
                    </a:lnTo>
                    <a:lnTo>
                      <a:pt x="2470" y="186"/>
                    </a:lnTo>
                    <a:lnTo>
                      <a:pt x="2458" y="235"/>
                    </a:lnTo>
                    <a:lnTo>
                      <a:pt x="2454" y="286"/>
                    </a:lnTo>
                    <a:lnTo>
                      <a:pt x="2454" y="2318"/>
                    </a:lnTo>
                    <a:lnTo>
                      <a:pt x="2448" y="2371"/>
                    </a:lnTo>
                    <a:lnTo>
                      <a:pt x="2436" y="2418"/>
                    </a:lnTo>
                    <a:lnTo>
                      <a:pt x="2414" y="2464"/>
                    </a:lnTo>
                    <a:lnTo>
                      <a:pt x="2387" y="2504"/>
                    </a:lnTo>
                    <a:lnTo>
                      <a:pt x="2352" y="2538"/>
                    </a:lnTo>
                    <a:lnTo>
                      <a:pt x="2312" y="2566"/>
                    </a:lnTo>
                    <a:lnTo>
                      <a:pt x="2267" y="2587"/>
                    </a:lnTo>
                    <a:lnTo>
                      <a:pt x="2219" y="2600"/>
                    </a:lnTo>
                    <a:lnTo>
                      <a:pt x="2166" y="2606"/>
                    </a:lnTo>
                    <a:lnTo>
                      <a:pt x="0" y="2606"/>
                    </a:lnTo>
                    <a:lnTo>
                      <a:pt x="52" y="2600"/>
                    </a:lnTo>
                    <a:lnTo>
                      <a:pt x="100" y="2587"/>
                    </a:lnTo>
                    <a:lnTo>
                      <a:pt x="145" y="2566"/>
                    </a:lnTo>
                    <a:lnTo>
                      <a:pt x="185" y="2538"/>
                    </a:lnTo>
                    <a:lnTo>
                      <a:pt x="220" y="2504"/>
                    </a:lnTo>
                    <a:lnTo>
                      <a:pt x="247" y="2464"/>
                    </a:lnTo>
                    <a:lnTo>
                      <a:pt x="269" y="2418"/>
                    </a:lnTo>
                    <a:lnTo>
                      <a:pt x="282" y="2371"/>
                    </a:lnTo>
                    <a:lnTo>
                      <a:pt x="287" y="2318"/>
                    </a:lnTo>
                    <a:lnTo>
                      <a:pt x="287" y="286"/>
                    </a:lnTo>
                    <a:lnTo>
                      <a:pt x="291" y="235"/>
                    </a:lnTo>
                    <a:lnTo>
                      <a:pt x="303" y="186"/>
                    </a:lnTo>
                    <a:lnTo>
                      <a:pt x="325" y="142"/>
                    </a:lnTo>
                    <a:lnTo>
                      <a:pt x="354" y="102"/>
                    </a:lnTo>
                    <a:lnTo>
                      <a:pt x="389" y="68"/>
                    </a:lnTo>
                    <a:lnTo>
                      <a:pt x="427" y="39"/>
                    </a:lnTo>
                    <a:lnTo>
                      <a:pt x="473" y="18"/>
                    </a:lnTo>
                    <a:lnTo>
                      <a:pt x="522" y="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400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474486" y="3125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</p:grpSp>
            <p:sp>
              <p:nvSpPr>
                <p:cNvPr id="67" name="Rounded Rectangle 66"/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</p:grpSp>
            <p:sp>
              <p:nvSpPr>
                <p:cNvPr id="70" name="Rounded Rectangle 69"/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93" name="Rounded Rectangle 92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  <p:sp>
                <p:nvSpPr>
                  <p:cNvPr id="94" name="Rounded Rectangle 93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</p:grpSp>
            <p:sp>
              <p:nvSpPr>
                <p:cNvPr id="75" name="Rounded Rectangle 74"/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91" name="Rounded Rectangle 90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</p:grpSp>
            <p:sp>
              <p:nvSpPr>
                <p:cNvPr id="79" name="Rounded Rectangle 78"/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89" name="Rounded Rectangle 88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</p:grpSp>
            <p:sp>
              <p:nvSpPr>
                <p:cNvPr id="82" name="Rounded Rectangle 81"/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87" name="Rounded Rectangle 86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  <p:sp>
                <p:nvSpPr>
                  <p:cNvPr id="88" name="Rounded Rectangle 87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/>
                  </a:p>
                </p:txBody>
              </p:sp>
            </p:grpSp>
          </p:grpSp>
        </p:grpSp>
        <p:sp>
          <p:nvSpPr>
            <p:cNvPr id="1039" name="Freeform 71"/>
            <p:cNvSpPr>
              <a:spLocks/>
            </p:cNvSpPr>
            <p:nvPr/>
          </p:nvSpPr>
          <p:spPr bwMode="auto">
            <a:xfrm>
              <a:off x="6603090" y="2049036"/>
              <a:ext cx="2378984" cy="3202678"/>
            </a:xfrm>
            <a:custGeom>
              <a:avLst/>
              <a:gdLst>
                <a:gd name="T0" fmla="*/ 0 w 2738"/>
                <a:gd name="T1" fmla="*/ 0 h 3687"/>
                <a:gd name="T2" fmla="*/ 2167 w 2738"/>
                <a:gd name="T3" fmla="*/ 0 h 3687"/>
                <a:gd name="T4" fmla="*/ 2218 w 2738"/>
                <a:gd name="T5" fmla="*/ 5 h 3687"/>
                <a:gd name="T6" fmla="*/ 2265 w 2738"/>
                <a:gd name="T7" fmla="*/ 18 h 3687"/>
                <a:gd name="T8" fmla="*/ 2310 w 2738"/>
                <a:gd name="T9" fmla="*/ 40 h 3687"/>
                <a:gd name="T10" fmla="*/ 2350 w 2738"/>
                <a:gd name="T11" fmla="*/ 67 h 3687"/>
                <a:gd name="T12" fmla="*/ 2385 w 2738"/>
                <a:gd name="T13" fmla="*/ 102 h 3687"/>
                <a:gd name="T14" fmla="*/ 2412 w 2738"/>
                <a:gd name="T15" fmla="*/ 142 h 3687"/>
                <a:gd name="T16" fmla="*/ 2434 w 2738"/>
                <a:gd name="T17" fmla="*/ 187 h 3687"/>
                <a:gd name="T18" fmla="*/ 2447 w 2738"/>
                <a:gd name="T19" fmla="*/ 235 h 3687"/>
                <a:gd name="T20" fmla="*/ 2452 w 2738"/>
                <a:gd name="T21" fmla="*/ 287 h 3687"/>
                <a:gd name="T22" fmla="*/ 2452 w 2738"/>
                <a:gd name="T23" fmla="*/ 3399 h 3687"/>
                <a:gd name="T24" fmla="*/ 2456 w 2738"/>
                <a:gd name="T25" fmla="*/ 3452 h 3687"/>
                <a:gd name="T26" fmla="*/ 2471 w 2738"/>
                <a:gd name="T27" fmla="*/ 3499 h 3687"/>
                <a:gd name="T28" fmla="*/ 2491 w 2738"/>
                <a:gd name="T29" fmla="*/ 3545 h 3687"/>
                <a:gd name="T30" fmla="*/ 2520 w 2738"/>
                <a:gd name="T31" fmla="*/ 3585 h 3687"/>
                <a:gd name="T32" fmla="*/ 2554 w 2738"/>
                <a:gd name="T33" fmla="*/ 3619 h 3687"/>
                <a:gd name="T34" fmla="*/ 2594 w 2738"/>
                <a:gd name="T35" fmla="*/ 3647 h 3687"/>
                <a:gd name="T36" fmla="*/ 2638 w 2738"/>
                <a:gd name="T37" fmla="*/ 3668 h 3687"/>
                <a:gd name="T38" fmla="*/ 2687 w 2738"/>
                <a:gd name="T39" fmla="*/ 3681 h 3687"/>
                <a:gd name="T40" fmla="*/ 2738 w 2738"/>
                <a:gd name="T41" fmla="*/ 3687 h 3687"/>
                <a:gd name="T42" fmla="*/ 571 w 2738"/>
                <a:gd name="T43" fmla="*/ 3687 h 3687"/>
                <a:gd name="T44" fmla="*/ 520 w 2738"/>
                <a:gd name="T45" fmla="*/ 3681 h 3687"/>
                <a:gd name="T46" fmla="*/ 471 w 2738"/>
                <a:gd name="T47" fmla="*/ 3668 h 3687"/>
                <a:gd name="T48" fmla="*/ 427 w 2738"/>
                <a:gd name="T49" fmla="*/ 3647 h 3687"/>
                <a:gd name="T50" fmla="*/ 387 w 2738"/>
                <a:gd name="T51" fmla="*/ 3619 h 3687"/>
                <a:gd name="T52" fmla="*/ 353 w 2738"/>
                <a:gd name="T53" fmla="*/ 3585 h 3687"/>
                <a:gd name="T54" fmla="*/ 324 w 2738"/>
                <a:gd name="T55" fmla="*/ 3545 h 3687"/>
                <a:gd name="T56" fmla="*/ 304 w 2738"/>
                <a:gd name="T57" fmla="*/ 3499 h 3687"/>
                <a:gd name="T58" fmla="*/ 289 w 2738"/>
                <a:gd name="T59" fmla="*/ 3452 h 3687"/>
                <a:gd name="T60" fmla="*/ 285 w 2738"/>
                <a:gd name="T61" fmla="*/ 3399 h 3687"/>
                <a:gd name="T62" fmla="*/ 285 w 2738"/>
                <a:gd name="T63" fmla="*/ 287 h 3687"/>
                <a:gd name="T64" fmla="*/ 280 w 2738"/>
                <a:gd name="T65" fmla="*/ 235 h 3687"/>
                <a:gd name="T66" fmla="*/ 267 w 2738"/>
                <a:gd name="T67" fmla="*/ 187 h 3687"/>
                <a:gd name="T68" fmla="*/ 245 w 2738"/>
                <a:gd name="T69" fmla="*/ 142 h 3687"/>
                <a:gd name="T70" fmla="*/ 218 w 2738"/>
                <a:gd name="T71" fmla="*/ 102 h 3687"/>
                <a:gd name="T72" fmla="*/ 184 w 2738"/>
                <a:gd name="T73" fmla="*/ 67 h 3687"/>
                <a:gd name="T74" fmla="*/ 144 w 2738"/>
                <a:gd name="T75" fmla="*/ 40 h 3687"/>
                <a:gd name="T76" fmla="*/ 98 w 2738"/>
                <a:gd name="T77" fmla="*/ 18 h 3687"/>
                <a:gd name="T78" fmla="*/ 51 w 2738"/>
                <a:gd name="T79" fmla="*/ 5 h 3687"/>
                <a:gd name="T80" fmla="*/ 0 w 2738"/>
                <a:gd name="T81" fmla="*/ 0 h 3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687">
                  <a:moveTo>
                    <a:pt x="0" y="0"/>
                  </a:moveTo>
                  <a:lnTo>
                    <a:pt x="2167" y="0"/>
                  </a:lnTo>
                  <a:lnTo>
                    <a:pt x="2218" y="5"/>
                  </a:lnTo>
                  <a:lnTo>
                    <a:pt x="2265" y="18"/>
                  </a:lnTo>
                  <a:lnTo>
                    <a:pt x="2310" y="40"/>
                  </a:lnTo>
                  <a:lnTo>
                    <a:pt x="2350" y="67"/>
                  </a:lnTo>
                  <a:lnTo>
                    <a:pt x="2385" y="102"/>
                  </a:lnTo>
                  <a:lnTo>
                    <a:pt x="2412" y="142"/>
                  </a:lnTo>
                  <a:lnTo>
                    <a:pt x="2434" y="187"/>
                  </a:lnTo>
                  <a:lnTo>
                    <a:pt x="2447" y="235"/>
                  </a:lnTo>
                  <a:lnTo>
                    <a:pt x="2452" y="287"/>
                  </a:lnTo>
                  <a:lnTo>
                    <a:pt x="2452" y="3399"/>
                  </a:lnTo>
                  <a:lnTo>
                    <a:pt x="2456" y="3452"/>
                  </a:lnTo>
                  <a:lnTo>
                    <a:pt x="2471" y="3499"/>
                  </a:lnTo>
                  <a:lnTo>
                    <a:pt x="2491" y="3545"/>
                  </a:lnTo>
                  <a:lnTo>
                    <a:pt x="2520" y="3585"/>
                  </a:lnTo>
                  <a:lnTo>
                    <a:pt x="2554" y="3619"/>
                  </a:lnTo>
                  <a:lnTo>
                    <a:pt x="2594" y="3647"/>
                  </a:lnTo>
                  <a:lnTo>
                    <a:pt x="2638" y="3668"/>
                  </a:lnTo>
                  <a:lnTo>
                    <a:pt x="2687" y="3681"/>
                  </a:lnTo>
                  <a:lnTo>
                    <a:pt x="2738" y="3687"/>
                  </a:lnTo>
                  <a:lnTo>
                    <a:pt x="571" y="3687"/>
                  </a:lnTo>
                  <a:lnTo>
                    <a:pt x="520" y="3681"/>
                  </a:lnTo>
                  <a:lnTo>
                    <a:pt x="471" y="3668"/>
                  </a:lnTo>
                  <a:lnTo>
                    <a:pt x="427" y="3647"/>
                  </a:lnTo>
                  <a:lnTo>
                    <a:pt x="387" y="3619"/>
                  </a:lnTo>
                  <a:lnTo>
                    <a:pt x="353" y="3585"/>
                  </a:lnTo>
                  <a:lnTo>
                    <a:pt x="324" y="3545"/>
                  </a:lnTo>
                  <a:lnTo>
                    <a:pt x="304" y="3499"/>
                  </a:lnTo>
                  <a:lnTo>
                    <a:pt x="289" y="3452"/>
                  </a:lnTo>
                  <a:lnTo>
                    <a:pt x="285" y="3399"/>
                  </a:lnTo>
                  <a:lnTo>
                    <a:pt x="285" y="287"/>
                  </a:lnTo>
                  <a:lnTo>
                    <a:pt x="280" y="235"/>
                  </a:lnTo>
                  <a:lnTo>
                    <a:pt x="267" y="187"/>
                  </a:lnTo>
                  <a:lnTo>
                    <a:pt x="245" y="142"/>
                  </a:lnTo>
                  <a:lnTo>
                    <a:pt x="218" y="102"/>
                  </a:lnTo>
                  <a:lnTo>
                    <a:pt x="184" y="67"/>
                  </a:lnTo>
                  <a:lnTo>
                    <a:pt x="144" y="40"/>
                  </a:lnTo>
                  <a:lnTo>
                    <a:pt x="98" y="18"/>
                  </a:lnTo>
                  <a:lnTo>
                    <a:pt x="5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040" name="Freeform 72"/>
            <p:cNvSpPr>
              <a:spLocks/>
            </p:cNvSpPr>
            <p:nvPr/>
          </p:nvSpPr>
          <p:spPr bwMode="auto">
            <a:xfrm>
              <a:off x="6111306" y="2049035"/>
              <a:ext cx="2378984" cy="4193837"/>
            </a:xfrm>
            <a:custGeom>
              <a:avLst/>
              <a:gdLst>
                <a:gd name="T0" fmla="*/ 571 w 2738"/>
                <a:gd name="T1" fmla="*/ 0 h 3271"/>
                <a:gd name="T2" fmla="*/ 2738 w 2738"/>
                <a:gd name="T3" fmla="*/ 0 h 3271"/>
                <a:gd name="T4" fmla="*/ 2687 w 2738"/>
                <a:gd name="T5" fmla="*/ 5 h 3271"/>
                <a:gd name="T6" fmla="*/ 2640 w 2738"/>
                <a:gd name="T7" fmla="*/ 18 h 3271"/>
                <a:gd name="T8" fmla="*/ 2594 w 2738"/>
                <a:gd name="T9" fmla="*/ 40 h 3271"/>
                <a:gd name="T10" fmla="*/ 2554 w 2738"/>
                <a:gd name="T11" fmla="*/ 67 h 3271"/>
                <a:gd name="T12" fmla="*/ 2520 w 2738"/>
                <a:gd name="T13" fmla="*/ 102 h 3271"/>
                <a:gd name="T14" fmla="*/ 2493 w 2738"/>
                <a:gd name="T15" fmla="*/ 142 h 3271"/>
                <a:gd name="T16" fmla="*/ 2471 w 2738"/>
                <a:gd name="T17" fmla="*/ 187 h 3271"/>
                <a:gd name="T18" fmla="*/ 2458 w 2738"/>
                <a:gd name="T19" fmla="*/ 235 h 3271"/>
                <a:gd name="T20" fmla="*/ 2453 w 2738"/>
                <a:gd name="T21" fmla="*/ 287 h 3271"/>
                <a:gd name="T22" fmla="*/ 2453 w 2738"/>
                <a:gd name="T23" fmla="*/ 2984 h 3271"/>
                <a:gd name="T24" fmla="*/ 2449 w 2738"/>
                <a:gd name="T25" fmla="*/ 3037 h 3271"/>
                <a:gd name="T26" fmla="*/ 2434 w 2738"/>
                <a:gd name="T27" fmla="*/ 3084 h 3271"/>
                <a:gd name="T28" fmla="*/ 2414 w 2738"/>
                <a:gd name="T29" fmla="*/ 3129 h 3271"/>
                <a:gd name="T30" fmla="*/ 2385 w 2738"/>
                <a:gd name="T31" fmla="*/ 3170 h 3271"/>
                <a:gd name="T32" fmla="*/ 2351 w 2738"/>
                <a:gd name="T33" fmla="*/ 3204 h 3271"/>
                <a:gd name="T34" fmla="*/ 2311 w 2738"/>
                <a:gd name="T35" fmla="*/ 3231 h 3271"/>
                <a:gd name="T36" fmla="*/ 2267 w 2738"/>
                <a:gd name="T37" fmla="*/ 3253 h 3271"/>
                <a:gd name="T38" fmla="*/ 2218 w 2738"/>
                <a:gd name="T39" fmla="*/ 3266 h 3271"/>
                <a:gd name="T40" fmla="*/ 2167 w 2738"/>
                <a:gd name="T41" fmla="*/ 3271 h 3271"/>
                <a:gd name="T42" fmla="*/ 0 w 2738"/>
                <a:gd name="T43" fmla="*/ 3271 h 3271"/>
                <a:gd name="T44" fmla="*/ 51 w 2738"/>
                <a:gd name="T45" fmla="*/ 3266 h 3271"/>
                <a:gd name="T46" fmla="*/ 100 w 2738"/>
                <a:gd name="T47" fmla="*/ 3253 h 3271"/>
                <a:gd name="T48" fmla="*/ 144 w 2738"/>
                <a:gd name="T49" fmla="*/ 3231 h 3271"/>
                <a:gd name="T50" fmla="*/ 184 w 2738"/>
                <a:gd name="T51" fmla="*/ 3204 h 3271"/>
                <a:gd name="T52" fmla="*/ 218 w 2738"/>
                <a:gd name="T53" fmla="*/ 3170 h 3271"/>
                <a:gd name="T54" fmla="*/ 247 w 2738"/>
                <a:gd name="T55" fmla="*/ 3129 h 3271"/>
                <a:gd name="T56" fmla="*/ 267 w 2738"/>
                <a:gd name="T57" fmla="*/ 3084 h 3271"/>
                <a:gd name="T58" fmla="*/ 282 w 2738"/>
                <a:gd name="T59" fmla="*/ 3037 h 3271"/>
                <a:gd name="T60" fmla="*/ 286 w 2738"/>
                <a:gd name="T61" fmla="*/ 2984 h 3271"/>
                <a:gd name="T62" fmla="*/ 286 w 2738"/>
                <a:gd name="T63" fmla="*/ 287 h 3271"/>
                <a:gd name="T64" fmla="*/ 291 w 2738"/>
                <a:gd name="T65" fmla="*/ 235 h 3271"/>
                <a:gd name="T66" fmla="*/ 304 w 2738"/>
                <a:gd name="T67" fmla="*/ 187 h 3271"/>
                <a:gd name="T68" fmla="*/ 326 w 2738"/>
                <a:gd name="T69" fmla="*/ 142 h 3271"/>
                <a:gd name="T70" fmla="*/ 353 w 2738"/>
                <a:gd name="T71" fmla="*/ 102 h 3271"/>
                <a:gd name="T72" fmla="*/ 388 w 2738"/>
                <a:gd name="T73" fmla="*/ 67 h 3271"/>
                <a:gd name="T74" fmla="*/ 428 w 2738"/>
                <a:gd name="T75" fmla="*/ 40 h 3271"/>
                <a:gd name="T76" fmla="*/ 473 w 2738"/>
                <a:gd name="T77" fmla="*/ 18 h 3271"/>
                <a:gd name="T78" fmla="*/ 520 w 2738"/>
                <a:gd name="T79" fmla="*/ 5 h 3271"/>
                <a:gd name="T80" fmla="*/ 571 w 2738"/>
                <a:gd name="T81" fmla="*/ 0 h 3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271">
                  <a:moveTo>
                    <a:pt x="571" y="0"/>
                  </a:moveTo>
                  <a:lnTo>
                    <a:pt x="2738" y="0"/>
                  </a:lnTo>
                  <a:lnTo>
                    <a:pt x="2687" y="5"/>
                  </a:lnTo>
                  <a:lnTo>
                    <a:pt x="2640" y="18"/>
                  </a:lnTo>
                  <a:lnTo>
                    <a:pt x="2594" y="40"/>
                  </a:lnTo>
                  <a:lnTo>
                    <a:pt x="2554" y="67"/>
                  </a:lnTo>
                  <a:lnTo>
                    <a:pt x="2520" y="102"/>
                  </a:lnTo>
                  <a:lnTo>
                    <a:pt x="2493" y="142"/>
                  </a:lnTo>
                  <a:lnTo>
                    <a:pt x="2471" y="187"/>
                  </a:lnTo>
                  <a:lnTo>
                    <a:pt x="2458" y="235"/>
                  </a:lnTo>
                  <a:lnTo>
                    <a:pt x="2453" y="287"/>
                  </a:lnTo>
                  <a:lnTo>
                    <a:pt x="2453" y="2984"/>
                  </a:lnTo>
                  <a:lnTo>
                    <a:pt x="2449" y="3037"/>
                  </a:lnTo>
                  <a:lnTo>
                    <a:pt x="2434" y="3084"/>
                  </a:lnTo>
                  <a:lnTo>
                    <a:pt x="2414" y="3129"/>
                  </a:lnTo>
                  <a:lnTo>
                    <a:pt x="2385" y="3170"/>
                  </a:lnTo>
                  <a:lnTo>
                    <a:pt x="2351" y="3204"/>
                  </a:lnTo>
                  <a:lnTo>
                    <a:pt x="2311" y="3231"/>
                  </a:lnTo>
                  <a:lnTo>
                    <a:pt x="2267" y="3253"/>
                  </a:lnTo>
                  <a:lnTo>
                    <a:pt x="2218" y="3266"/>
                  </a:lnTo>
                  <a:lnTo>
                    <a:pt x="2167" y="3271"/>
                  </a:lnTo>
                  <a:lnTo>
                    <a:pt x="0" y="3271"/>
                  </a:lnTo>
                  <a:lnTo>
                    <a:pt x="51" y="3266"/>
                  </a:lnTo>
                  <a:lnTo>
                    <a:pt x="100" y="3253"/>
                  </a:lnTo>
                  <a:lnTo>
                    <a:pt x="144" y="3231"/>
                  </a:lnTo>
                  <a:lnTo>
                    <a:pt x="184" y="3204"/>
                  </a:lnTo>
                  <a:lnTo>
                    <a:pt x="218" y="3170"/>
                  </a:lnTo>
                  <a:lnTo>
                    <a:pt x="247" y="3129"/>
                  </a:lnTo>
                  <a:lnTo>
                    <a:pt x="267" y="3084"/>
                  </a:lnTo>
                  <a:lnTo>
                    <a:pt x="282" y="3037"/>
                  </a:lnTo>
                  <a:lnTo>
                    <a:pt x="286" y="2984"/>
                  </a:lnTo>
                  <a:lnTo>
                    <a:pt x="286" y="287"/>
                  </a:lnTo>
                  <a:lnTo>
                    <a:pt x="291" y="235"/>
                  </a:lnTo>
                  <a:lnTo>
                    <a:pt x="304" y="187"/>
                  </a:lnTo>
                  <a:lnTo>
                    <a:pt x="326" y="142"/>
                  </a:lnTo>
                  <a:lnTo>
                    <a:pt x="353" y="102"/>
                  </a:lnTo>
                  <a:lnTo>
                    <a:pt x="388" y="67"/>
                  </a:lnTo>
                  <a:lnTo>
                    <a:pt x="428" y="40"/>
                  </a:lnTo>
                  <a:lnTo>
                    <a:pt x="473" y="18"/>
                  </a:lnTo>
                  <a:lnTo>
                    <a:pt x="520" y="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581228" y="2318427"/>
              <a:ext cx="1339121" cy="2169838"/>
              <a:chOff x="2475863" y="2530795"/>
              <a:chExt cx="2387147" cy="1825839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475863" y="2530795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475863" y="3381942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576330" y="3304567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576330" y="2608172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60" name="Rounded Rectangle 59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30" name="Rounded Rectangle 29"/>
              <p:cNvSpPr/>
              <p:nvPr/>
            </p:nvSpPr>
            <p:spPr>
              <a:xfrm>
                <a:off x="2701789" y="2685550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702556" y="322719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701790" y="2762927"/>
                <a:ext cx="2161220" cy="40439"/>
                <a:chOff x="2496429" y="2811430"/>
                <a:chExt cx="1997783" cy="63500"/>
              </a:xfrm>
              <a:solidFill>
                <a:schemeClr val="accent2"/>
              </a:solidFill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2701789" y="2840304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889843" y="2917681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889843" y="3149813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89842" y="3072436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889843" y="2995059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>
              <a:xfrm>
                <a:off x="2475863" y="3465048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475863" y="4316195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576330" y="423882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2576330" y="3542425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42" name="Rounded Rectangle 41"/>
              <p:cNvSpPr/>
              <p:nvPr/>
            </p:nvSpPr>
            <p:spPr>
              <a:xfrm>
                <a:off x="2701789" y="3619803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02556" y="4161443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701790" y="3697180"/>
                <a:ext cx="2161220" cy="40439"/>
                <a:chOff x="2496429" y="2811430"/>
                <a:chExt cx="1997783" cy="63500"/>
              </a:xfrm>
              <a:solidFill>
                <a:schemeClr val="tx2"/>
              </a:solidFill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  <p:sp>
            <p:nvSpPr>
              <p:cNvPr id="45" name="Rounded Rectangle 44"/>
              <p:cNvSpPr/>
              <p:nvPr/>
            </p:nvSpPr>
            <p:spPr>
              <a:xfrm>
                <a:off x="2701789" y="3774557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889843" y="3851934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889843" y="4084066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889842" y="4006689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889843" y="3929312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/>
                </a:p>
              </p:txBody>
            </p:sp>
          </p:grpSp>
        </p:grpSp>
      </p:grpSp>
      <p:grpSp>
        <p:nvGrpSpPr>
          <p:cNvPr id="5" name="Group 4"/>
          <p:cNvGrpSpPr/>
          <p:nvPr/>
        </p:nvGrpSpPr>
        <p:grpSpPr>
          <a:xfrm>
            <a:off x="5493948" y="5224348"/>
            <a:ext cx="3427412" cy="914590"/>
            <a:chOff x="5179118" y="5103539"/>
            <a:chExt cx="3427412" cy="914590"/>
          </a:xfrm>
        </p:grpSpPr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5179118" y="5103539"/>
              <a:ext cx="3427412" cy="914590"/>
            </a:xfrm>
            <a:custGeom>
              <a:avLst/>
              <a:gdLst>
                <a:gd name="T0" fmla="*/ 51 w 4838"/>
                <a:gd name="T1" fmla="*/ 0 h 1291"/>
                <a:gd name="T2" fmla="*/ 4786 w 4838"/>
                <a:gd name="T3" fmla="*/ 0 h 1291"/>
                <a:gd name="T4" fmla="*/ 4807 w 4838"/>
                <a:gd name="T5" fmla="*/ 5 h 1291"/>
                <a:gd name="T6" fmla="*/ 4823 w 4838"/>
                <a:gd name="T7" fmla="*/ 16 h 1291"/>
                <a:gd name="T8" fmla="*/ 4833 w 4838"/>
                <a:gd name="T9" fmla="*/ 32 h 1291"/>
                <a:gd name="T10" fmla="*/ 4838 w 4838"/>
                <a:gd name="T11" fmla="*/ 51 h 1291"/>
                <a:gd name="T12" fmla="*/ 4838 w 4838"/>
                <a:gd name="T13" fmla="*/ 1240 h 1291"/>
                <a:gd name="T14" fmla="*/ 4833 w 4838"/>
                <a:gd name="T15" fmla="*/ 1260 h 1291"/>
                <a:gd name="T16" fmla="*/ 4823 w 4838"/>
                <a:gd name="T17" fmla="*/ 1275 h 1291"/>
                <a:gd name="T18" fmla="*/ 4807 w 4838"/>
                <a:gd name="T19" fmla="*/ 1288 h 1291"/>
                <a:gd name="T20" fmla="*/ 4786 w 4838"/>
                <a:gd name="T21" fmla="*/ 1291 h 1291"/>
                <a:gd name="T22" fmla="*/ 51 w 4838"/>
                <a:gd name="T23" fmla="*/ 1291 h 1291"/>
                <a:gd name="T24" fmla="*/ 31 w 4838"/>
                <a:gd name="T25" fmla="*/ 1288 h 1291"/>
                <a:gd name="T26" fmla="*/ 14 w 4838"/>
                <a:gd name="T27" fmla="*/ 1275 h 1291"/>
                <a:gd name="T28" fmla="*/ 3 w 4838"/>
                <a:gd name="T29" fmla="*/ 1260 h 1291"/>
                <a:gd name="T30" fmla="*/ 0 w 4838"/>
                <a:gd name="T31" fmla="*/ 1240 h 1291"/>
                <a:gd name="T32" fmla="*/ 0 w 4838"/>
                <a:gd name="T33" fmla="*/ 51 h 1291"/>
                <a:gd name="T34" fmla="*/ 3 w 4838"/>
                <a:gd name="T35" fmla="*/ 32 h 1291"/>
                <a:gd name="T36" fmla="*/ 14 w 4838"/>
                <a:gd name="T37" fmla="*/ 16 h 1291"/>
                <a:gd name="T38" fmla="*/ 31 w 4838"/>
                <a:gd name="T39" fmla="*/ 5 h 1291"/>
                <a:gd name="T40" fmla="*/ 51 w 4838"/>
                <a:gd name="T4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38" h="1291">
                  <a:moveTo>
                    <a:pt x="51" y="0"/>
                  </a:moveTo>
                  <a:lnTo>
                    <a:pt x="4786" y="0"/>
                  </a:lnTo>
                  <a:lnTo>
                    <a:pt x="4807" y="5"/>
                  </a:lnTo>
                  <a:lnTo>
                    <a:pt x="4823" y="16"/>
                  </a:lnTo>
                  <a:lnTo>
                    <a:pt x="4833" y="32"/>
                  </a:lnTo>
                  <a:lnTo>
                    <a:pt x="4838" y="51"/>
                  </a:lnTo>
                  <a:lnTo>
                    <a:pt x="4838" y="1240"/>
                  </a:lnTo>
                  <a:lnTo>
                    <a:pt x="4833" y="1260"/>
                  </a:lnTo>
                  <a:lnTo>
                    <a:pt x="4823" y="1275"/>
                  </a:lnTo>
                  <a:lnTo>
                    <a:pt x="4807" y="1288"/>
                  </a:lnTo>
                  <a:lnTo>
                    <a:pt x="4786" y="1291"/>
                  </a:lnTo>
                  <a:lnTo>
                    <a:pt x="51" y="1291"/>
                  </a:lnTo>
                  <a:lnTo>
                    <a:pt x="31" y="1288"/>
                  </a:lnTo>
                  <a:lnTo>
                    <a:pt x="14" y="1275"/>
                  </a:lnTo>
                  <a:lnTo>
                    <a:pt x="3" y="1260"/>
                  </a:lnTo>
                  <a:lnTo>
                    <a:pt x="0" y="1240"/>
                  </a:lnTo>
                  <a:lnTo>
                    <a:pt x="0" y="51"/>
                  </a:lnTo>
                  <a:lnTo>
                    <a:pt x="3" y="32"/>
                  </a:lnTo>
                  <a:lnTo>
                    <a:pt x="14" y="16"/>
                  </a:lnTo>
                  <a:lnTo>
                    <a:pt x="31" y="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5215248" y="5258687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auto">
            <a:xfrm>
              <a:off x="5366145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6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6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52" name="Freeform 9"/>
            <p:cNvSpPr>
              <a:spLocks/>
            </p:cNvSpPr>
            <p:nvPr/>
          </p:nvSpPr>
          <p:spPr bwMode="auto">
            <a:xfrm>
              <a:off x="5517750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auto">
            <a:xfrm>
              <a:off x="5670064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3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4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3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54" name="Freeform 11"/>
            <p:cNvSpPr>
              <a:spLocks/>
            </p:cNvSpPr>
            <p:nvPr/>
          </p:nvSpPr>
          <p:spPr bwMode="auto">
            <a:xfrm>
              <a:off x="5821669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3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55" name="Freeform 12"/>
            <p:cNvSpPr>
              <a:spLocks/>
            </p:cNvSpPr>
            <p:nvPr/>
          </p:nvSpPr>
          <p:spPr bwMode="auto">
            <a:xfrm>
              <a:off x="5972566" y="5258687"/>
              <a:ext cx="133186" cy="122560"/>
            </a:xfrm>
            <a:custGeom>
              <a:avLst/>
              <a:gdLst>
                <a:gd name="T0" fmla="*/ 26 w 188"/>
                <a:gd name="T1" fmla="*/ 0 h 173"/>
                <a:gd name="T2" fmla="*/ 161 w 188"/>
                <a:gd name="T3" fmla="*/ 0 h 173"/>
                <a:gd name="T4" fmla="*/ 168 w 188"/>
                <a:gd name="T5" fmla="*/ 2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6 w 188"/>
                <a:gd name="T31" fmla="*/ 173 h 173"/>
                <a:gd name="T32" fmla="*/ 19 w 188"/>
                <a:gd name="T33" fmla="*/ 173 h 173"/>
                <a:gd name="T34" fmla="*/ 12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4 h 173"/>
                <a:gd name="T50" fmla="*/ 7 w 188"/>
                <a:gd name="T51" fmla="*/ 7 h 173"/>
                <a:gd name="T52" fmla="*/ 12 w 188"/>
                <a:gd name="T53" fmla="*/ 3 h 173"/>
                <a:gd name="T54" fmla="*/ 19 w 188"/>
                <a:gd name="T55" fmla="*/ 2 h 173"/>
                <a:gd name="T56" fmla="*/ 26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56" name="Freeform 13"/>
            <p:cNvSpPr>
              <a:spLocks/>
            </p:cNvSpPr>
            <p:nvPr/>
          </p:nvSpPr>
          <p:spPr bwMode="auto">
            <a:xfrm>
              <a:off x="6124171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4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4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57" name="Freeform 14"/>
            <p:cNvSpPr>
              <a:spLocks/>
            </p:cNvSpPr>
            <p:nvPr/>
          </p:nvSpPr>
          <p:spPr bwMode="auto">
            <a:xfrm>
              <a:off x="6275068" y="5258687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2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4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2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58" name="Freeform 15"/>
            <p:cNvSpPr>
              <a:spLocks/>
            </p:cNvSpPr>
            <p:nvPr/>
          </p:nvSpPr>
          <p:spPr bwMode="auto">
            <a:xfrm>
              <a:off x="6426673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19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59" name="Freeform 16"/>
            <p:cNvSpPr>
              <a:spLocks/>
            </p:cNvSpPr>
            <p:nvPr/>
          </p:nvSpPr>
          <p:spPr bwMode="auto">
            <a:xfrm>
              <a:off x="6578279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60" name="Freeform 17"/>
            <p:cNvSpPr>
              <a:spLocks/>
            </p:cNvSpPr>
            <p:nvPr/>
          </p:nvSpPr>
          <p:spPr bwMode="auto">
            <a:xfrm>
              <a:off x="6729175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2 w 189"/>
                <a:gd name="T9" fmla="*/ 7 h 173"/>
                <a:gd name="T10" fmla="*/ 186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5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2" y="7"/>
                  </a:lnTo>
                  <a:lnTo>
                    <a:pt x="186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61" name="Freeform 18"/>
            <p:cNvSpPr>
              <a:spLocks/>
            </p:cNvSpPr>
            <p:nvPr/>
          </p:nvSpPr>
          <p:spPr bwMode="auto">
            <a:xfrm>
              <a:off x="6881489" y="5258687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2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4 h 173"/>
                <a:gd name="T50" fmla="*/ 7 w 188"/>
                <a:gd name="T51" fmla="*/ 7 h 173"/>
                <a:gd name="T52" fmla="*/ 13 w 188"/>
                <a:gd name="T53" fmla="*/ 3 h 173"/>
                <a:gd name="T54" fmla="*/ 20 w 188"/>
                <a:gd name="T55" fmla="*/ 2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3" y="3"/>
                  </a:lnTo>
                  <a:lnTo>
                    <a:pt x="2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62" name="Freeform 19"/>
            <p:cNvSpPr>
              <a:spLocks/>
            </p:cNvSpPr>
            <p:nvPr/>
          </p:nvSpPr>
          <p:spPr bwMode="auto">
            <a:xfrm>
              <a:off x="7033094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63" name="Freeform 20"/>
            <p:cNvSpPr>
              <a:spLocks/>
            </p:cNvSpPr>
            <p:nvPr/>
          </p:nvSpPr>
          <p:spPr bwMode="auto">
            <a:xfrm>
              <a:off x="7184699" y="5258687"/>
              <a:ext cx="200488" cy="122560"/>
            </a:xfrm>
            <a:custGeom>
              <a:avLst/>
              <a:gdLst>
                <a:gd name="T0" fmla="*/ 26 w 283"/>
                <a:gd name="T1" fmla="*/ 0 h 173"/>
                <a:gd name="T2" fmla="*/ 257 w 283"/>
                <a:gd name="T3" fmla="*/ 0 h 173"/>
                <a:gd name="T4" fmla="*/ 264 w 283"/>
                <a:gd name="T5" fmla="*/ 2 h 173"/>
                <a:gd name="T6" fmla="*/ 271 w 283"/>
                <a:gd name="T7" fmla="*/ 3 h 173"/>
                <a:gd name="T8" fmla="*/ 276 w 283"/>
                <a:gd name="T9" fmla="*/ 7 h 173"/>
                <a:gd name="T10" fmla="*/ 280 w 283"/>
                <a:gd name="T11" fmla="*/ 14 h 173"/>
                <a:gd name="T12" fmla="*/ 283 w 283"/>
                <a:gd name="T13" fmla="*/ 19 h 173"/>
                <a:gd name="T14" fmla="*/ 283 w 283"/>
                <a:gd name="T15" fmla="*/ 26 h 173"/>
                <a:gd name="T16" fmla="*/ 283 w 283"/>
                <a:gd name="T17" fmla="*/ 147 h 173"/>
                <a:gd name="T18" fmla="*/ 283 w 283"/>
                <a:gd name="T19" fmla="*/ 154 h 173"/>
                <a:gd name="T20" fmla="*/ 280 w 283"/>
                <a:gd name="T21" fmla="*/ 161 h 173"/>
                <a:gd name="T22" fmla="*/ 276 w 283"/>
                <a:gd name="T23" fmla="*/ 166 h 173"/>
                <a:gd name="T24" fmla="*/ 271 w 283"/>
                <a:gd name="T25" fmla="*/ 170 h 173"/>
                <a:gd name="T26" fmla="*/ 264 w 283"/>
                <a:gd name="T27" fmla="*/ 173 h 173"/>
                <a:gd name="T28" fmla="*/ 257 w 283"/>
                <a:gd name="T29" fmla="*/ 173 h 173"/>
                <a:gd name="T30" fmla="*/ 26 w 283"/>
                <a:gd name="T31" fmla="*/ 173 h 173"/>
                <a:gd name="T32" fmla="*/ 19 w 283"/>
                <a:gd name="T33" fmla="*/ 173 h 173"/>
                <a:gd name="T34" fmla="*/ 12 w 283"/>
                <a:gd name="T35" fmla="*/ 170 h 173"/>
                <a:gd name="T36" fmla="*/ 7 w 283"/>
                <a:gd name="T37" fmla="*/ 166 h 173"/>
                <a:gd name="T38" fmla="*/ 3 w 283"/>
                <a:gd name="T39" fmla="*/ 161 h 173"/>
                <a:gd name="T40" fmla="*/ 0 w 283"/>
                <a:gd name="T41" fmla="*/ 154 h 173"/>
                <a:gd name="T42" fmla="*/ 0 w 283"/>
                <a:gd name="T43" fmla="*/ 147 h 173"/>
                <a:gd name="T44" fmla="*/ 0 w 283"/>
                <a:gd name="T45" fmla="*/ 26 h 173"/>
                <a:gd name="T46" fmla="*/ 0 w 283"/>
                <a:gd name="T47" fmla="*/ 19 h 173"/>
                <a:gd name="T48" fmla="*/ 3 w 283"/>
                <a:gd name="T49" fmla="*/ 14 h 173"/>
                <a:gd name="T50" fmla="*/ 7 w 283"/>
                <a:gd name="T51" fmla="*/ 7 h 173"/>
                <a:gd name="T52" fmla="*/ 12 w 283"/>
                <a:gd name="T53" fmla="*/ 3 h 173"/>
                <a:gd name="T54" fmla="*/ 19 w 283"/>
                <a:gd name="T55" fmla="*/ 2 h 173"/>
                <a:gd name="T56" fmla="*/ 26 w 283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173">
                  <a:moveTo>
                    <a:pt x="26" y="0"/>
                  </a:moveTo>
                  <a:lnTo>
                    <a:pt x="257" y="0"/>
                  </a:lnTo>
                  <a:lnTo>
                    <a:pt x="264" y="2"/>
                  </a:lnTo>
                  <a:lnTo>
                    <a:pt x="271" y="3"/>
                  </a:lnTo>
                  <a:lnTo>
                    <a:pt x="276" y="7"/>
                  </a:lnTo>
                  <a:lnTo>
                    <a:pt x="280" y="14"/>
                  </a:lnTo>
                  <a:lnTo>
                    <a:pt x="283" y="19"/>
                  </a:lnTo>
                  <a:lnTo>
                    <a:pt x="283" y="26"/>
                  </a:lnTo>
                  <a:lnTo>
                    <a:pt x="283" y="147"/>
                  </a:lnTo>
                  <a:lnTo>
                    <a:pt x="283" y="154"/>
                  </a:lnTo>
                  <a:lnTo>
                    <a:pt x="280" y="161"/>
                  </a:lnTo>
                  <a:lnTo>
                    <a:pt x="276" y="166"/>
                  </a:lnTo>
                  <a:lnTo>
                    <a:pt x="271" y="170"/>
                  </a:lnTo>
                  <a:lnTo>
                    <a:pt x="264" y="173"/>
                  </a:lnTo>
                  <a:lnTo>
                    <a:pt x="257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64" name="Freeform 21"/>
            <p:cNvSpPr>
              <a:spLocks/>
            </p:cNvSpPr>
            <p:nvPr/>
          </p:nvSpPr>
          <p:spPr bwMode="auto">
            <a:xfrm>
              <a:off x="5215248" y="5697208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65" name="Freeform 22"/>
            <p:cNvSpPr>
              <a:spLocks/>
            </p:cNvSpPr>
            <p:nvPr/>
          </p:nvSpPr>
          <p:spPr bwMode="auto">
            <a:xfrm>
              <a:off x="5366145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66" name="Freeform 23"/>
            <p:cNvSpPr>
              <a:spLocks/>
            </p:cNvSpPr>
            <p:nvPr/>
          </p:nvSpPr>
          <p:spPr bwMode="auto">
            <a:xfrm>
              <a:off x="5517750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67" name="Freeform 24"/>
            <p:cNvSpPr>
              <a:spLocks/>
            </p:cNvSpPr>
            <p:nvPr/>
          </p:nvSpPr>
          <p:spPr bwMode="auto">
            <a:xfrm>
              <a:off x="5670064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3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4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3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68" name="Freeform 25"/>
            <p:cNvSpPr>
              <a:spLocks/>
            </p:cNvSpPr>
            <p:nvPr/>
          </p:nvSpPr>
          <p:spPr bwMode="auto">
            <a:xfrm>
              <a:off x="5821669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3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3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69" name="Freeform 26"/>
            <p:cNvSpPr>
              <a:spLocks/>
            </p:cNvSpPr>
            <p:nvPr/>
          </p:nvSpPr>
          <p:spPr bwMode="auto">
            <a:xfrm>
              <a:off x="5972566" y="5697208"/>
              <a:ext cx="133186" cy="122560"/>
            </a:xfrm>
            <a:custGeom>
              <a:avLst/>
              <a:gdLst>
                <a:gd name="T0" fmla="*/ 26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6 w 188"/>
                <a:gd name="T31" fmla="*/ 173 h 173"/>
                <a:gd name="T32" fmla="*/ 19 w 188"/>
                <a:gd name="T33" fmla="*/ 173 h 173"/>
                <a:gd name="T34" fmla="*/ 12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2 w 188"/>
                <a:gd name="T53" fmla="*/ 4 h 173"/>
                <a:gd name="T54" fmla="*/ 19 w 188"/>
                <a:gd name="T55" fmla="*/ 0 h 173"/>
                <a:gd name="T56" fmla="*/ 26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70" name="Freeform 27"/>
            <p:cNvSpPr>
              <a:spLocks/>
            </p:cNvSpPr>
            <p:nvPr/>
          </p:nvSpPr>
          <p:spPr bwMode="auto">
            <a:xfrm>
              <a:off x="6124171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4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4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71" name="Freeform 28"/>
            <p:cNvSpPr>
              <a:spLocks/>
            </p:cNvSpPr>
            <p:nvPr/>
          </p:nvSpPr>
          <p:spPr bwMode="auto">
            <a:xfrm>
              <a:off x="6275068" y="5697208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72" name="Freeform 29"/>
            <p:cNvSpPr>
              <a:spLocks/>
            </p:cNvSpPr>
            <p:nvPr/>
          </p:nvSpPr>
          <p:spPr bwMode="auto">
            <a:xfrm>
              <a:off x="6426673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73" name="Freeform 30"/>
            <p:cNvSpPr>
              <a:spLocks/>
            </p:cNvSpPr>
            <p:nvPr/>
          </p:nvSpPr>
          <p:spPr bwMode="auto">
            <a:xfrm>
              <a:off x="6578279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74" name="Freeform 31"/>
            <p:cNvSpPr>
              <a:spLocks/>
            </p:cNvSpPr>
            <p:nvPr/>
          </p:nvSpPr>
          <p:spPr bwMode="auto">
            <a:xfrm>
              <a:off x="6729175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5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75" name="Freeform 32"/>
            <p:cNvSpPr>
              <a:spLocks/>
            </p:cNvSpPr>
            <p:nvPr/>
          </p:nvSpPr>
          <p:spPr bwMode="auto">
            <a:xfrm>
              <a:off x="6881489" y="5697208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3 w 188"/>
                <a:gd name="T53" fmla="*/ 4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76" name="Freeform 33"/>
            <p:cNvSpPr>
              <a:spLocks/>
            </p:cNvSpPr>
            <p:nvPr/>
          </p:nvSpPr>
          <p:spPr bwMode="auto">
            <a:xfrm>
              <a:off x="7033094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77" name="Freeform 34"/>
            <p:cNvSpPr>
              <a:spLocks/>
            </p:cNvSpPr>
            <p:nvPr/>
          </p:nvSpPr>
          <p:spPr bwMode="auto">
            <a:xfrm>
              <a:off x="5215248" y="5404624"/>
              <a:ext cx="195528" cy="122560"/>
            </a:xfrm>
            <a:custGeom>
              <a:avLst/>
              <a:gdLst>
                <a:gd name="T0" fmla="*/ 26 w 276"/>
                <a:gd name="T1" fmla="*/ 0 h 173"/>
                <a:gd name="T2" fmla="*/ 248 w 276"/>
                <a:gd name="T3" fmla="*/ 0 h 173"/>
                <a:gd name="T4" fmla="*/ 255 w 276"/>
                <a:gd name="T5" fmla="*/ 0 h 173"/>
                <a:gd name="T6" fmla="*/ 262 w 276"/>
                <a:gd name="T7" fmla="*/ 4 h 173"/>
                <a:gd name="T8" fmla="*/ 267 w 276"/>
                <a:gd name="T9" fmla="*/ 7 h 173"/>
                <a:gd name="T10" fmla="*/ 273 w 276"/>
                <a:gd name="T11" fmla="*/ 14 h 173"/>
                <a:gd name="T12" fmla="*/ 274 w 276"/>
                <a:gd name="T13" fmla="*/ 20 h 173"/>
                <a:gd name="T14" fmla="*/ 276 w 276"/>
                <a:gd name="T15" fmla="*/ 27 h 173"/>
                <a:gd name="T16" fmla="*/ 276 w 276"/>
                <a:gd name="T17" fmla="*/ 147 h 173"/>
                <a:gd name="T18" fmla="*/ 274 w 276"/>
                <a:gd name="T19" fmla="*/ 154 h 173"/>
                <a:gd name="T20" fmla="*/ 273 w 276"/>
                <a:gd name="T21" fmla="*/ 161 h 173"/>
                <a:gd name="T22" fmla="*/ 267 w 276"/>
                <a:gd name="T23" fmla="*/ 166 h 173"/>
                <a:gd name="T24" fmla="*/ 262 w 276"/>
                <a:gd name="T25" fmla="*/ 170 h 173"/>
                <a:gd name="T26" fmla="*/ 255 w 276"/>
                <a:gd name="T27" fmla="*/ 173 h 173"/>
                <a:gd name="T28" fmla="*/ 248 w 276"/>
                <a:gd name="T29" fmla="*/ 173 h 173"/>
                <a:gd name="T30" fmla="*/ 26 w 276"/>
                <a:gd name="T31" fmla="*/ 173 h 173"/>
                <a:gd name="T32" fmla="*/ 19 w 276"/>
                <a:gd name="T33" fmla="*/ 173 h 173"/>
                <a:gd name="T34" fmla="*/ 14 w 276"/>
                <a:gd name="T35" fmla="*/ 170 h 173"/>
                <a:gd name="T36" fmla="*/ 8 w 276"/>
                <a:gd name="T37" fmla="*/ 166 h 173"/>
                <a:gd name="T38" fmla="*/ 3 w 276"/>
                <a:gd name="T39" fmla="*/ 161 h 173"/>
                <a:gd name="T40" fmla="*/ 1 w 276"/>
                <a:gd name="T41" fmla="*/ 154 h 173"/>
                <a:gd name="T42" fmla="*/ 0 w 276"/>
                <a:gd name="T43" fmla="*/ 147 h 173"/>
                <a:gd name="T44" fmla="*/ 0 w 276"/>
                <a:gd name="T45" fmla="*/ 27 h 173"/>
                <a:gd name="T46" fmla="*/ 1 w 276"/>
                <a:gd name="T47" fmla="*/ 20 h 173"/>
                <a:gd name="T48" fmla="*/ 3 w 276"/>
                <a:gd name="T49" fmla="*/ 14 h 173"/>
                <a:gd name="T50" fmla="*/ 8 w 276"/>
                <a:gd name="T51" fmla="*/ 7 h 173"/>
                <a:gd name="T52" fmla="*/ 14 w 276"/>
                <a:gd name="T53" fmla="*/ 4 h 173"/>
                <a:gd name="T54" fmla="*/ 19 w 276"/>
                <a:gd name="T55" fmla="*/ 0 h 173"/>
                <a:gd name="T56" fmla="*/ 26 w 27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173">
                  <a:moveTo>
                    <a:pt x="26" y="0"/>
                  </a:moveTo>
                  <a:lnTo>
                    <a:pt x="248" y="0"/>
                  </a:lnTo>
                  <a:lnTo>
                    <a:pt x="255" y="0"/>
                  </a:lnTo>
                  <a:lnTo>
                    <a:pt x="262" y="4"/>
                  </a:lnTo>
                  <a:lnTo>
                    <a:pt x="267" y="7"/>
                  </a:lnTo>
                  <a:lnTo>
                    <a:pt x="273" y="14"/>
                  </a:lnTo>
                  <a:lnTo>
                    <a:pt x="274" y="20"/>
                  </a:lnTo>
                  <a:lnTo>
                    <a:pt x="276" y="27"/>
                  </a:lnTo>
                  <a:lnTo>
                    <a:pt x="276" y="147"/>
                  </a:lnTo>
                  <a:lnTo>
                    <a:pt x="274" y="154"/>
                  </a:lnTo>
                  <a:lnTo>
                    <a:pt x="273" y="161"/>
                  </a:lnTo>
                  <a:lnTo>
                    <a:pt x="267" y="166"/>
                  </a:lnTo>
                  <a:lnTo>
                    <a:pt x="262" y="170"/>
                  </a:lnTo>
                  <a:lnTo>
                    <a:pt x="255" y="173"/>
                  </a:lnTo>
                  <a:lnTo>
                    <a:pt x="248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78" name="Freeform 35"/>
            <p:cNvSpPr>
              <a:spLocks/>
            </p:cNvSpPr>
            <p:nvPr/>
          </p:nvSpPr>
          <p:spPr bwMode="auto">
            <a:xfrm>
              <a:off x="5428488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1 w 189"/>
                <a:gd name="T47" fmla="*/ 20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79" name="Freeform 36"/>
            <p:cNvSpPr>
              <a:spLocks/>
            </p:cNvSpPr>
            <p:nvPr/>
          </p:nvSpPr>
          <p:spPr bwMode="auto">
            <a:xfrm>
              <a:off x="5579384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1 w 189"/>
                <a:gd name="T9" fmla="*/ 7 h 173"/>
                <a:gd name="T10" fmla="*/ 186 w 189"/>
                <a:gd name="T11" fmla="*/ 14 h 173"/>
                <a:gd name="T12" fmla="*/ 188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5730989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5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81" name="Freeform 38"/>
            <p:cNvSpPr>
              <a:spLocks/>
            </p:cNvSpPr>
            <p:nvPr/>
          </p:nvSpPr>
          <p:spPr bwMode="auto">
            <a:xfrm>
              <a:off x="5883303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4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82" name="Freeform 39"/>
            <p:cNvSpPr>
              <a:spLocks/>
            </p:cNvSpPr>
            <p:nvPr/>
          </p:nvSpPr>
          <p:spPr bwMode="auto">
            <a:xfrm>
              <a:off x="6034908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83" name="Freeform 40"/>
            <p:cNvSpPr>
              <a:spLocks/>
            </p:cNvSpPr>
            <p:nvPr/>
          </p:nvSpPr>
          <p:spPr bwMode="auto">
            <a:xfrm>
              <a:off x="6185805" y="5404624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20 h 173"/>
                <a:gd name="T14" fmla="*/ 188 w 188"/>
                <a:gd name="T15" fmla="*/ 27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4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7 h 173"/>
                <a:gd name="T46" fmla="*/ 0 w 188"/>
                <a:gd name="T47" fmla="*/ 20 h 173"/>
                <a:gd name="T48" fmla="*/ 4 w 188"/>
                <a:gd name="T49" fmla="*/ 14 h 173"/>
                <a:gd name="T50" fmla="*/ 7 w 188"/>
                <a:gd name="T51" fmla="*/ 7 h 173"/>
                <a:gd name="T52" fmla="*/ 14 w 188"/>
                <a:gd name="T53" fmla="*/ 4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20"/>
                  </a:lnTo>
                  <a:lnTo>
                    <a:pt x="188" y="27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84" name="Freeform 41"/>
            <p:cNvSpPr>
              <a:spLocks/>
            </p:cNvSpPr>
            <p:nvPr/>
          </p:nvSpPr>
          <p:spPr bwMode="auto">
            <a:xfrm>
              <a:off x="6337410" y="5404624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4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4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3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85" name="Freeform 42"/>
            <p:cNvSpPr>
              <a:spLocks/>
            </p:cNvSpPr>
            <p:nvPr/>
          </p:nvSpPr>
          <p:spPr bwMode="auto">
            <a:xfrm>
              <a:off x="6488307" y="5404624"/>
              <a:ext cx="134603" cy="122560"/>
            </a:xfrm>
            <a:custGeom>
              <a:avLst/>
              <a:gdLst>
                <a:gd name="T0" fmla="*/ 27 w 190"/>
                <a:gd name="T1" fmla="*/ 0 h 173"/>
                <a:gd name="T2" fmla="*/ 162 w 190"/>
                <a:gd name="T3" fmla="*/ 0 h 173"/>
                <a:gd name="T4" fmla="*/ 169 w 190"/>
                <a:gd name="T5" fmla="*/ 0 h 173"/>
                <a:gd name="T6" fmla="*/ 176 w 190"/>
                <a:gd name="T7" fmla="*/ 4 h 173"/>
                <a:gd name="T8" fmla="*/ 181 w 190"/>
                <a:gd name="T9" fmla="*/ 7 h 173"/>
                <a:gd name="T10" fmla="*/ 186 w 190"/>
                <a:gd name="T11" fmla="*/ 14 h 173"/>
                <a:gd name="T12" fmla="*/ 188 w 190"/>
                <a:gd name="T13" fmla="*/ 20 h 173"/>
                <a:gd name="T14" fmla="*/ 190 w 190"/>
                <a:gd name="T15" fmla="*/ 27 h 173"/>
                <a:gd name="T16" fmla="*/ 190 w 190"/>
                <a:gd name="T17" fmla="*/ 147 h 173"/>
                <a:gd name="T18" fmla="*/ 188 w 190"/>
                <a:gd name="T19" fmla="*/ 154 h 173"/>
                <a:gd name="T20" fmla="*/ 186 w 190"/>
                <a:gd name="T21" fmla="*/ 161 h 173"/>
                <a:gd name="T22" fmla="*/ 181 w 190"/>
                <a:gd name="T23" fmla="*/ 166 h 173"/>
                <a:gd name="T24" fmla="*/ 176 w 190"/>
                <a:gd name="T25" fmla="*/ 170 h 173"/>
                <a:gd name="T26" fmla="*/ 169 w 190"/>
                <a:gd name="T27" fmla="*/ 173 h 173"/>
                <a:gd name="T28" fmla="*/ 162 w 190"/>
                <a:gd name="T29" fmla="*/ 173 h 173"/>
                <a:gd name="T30" fmla="*/ 27 w 190"/>
                <a:gd name="T31" fmla="*/ 173 h 173"/>
                <a:gd name="T32" fmla="*/ 20 w 190"/>
                <a:gd name="T33" fmla="*/ 173 h 173"/>
                <a:gd name="T34" fmla="*/ 14 w 190"/>
                <a:gd name="T35" fmla="*/ 170 h 173"/>
                <a:gd name="T36" fmla="*/ 9 w 190"/>
                <a:gd name="T37" fmla="*/ 166 h 173"/>
                <a:gd name="T38" fmla="*/ 4 w 190"/>
                <a:gd name="T39" fmla="*/ 161 h 173"/>
                <a:gd name="T40" fmla="*/ 2 w 190"/>
                <a:gd name="T41" fmla="*/ 154 h 173"/>
                <a:gd name="T42" fmla="*/ 0 w 190"/>
                <a:gd name="T43" fmla="*/ 147 h 173"/>
                <a:gd name="T44" fmla="*/ 0 w 190"/>
                <a:gd name="T45" fmla="*/ 27 h 173"/>
                <a:gd name="T46" fmla="*/ 2 w 190"/>
                <a:gd name="T47" fmla="*/ 20 h 173"/>
                <a:gd name="T48" fmla="*/ 4 w 190"/>
                <a:gd name="T49" fmla="*/ 14 h 173"/>
                <a:gd name="T50" fmla="*/ 9 w 190"/>
                <a:gd name="T51" fmla="*/ 7 h 173"/>
                <a:gd name="T52" fmla="*/ 14 w 190"/>
                <a:gd name="T53" fmla="*/ 4 h 173"/>
                <a:gd name="T54" fmla="*/ 20 w 190"/>
                <a:gd name="T55" fmla="*/ 0 h 173"/>
                <a:gd name="T56" fmla="*/ 27 w 190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73">
                  <a:moveTo>
                    <a:pt x="27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6" y="4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20"/>
                  </a:lnTo>
                  <a:lnTo>
                    <a:pt x="190" y="27"/>
                  </a:lnTo>
                  <a:lnTo>
                    <a:pt x="190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6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86" name="Freeform 43"/>
            <p:cNvSpPr>
              <a:spLocks/>
            </p:cNvSpPr>
            <p:nvPr/>
          </p:nvSpPr>
          <p:spPr bwMode="auto">
            <a:xfrm>
              <a:off x="6639913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6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6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87" name="Freeform 44"/>
            <p:cNvSpPr>
              <a:spLocks/>
            </p:cNvSpPr>
            <p:nvPr/>
          </p:nvSpPr>
          <p:spPr bwMode="auto">
            <a:xfrm>
              <a:off x="6791518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5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1 w 189"/>
                <a:gd name="T47" fmla="*/ 20 h 173"/>
                <a:gd name="T48" fmla="*/ 5 w 189"/>
                <a:gd name="T49" fmla="*/ 14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88" name="Freeform 45"/>
            <p:cNvSpPr>
              <a:spLocks/>
            </p:cNvSpPr>
            <p:nvPr/>
          </p:nvSpPr>
          <p:spPr bwMode="auto">
            <a:xfrm>
              <a:off x="6943831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89" name="Freeform 46"/>
            <p:cNvSpPr>
              <a:spLocks/>
            </p:cNvSpPr>
            <p:nvPr/>
          </p:nvSpPr>
          <p:spPr bwMode="auto">
            <a:xfrm>
              <a:off x="7095437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3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90" name="Freeform 47"/>
            <p:cNvSpPr>
              <a:spLocks/>
            </p:cNvSpPr>
            <p:nvPr/>
          </p:nvSpPr>
          <p:spPr bwMode="auto">
            <a:xfrm>
              <a:off x="7246333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4 w 196"/>
                <a:gd name="T7" fmla="*/ 4 h 173"/>
                <a:gd name="T8" fmla="*/ 189 w 196"/>
                <a:gd name="T9" fmla="*/ 7 h 173"/>
                <a:gd name="T10" fmla="*/ 193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3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4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0 w 196"/>
                <a:gd name="T47" fmla="*/ 20 h 173"/>
                <a:gd name="T48" fmla="*/ 4 w 196"/>
                <a:gd name="T49" fmla="*/ 14 h 173"/>
                <a:gd name="T50" fmla="*/ 7 w 196"/>
                <a:gd name="T51" fmla="*/ 7 h 173"/>
                <a:gd name="T52" fmla="*/ 12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3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91" name="Freeform 48"/>
            <p:cNvSpPr>
              <a:spLocks/>
            </p:cNvSpPr>
            <p:nvPr/>
          </p:nvSpPr>
          <p:spPr bwMode="auto">
            <a:xfrm>
              <a:off x="5215248" y="5551270"/>
              <a:ext cx="238743" cy="122560"/>
            </a:xfrm>
            <a:custGeom>
              <a:avLst/>
              <a:gdLst>
                <a:gd name="T0" fmla="*/ 26 w 337"/>
                <a:gd name="T1" fmla="*/ 0 h 173"/>
                <a:gd name="T2" fmla="*/ 311 w 337"/>
                <a:gd name="T3" fmla="*/ 0 h 173"/>
                <a:gd name="T4" fmla="*/ 318 w 337"/>
                <a:gd name="T5" fmla="*/ 0 h 173"/>
                <a:gd name="T6" fmla="*/ 325 w 337"/>
                <a:gd name="T7" fmla="*/ 3 h 173"/>
                <a:gd name="T8" fmla="*/ 330 w 337"/>
                <a:gd name="T9" fmla="*/ 7 h 173"/>
                <a:gd name="T10" fmla="*/ 334 w 337"/>
                <a:gd name="T11" fmla="*/ 12 h 173"/>
                <a:gd name="T12" fmla="*/ 337 w 337"/>
                <a:gd name="T13" fmla="*/ 19 h 173"/>
                <a:gd name="T14" fmla="*/ 337 w 337"/>
                <a:gd name="T15" fmla="*/ 26 h 173"/>
                <a:gd name="T16" fmla="*/ 337 w 337"/>
                <a:gd name="T17" fmla="*/ 147 h 173"/>
                <a:gd name="T18" fmla="*/ 337 w 337"/>
                <a:gd name="T19" fmla="*/ 154 h 173"/>
                <a:gd name="T20" fmla="*/ 334 w 337"/>
                <a:gd name="T21" fmla="*/ 161 h 173"/>
                <a:gd name="T22" fmla="*/ 330 w 337"/>
                <a:gd name="T23" fmla="*/ 166 h 173"/>
                <a:gd name="T24" fmla="*/ 325 w 337"/>
                <a:gd name="T25" fmla="*/ 169 h 173"/>
                <a:gd name="T26" fmla="*/ 318 w 337"/>
                <a:gd name="T27" fmla="*/ 173 h 173"/>
                <a:gd name="T28" fmla="*/ 311 w 337"/>
                <a:gd name="T29" fmla="*/ 173 h 173"/>
                <a:gd name="T30" fmla="*/ 26 w 337"/>
                <a:gd name="T31" fmla="*/ 173 h 173"/>
                <a:gd name="T32" fmla="*/ 19 w 337"/>
                <a:gd name="T33" fmla="*/ 173 h 173"/>
                <a:gd name="T34" fmla="*/ 14 w 337"/>
                <a:gd name="T35" fmla="*/ 169 h 173"/>
                <a:gd name="T36" fmla="*/ 8 w 337"/>
                <a:gd name="T37" fmla="*/ 166 h 173"/>
                <a:gd name="T38" fmla="*/ 3 w 337"/>
                <a:gd name="T39" fmla="*/ 161 h 173"/>
                <a:gd name="T40" fmla="*/ 1 w 337"/>
                <a:gd name="T41" fmla="*/ 154 h 173"/>
                <a:gd name="T42" fmla="*/ 0 w 337"/>
                <a:gd name="T43" fmla="*/ 147 h 173"/>
                <a:gd name="T44" fmla="*/ 0 w 337"/>
                <a:gd name="T45" fmla="*/ 26 h 173"/>
                <a:gd name="T46" fmla="*/ 1 w 337"/>
                <a:gd name="T47" fmla="*/ 19 h 173"/>
                <a:gd name="T48" fmla="*/ 3 w 337"/>
                <a:gd name="T49" fmla="*/ 12 h 173"/>
                <a:gd name="T50" fmla="*/ 8 w 337"/>
                <a:gd name="T51" fmla="*/ 7 h 173"/>
                <a:gd name="T52" fmla="*/ 14 w 337"/>
                <a:gd name="T53" fmla="*/ 3 h 173"/>
                <a:gd name="T54" fmla="*/ 19 w 337"/>
                <a:gd name="T55" fmla="*/ 0 h 173"/>
                <a:gd name="T56" fmla="*/ 26 w 33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173">
                  <a:moveTo>
                    <a:pt x="26" y="0"/>
                  </a:moveTo>
                  <a:lnTo>
                    <a:pt x="311" y="0"/>
                  </a:lnTo>
                  <a:lnTo>
                    <a:pt x="318" y="0"/>
                  </a:lnTo>
                  <a:lnTo>
                    <a:pt x="325" y="3"/>
                  </a:lnTo>
                  <a:lnTo>
                    <a:pt x="330" y="7"/>
                  </a:lnTo>
                  <a:lnTo>
                    <a:pt x="334" y="12"/>
                  </a:lnTo>
                  <a:lnTo>
                    <a:pt x="337" y="19"/>
                  </a:lnTo>
                  <a:lnTo>
                    <a:pt x="337" y="26"/>
                  </a:lnTo>
                  <a:lnTo>
                    <a:pt x="337" y="147"/>
                  </a:lnTo>
                  <a:lnTo>
                    <a:pt x="337" y="154"/>
                  </a:lnTo>
                  <a:lnTo>
                    <a:pt x="334" y="161"/>
                  </a:lnTo>
                  <a:lnTo>
                    <a:pt x="330" y="166"/>
                  </a:lnTo>
                  <a:lnTo>
                    <a:pt x="325" y="169"/>
                  </a:lnTo>
                  <a:lnTo>
                    <a:pt x="318" y="173"/>
                  </a:lnTo>
                  <a:lnTo>
                    <a:pt x="31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92" name="Freeform 49"/>
            <p:cNvSpPr>
              <a:spLocks/>
            </p:cNvSpPr>
            <p:nvPr/>
          </p:nvSpPr>
          <p:spPr bwMode="auto">
            <a:xfrm>
              <a:off x="5473119" y="5551270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4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4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7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7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93" name="Freeform 50"/>
            <p:cNvSpPr>
              <a:spLocks/>
            </p:cNvSpPr>
            <p:nvPr/>
          </p:nvSpPr>
          <p:spPr bwMode="auto">
            <a:xfrm>
              <a:off x="5624016" y="5551270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94" name="Freeform 51"/>
            <p:cNvSpPr>
              <a:spLocks/>
            </p:cNvSpPr>
            <p:nvPr/>
          </p:nvSpPr>
          <p:spPr bwMode="auto">
            <a:xfrm>
              <a:off x="5775621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95" name="Freeform 52"/>
            <p:cNvSpPr>
              <a:spLocks/>
            </p:cNvSpPr>
            <p:nvPr/>
          </p:nvSpPr>
          <p:spPr bwMode="auto">
            <a:xfrm>
              <a:off x="5926518" y="5551270"/>
              <a:ext cx="134603" cy="122560"/>
            </a:xfrm>
            <a:custGeom>
              <a:avLst/>
              <a:gdLst>
                <a:gd name="T0" fmla="*/ 28 w 190"/>
                <a:gd name="T1" fmla="*/ 0 h 173"/>
                <a:gd name="T2" fmla="*/ 163 w 190"/>
                <a:gd name="T3" fmla="*/ 0 h 173"/>
                <a:gd name="T4" fmla="*/ 170 w 190"/>
                <a:gd name="T5" fmla="*/ 0 h 173"/>
                <a:gd name="T6" fmla="*/ 175 w 190"/>
                <a:gd name="T7" fmla="*/ 3 h 173"/>
                <a:gd name="T8" fmla="*/ 181 w 190"/>
                <a:gd name="T9" fmla="*/ 7 h 173"/>
                <a:gd name="T10" fmla="*/ 186 w 190"/>
                <a:gd name="T11" fmla="*/ 12 h 173"/>
                <a:gd name="T12" fmla="*/ 188 w 190"/>
                <a:gd name="T13" fmla="*/ 19 h 173"/>
                <a:gd name="T14" fmla="*/ 190 w 190"/>
                <a:gd name="T15" fmla="*/ 26 h 173"/>
                <a:gd name="T16" fmla="*/ 190 w 190"/>
                <a:gd name="T17" fmla="*/ 147 h 173"/>
                <a:gd name="T18" fmla="*/ 188 w 190"/>
                <a:gd name="T19" fmla="*/ 154 h 173"/>
                <a:gd name="T20" fmla="*/ 186 w 190"/>
                <a:gd name="T21" fmla="*/ 161 h 173"/>
                <a:gd name="T22" fmla="*/ 181 w 190"/>
                <a:gd name="T23" fmla="*/ 166 h 173"/>
                <a:gd name="T24" fmla="*/ 175 w 190"/>
                <a:gd name="T25" fmla="*/ 169 h 173"/>
                <a:gd name="T26" fmla="*/ 170 w 190"/>
                <a:gd name="T27" fmla="*/ 173 h 173"/>
                <a:gd name="T28" fmla="*/ 163 w 190"/>
                <a:gd name="T29" fmla="*/ 173 h 173"/>
                <a:gd name="T30" fmla="*/ 28 w 190"/>
                <a:gd name="T31" fmla="*/ 173 h 173"/>
                <a:gd name="T32" fmla="*/ 21 w 190"/>
                <a:gd name="T33" fmla="*/ 173 h 173"/>
                <a:gd name="T34" fmla="*/ 14 w 190"/>
                <a:gd name="T35" fmla="*/ 169 h 173"/>
                <a:gd name="T36" fmla="*/ 9 w 190"/>
                <a:gd name="T37" fmla="*/ 166 h 173"/>
                <a:gd name="T38" fmla="*/ 6 w 190"/>
                <a:gd name="T39" fmla="*/ 161 h 173"/>
                <a:gd name="T40" fmla="*/ 2 w 190"/>
                <a:gd name="T41" fmla="*/ 154 h 173"/>
                <a:gd name="T42" fmla="*/ 0 w 190"/>
                <a:gd name="T43" fmla="*/ 147 h 173"/>
                <a:gd name="T44" fmla="*/ 0 w 190"/>
                <a:gd name="T45" fmla="*/ 26 h 173"/>
                <a:gd name="T46" fmla="*/ 2 w 190"/>
                <a:gd name="T47" fmla="*/ 19 h 173"/>
                <a:gd name="T48" fmla="*/ 6 w 190"/>
                <a:gd name="T49" fmla="*/ 12 h 173"/>
                <a:gd name="T50" fmla="*/ 9 w 190"/>
                <a:gd name="T51" fmla="*/ 7 h 173"/>
                <a:gd name="T52" fmla="*/ 14 w 190"/>
                <a:gd name="T53" fmla="*/ 3 h 173"/>
                <a:gd name="T54" fmla="*/ 21 w 190"/>
                <a:gd name="T55" fmla="*/ 0 h 173"/>
                <a:gd name="T56" fmla="*/ 28 w 190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90" y="26"/>
                  </a:lnTo>
                  <a:lnTo>
                    <a:pt x="190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6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96" name="Freeform 53"/>
            <p:cNvSpPr>
              <a:spLocks/>
            </p:cNvSpPr>
            <p:nvPr/>
          </p:nvSpPr>
          <p:spPr bwMode="auto">
            <a:xfrm>
              <a:off x="6079540" y="5551270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3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3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97" name="Freeform 54"/>
            <p:cNvSpPr>
              <a:spLocks/>
            </p:cNvSpPr>
            <p:nvPr/>
          </p:nvSpPr>
          <p:spPr bwMode="auto">
            <a:xfrm>
              <a:off x="6230436" y="5551270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69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69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3 w 188"/>
                <a:gd name="T53" fmla="*/ 3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69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98" name="Freeform 55"/>
            <p:cNvSpPr>
              <a:spLocks/>
            </p:cNvSpPr>
            <p:nvPr/>
          </p:nvSpPr>
          <p:spPr bwMode="auto">
            <a:xfrm>
              <a:off x="6382042" y="5551270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199" name="Freeform 56"/>
            <p:cNvSpPr>
              <a:spLocks/>
            </p:cNvSpPr>
            <p:nvPr/>
          </p:nvSpPr>
          <p:spPr bwMode="auto">
            <a:xfrm>
              <a:off x="6532938" y="5551270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2 w 188"/>
                <a:gd name="T3" fmla="*/ 0 h 173"/>
                <a:gd name="T4" fmla="*/ 169 w 188"/>
                <a:gd name="T5" fmla="*/ 0 h 173"/>
                <a:gd name="T6" fmla="*/ 176 w 188"/>
                <a:gd name="T7" fmla="*/ 3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6 w 188"/>
                <a:gd name="T25" fmla="*/ 169 h 173"/>
                <a:gd name="T26" fmla="*/ 169 w 188"/>
                <a:gd name="T27" fmla="*/ 173 h 173"/>
                <a:gd name="T28" fmla="*/ 162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4 w 188"/>
                <a:gd name="T35" fmla="*/ 169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4 w 188"/>
                <a:gd name="T53" fmla="*/ 3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6" y="3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6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0" name="Freeform 57"/>
            <p:cNvSpPr>
              <a:spLocks/>
            </p:cNvSpPr>
            <p:nvPr/>
          </p:nvSpPr>
          <p:spPr bwMode="auto">
            <a:xfrm>
              <a:off x="6684544" y="5551270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1" name="Freeform 58"/>
            <p:cNvSpPr>
              <a:spLocks/>
            </p:cNvSpPr>
            <p:nvPr/>
          </p:nvSpPr>
          <p:spPr bwMode="auto">
            <a:xfrm>
              <a:off x="6836149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2" name="Freeform 59"/>
            <p:cNvSpPr>
              <a:spLocks/>
            </p:cNvSpPr>
            <p:nvPr/>
          </p:nvSpPr>
          <p:spPr bwMode="auto">
            <a:xfrm>
              <a:off x="6987046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3" name="Freeform 60"/>
            <p:cNvSpPr>
              <a:spLocks/>
            </p:cNvSpPr>
            <p:nvPr/>
          </p:nvSpPr>
          <p:spPr bwMode="auto">
            <a:xfrm>
              <a:off x="7138651" y="5551270"/>
              <a:ext cx="246535" cy="268497"/>
            </a:xfrm>
            <a:custGeom>
              <a:avLst/>
              <a:gdLst>
                <a:gd name="T0" fmla="*/ 38 w 348"/>
                <a:gd name="T1" fmla="*/ 0 h 379"/>
                <a:gd name="T2" fmla="*/ 322 w 348"/>
                <a:gd name="T3" fmla="*/ 0 h 379"/>
                <a:gd name="T4" fmla="*/ 329 w 348"/>
                <a:gd name="T5" fmla="*/ 0 h 379"/>
                <a:gd name="T6" fmla="*/ 336 w 348"/>
                <a:gd name="T7" fmla="*/ 3 h 379"/>
                <a:gd name="T8" fmla="*/ 341 w 348"/>
                <a:gd name="T9" fmla="*/ 7 h 379"/>
                <a:gd name="T10" fmla="*/ 345 w 348"/>
                <a:gd name="T11" fmla="*/ 12 h 379"/>
                <a:gd name="T12" fmla="*/ 348 w 348"/>
                <a:gd name="T13" fmla="*/ 19 h 379"/>
                <a:gd name="T14" fmla="*/ 348 w 348"/>
                <a:gd name="T15" fmla="*/ 26 h 379"/>
                <a:gd name="T16" fmla="*/ 348 w 348"/>
                <a:gd name="T17" fmla="*/ 350 h 379"/>
                <a:gd name="T18" fmla="*/ 345 w 348"/>
                <a:gd name="T19" fmla="*/ 364 h 379"/>
                <a:gd name="T20" fmla="*/ 336 w 348"/>
                <a:gd name="T21" fmla="*/ 376 h 379"/>
                <a:gd name="T22" fmla="*/ 322 w 348"/>
                <a:gd name="T23" fmla="*/ 379 h 379"/>
                <a:gd name="T24" fmla="*/ 91 w 348"/>
                <a:gd name="T25" fmla="*/ 379 h 379"/>
                <a:gd name="T26" fmla="*/ 77 w 348"/>
                <a:gd name="T27" fmla="*/ 376 h 379"/>
                <a:gd name="T28" fmla="*/ 68 w 348"/>
                <a:gd name="T29" fmla="*/ 364 h 379"/>
                <a:gd name="T30" fmla="*/ 65 w 348"/>
                <a:gd name="T31" fmla="*/ 350 h 379"/>
                <a:gd name="T32" fmla="*/ 65 w 348"/>
                <a:gd name="T33" fmla="*/ 173 h 379"/>
                <a:gd name="T34" fmla="*/ 38 w 348"/>
                <a:gd name="T35" fmla="*/ 173 h 379"/>
                <a:gd name="T36" fmla="*/ 19 w 348"/>
                <a:gd name="T37" fmla="*/ 169 h 379"/>
                <a:gd name="T38" fmla="*/ 5 w 348"/>
                <a:gd name="T39" fmla="*/ 161 h 379"/>
                <a:gd name="T40" fmla="*/ 0 w 348"/>
                <a:gd name="T41" fmla="*/ 147 h 379"/>
                <a:gd name="T42" fmla="*/ 0 w 348"/>
                <a:gd name="T43" fmla="*/ 26 h 379"/>
                <a:gd name="T44" fmla="*/ 5 w 348"/>
                <a:gd name="T45" fmla="*/ 12 h 379"/>
                <a:gd name="T46" fmla="*/ 19 w 348"/>
                <a:gd name="T47" fmla="*/ 3 h 379"/>
                <a:gd name="T48" fmla="*/ 38 w 348"/>
                <a:gd name="T4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8" h="379">
                  <a:moveTo>
                    <a:pt x="38" y="0"/>
                  </a:moveTo>
                  <a:lnTo>
                    <a:pt x="322" y="0"/>
                  </a:lnTo>
                  <a:lnTo>
                    <a:pt x="329" y="0"/>
                  </a:lnTo>
                  <a:lnTo>
                    <a:pt x="336" y="3"/>
                  </a:lnTo>
                  <a:lnTo>
                    <a:pt x="341" y="7"/>
                  </a:lnTo>
                  <a:lnTo>
                    <a:pt x="345" y="12"/>
                  </a:lnTo>
                  <a:lnTo>
                    <a:pt x="348" y="19"/>
                  </a:lnTo>
                  <a:lnTo>
                    <a:pt x="348" y="26"/>
                  </a:lnTo>
                  <a:lnTo>
                    <a:pt x="348" y="350"/>
                  </a:lnTo>
                  <a:lnTo>
                    <a:pt x="345" y="364"/>
                  </a:lnTo>
                  <a:lnTo>
                    <a:pt x="336" y="376"/>
                  </a:lnTo>
                  <a:lnTo>
                    <a:pt x="322" y="379"/>
                  </a:lnTo>
                  <a:lnTo>
                    <a:pt x="91" y="379"/>
                  </a:lnTo>
                  <a:lnTo>
                    <a:pt x="77" y="376"/>
                  </a:lnTo>
                  <a:lnTo>
                    <a:pt x="68" y="364"/>
                  </a:lnTo>
                  <a:lnTo>
                    <a:pt x="65" y="350"/>
                  </a:lnTo>
                  <a:lnTo>
                    <a:pt x="65" y="173"/>
                  </a:lnTo>
                  <a:lnTo>
                    <a:pt x="38" y="173"/>
                  </a:lnTo>
                  <a:lnTo>
                    <a:pt x="19" y="169"/>
                  </a:lnTo>
                  <a:lnTo>
                    <a:pt x="5" y="161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5" y="12"/>
                  </a:lnTo>
                  <a:lnTo>
                    <a:pt x="19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4" name="Freeform 61"/>
            <p:cNvSpPr>
              <a:spLocks/>
            </p:cNvSpPr>
            <p:nvPr/>
          </p:nvSpPr>
          <p:spPr bwMode="auto">
            <a:xfrm>
              <a:off x="5215248" y="5843854"/>
              <a:ext cx="238743" cy="122560"/>
            </a:xfrm>
            <a:custGeom>
              <a:avLst/>
              <a:gdLst>
                <a:gd name="T0" fmla="*/ 26 w 337"/>
                <a:gd name="T1" fmla="*/ 0 h 173"/>
                <a:gd name="T2" fmla="*/ 311 w 337"/>
                <a:gd name="T3" fmla="*/ 0 h 173"/>
                <a:gd name="T4" fmla="*/ 318 w 337"/>
                <a:gd name="T5" fmla="*/ 0 h 173"/>
                <a:gd name="T6" fmla="*/ 325 w 337"/>
                <a:gd name="T7" fmla="*/ 3 h 173"/>
                <a:gd name="T8" fmla="*/ 330 w 337"/>
                <a:gd name="T9" fmla="*/ 7 h 173"/>
                <a:gd name="T10" fmla="*/ 334 w 337"/>
                <a:gd name="T11" fmla="*/ 12 h 173"/>
                <a:gd name="T12" fmla="*/ 337 w 337"/>
                <a:gd name="T13" fmla="*/ 19 h 173"/>
                <a:gd name="T14" fmla="*/ 337 w 337"/>
                <a:gd name="T15" fmla="*/ 26 h 173"/>
                <a:gd name="T16" fmla="*/ 337 w 337"/>
                <a:gd name="T17" fmla="*/ 146 h 173"/>
                <a:gd name="T18" fmla="*/ 337 w 337"/>
                <a:gd name="T19" fmla="*/ 153 h 173"/>
                <a:gd name="T20" fmla="*/ 334 w 337"/>
                <a:gd name="T21" fmla="*/ 160 h 173"/>
                <a:gd name="T22" fmla="*/ 330 w 337"/>
                <a:gd name="T23" fmla="*/ 166 h 173"/>
                <a:gd name="T24" fmla="*/ 325 w 337"/>
                <a:gd name="T25" fmla="*/ 169 h 173"/>
                <a:gd name="T26" fmla="*/ 318 w 337"/>
                <a:gd name="T27" fmla="*/ 173 h 173"/>
                <a:gd name="T28" fmla="*/ 311 w 337"/>
                <a:gd name="T29" fmla="*/ 173 h 173"/>
                <a:gd name="T30" fmla="*/ 26 w 337"/>
                <a:gd name="T31" fmla="*/ 173 h 173"/>
                <a:gd name="T32" fmla="*/ 19 w 337"/>
                <a:gd name="T33" fmla="*/ 173 h 173"/>
                <a:gd name="T34" fmla="*/ 14 w 337"/>
                <a:gd name="T35" fmla="*/ 169 h 173"/>
                <a:gd name="T36" fmla="*/ 8 w 337"/>
                <a:gd name="T37" fmla="*/ 166 h 173"/>
                <a:gd name="T38" fmla="*/ 3 w 337"/>
                <a:gd name="T39" fmla="*/ 160 h 173"/>
                <a:gd name="T40" fmla="*/ 1 w 337"/>
                <a:gd name="T41" fmla="*/ 153 h 173"/>
                <a:gd name="T42" fmla="*/ 0 w 337"/>
                <a:gd name="T43" fmla="*/ 146 h 173"/>
                <a:gd name="T44" fmla="*/ 0 w 337"/>
                <a:gd name="T45" fmla="*/ 26 h 173"/>
                <a:gd name="T46" fmla="*/ 1 w 337"/>
                <a:gd name="T47" fmla="*/ 19 h 173"/>
                <a:gd name="T48" fmla="*/ 3 w 337"/>
                <a:gd name="T49" fmla="*/ 12 h 173"/>
                <a:gd name="T50" fmla="*/ 8 w 337"/>
                <a:gd name="T51" fmla="*/ 7 h 173"/>
                <a:gd name="T52" fmla="*/ 14 w 337"/>
                <a:gd name="T53" fmla="*/ 3 h 173"/>
                <a:gd name="T54" fmla="*/ 19 w 337"/>
                <a:gd name="T55" fmla="*/ 0 h 173"/>
                <a:gd name="T56" fmla="*/ 26 w 33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173">
                  <a:moveTo>
                    <a:pt x="26" y="0"/>
                  </a:moveTo>
                  <a:lnTo>
                    <a:pt x="311" y="0"/>
                  </a:lnTo>
                  <a:lnTo>
                    <a:pt x="318" y="0"/>
                  </a:lnTo>
                  <a:lnTo>
                    <a:pt x="325" y="3"/>
                  </a:lnTo>
                  <a:lnTo>
                    <a:pt x="330" y="7"/>
                  </a:lnTo>
                  <a:lnTo>
                    <a:pt x="334" y="12"/>
                  </a:lnTo>
                  <a:lnTo>
                    <a:pt x="337" y="19"/>
                  </a:lnTo>
                  <a:lnTo>
                    <a:pt x="337" y="26"/>
                  </a:lnTo>
                  <a:lnTo>
                    <a:pt x="337" y="146"/>
                  </a:lnTo>
                  <a:lnTo>
                    <a:pt x="337" y="153"/>
                  </a:lnTo>
                  <a:lnTo>
                    <a:pt x="334" y="160"/>
                  </a:lnTo>
                  <a:lnTo>
                    <a:pt x="330" y="166"/>
                  </a:lnTo>
                  <a:lnTo>
                    <a:pt x="325" y="169"/>
                  </a:lnTo>
                  <a:lnTo>
                    <a:pt x="318" y="173"/>
                  </a:lnTo>
                  <a:lnTo>
                    <a:pt x="31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5" name="Freeform 62"/>
            <p:cNvSpPr>
              <a:spLocks/>
            </p:cNvSpPr>
            <p:nvPr/>
          </p:nvSpPr>
          <p:spPr bwMode="auto">
            <a:xfrm>
              <a:off x="5473119" y="5843854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4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4 w 189"/>
                <a:gd name="T21" fmla="*/ 160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7 w 189"/>
                <a:gd name="T37" fmla="*/ 166 h 173"/>
                <a:gd name="T38" fmla="*/ 3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7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4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6" name="Freeform 63"/>
            <p:cNvSpPr>
              <a:spLocks/>
            </p:cNvSpPr>
            <p:nvPr/>
          </p:nvSpPr>
          <p:spPr bwMode="auto">
            <a:xfrm>
              <a:off x="5624016" y="5843854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8 w 189"/>
                <a:gd name="T19" fmla="*/ 153 h 173"/>
                <a:gd name="T20" fmla="*/ 186 w 189"/>
                <a:gd name="T21" fmla="*/ 160 h 173"/>
                <a:gd name="T22" fmla="*/ 181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0 h 173"/>
                <a:gd name="T40" fmla="*/ 2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8" y="153"/>
                  </a:lnTo>
                  <a:lnTo>
                    <a:pt x="186" y="160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7" name="Freeform 64"/>
            <p:cNvSpPr>
              <a:spLocks/>
            </p:cNvSpPr>
            <p:nvPr/>
          </p:nvSpPr>
          <p:spPr bwMode="auto">
            <a:xfrm>
              <a:off x="5775621" y="5843854"/>
              <a:ext cx="998186" cy="122560"/>
            </a:xfrm>
            <a:custGeom>
              <a:avLst/>
              <a:gdLst>
                <a:gd name="T0" fmla="*/ 28 w 1409"/>
                <a:gd name="T1" fmla="*/ 0 h 173"/>
                <a:gd name="T2" fmla="*/ 1383 w 1409"/>
                <a:gd name="T3" fmla="*/ 0 h 173"/>
                <a:gd name="T4" fmla="*/ 1390 w 1409"/>
                <a:gd name="T5" fmla="*/ 0 h 173"/>
                <a:gd name="T6" fmla="*/ 1395 w 1409"/>
                <a:gd name="T7" fmla="*/ 3 h 173"/>
                <a:gd name="T8" fmla="*/ 1400 w 1409"/>
                <a:gd name="T9" fmla="*/ 7 h 173"/>
                <a:gd name="T10" fmla="*/ 1406 w 1409"/>
                <a:gd name="T11" fmla="*/ 12 h 173"/>
                <a:gd name="T12" fmla="*/ 1407 w 1409"/>
                <a:gd name="T13" fmla="*/ 19 h 173"/>
                <a:gd name="T14" fmla="*/ 1409 w 1409"/>
                <a:gd name="T15" fmla="*/ 26 h 173"/>
                <a:gd name="T16" fmla="*/ 1409 w 1409"/>
                <a:gd name="T17" fmla="*/ 146 h 173"/>
                <a:gd name="T18" fmla="*/ 1407 w 1409"/>
                <a:gd name="T19" fmla="*/ 153 h 173"/>
                <a:gd name="T20" fmla="*/ 1406 w 1409"/>
                <a:gd name="T21" fmla="*/ 160 h 173"/>
                <a:gd name="T22" fmla="*/ 1400 w 1409"/>
                <a:gd name="T23" fmla="*/ 166 h 173"/>
                <a:gd name="T24" fmla="*/ 1395 w 1409"/>
                <a:gd name="T25" fmla="*/ 169 h 173"/>
                <a:gd name="T26" fmla="*/ 1390 w 1409"/>
                <a:gd name="T27" fmla="*/ 173 h 173"/>
                <a:gd name="T28" fmla="*/ 1383 w 1409"/>
                <a:gd name="T29" fmla="*/ 173 h 173"/>
                <a:gd name="T30" fmla="*/ 28 w 1409"/>
                <a:gd name="T31" fmla="*/ 173 h 173"/>
                <a:gd name="T32" fmla="*/ 21 w 1409"/>
                <a:gd name="T33" fmla="*/ 173 h 173"/>
                <a:gd name="T34" fmla="*/ 14 w 1409"/>
                <a:gd name="T35" fmla="*/ 169 h 173"/>
                <a:gd name="T36" fmla="*/ 9 w 1409"/>
                <a:gd name="T37" fmla="*/ 166 h 173"/>
                <a:gd name="T38" fmla="*/ 3 w 1409"/>
                <a:gd name="T39" fmla="*/ 160 h 173"/>
                <a:gd name="T40" fmla="*/ 2 w 1409"/>
                <a:gd name="T41" fmla="*/ 153 h 173"/>
                <a:gd name="T42" fmla="*/ 0 w 1409"/>
                <a:gd name="T43" fmla="*/ 146 h 173"/>
                <a:gd name="T44" fmla="*/ 0 w 1409"/>
                <a:gd name="T45" fmla="*/ 26 h 173"/>
                <a:gd name="T46" fmla="*/ 2 w 1409"/>
                <a:gd name="T47" fmla="*/ 19 h 173"/>
                <a:gd name="T48" fmla="*/ 3 w 1409"/>
                <a:gd name="T49" fmla="*/ 12 h 173"/>
                <a:gd name="T50" fmla="*/ 9 w 1409"/>
                <a:gd name="T51" fmla="*/ 7 h 173"/>
                <a:gd name="T52" fmla="*/ 14 w 1409"/>
                <a:gd name="T53" fmla="*/ 3 h 173"/>
                <a:gd name="T54" fmla="*/ 21 w 1409"/>
                <a:gd name="T55" fmla="*/ 0 h 173"/>
                <a:gd name="T56" fmla="*/ 28 w 140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9" h="173">
                  <a:moveTo>
                    <a:pt x="28" y="0"/>
                  </a:moveTo>
                  <a:lnTo>
                    <a:pt x="1383" y="0"/>
                  </a:lnTo>
                  <a:lnTo>
                    <a:pt x="1390" y="0"/>
                  </a:lnTo>
                  <a:lnTo>
                    <a:pt x="1395" y="3"/>
                  </a:lnTo>
                  <a:lnTo>
                    <a:pt x="1400" y="7"/>
                  </a:lnTo>
                  <a:lnTo>
                    <a:pt x="1406" y="12"/>
                  </a:lnTo>
                  <a:lnTo>
                    <a:pt x="1407" y="19"/>
                  </a:lnTo>
                  <a:lnTo>
                    <a:pt x="1409" y="26"/>
                  </a:lnTo>
                  <a:lnTo>
                    <a:pt x="1409" y="146"/>
                  </a:lnTo>
                  <a:lnTo>
                    <a:pt x="1407" y="153"/>
                  </a:lnTo>
                  <a:lnTo>
                    <a:pt x="1406" y="160"/>
                  </a:lnTo>
                  <a:lnTo>
                    <a:pt x="1400" y="166"/>
                  </a:lnTo>
                  <a:lnTo>
                    <a:pt x="1395" y="169"/>
                  </a:lnTo>
                  <a:lnTo>
                    <a:pt x="1390" y="173"/>
                  </a:lnTo>
                  <a:lnTo>
                    <a:pt x="138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3" y="160"/>
                  </a:lnTo>
                  <a:lnTo>
                    <a:pt x="2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8" name="Freeform 65"/>
            <p:cNvSpPr>
              <a:spLocks/>
            </p:cNvSpPr>
            <p:nvPr/>
          </p:nvSpPr>
          <p:spPr bwMode="auto">
            <a:xfrm>
              <a:off x="6791518" y="584385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2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5 w 189"/>
                <a:gd name="T21" fmla="*/ 160 h 173"/>
                <a:gd name="T22" fmla="*/ 182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5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5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2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5" y="160"/>
                  </a:lnTo>
                  <a:lnTo>
                    <a:pt x="182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5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9" name="Freeform 66"/>
            <p:cNvSpPr>
              <a:spLocks/>
            </p:cNvSpPr>
            <p:nvPr/>
          </p:nvSpPr>
          <p:spPr bwMode="auto">
            <a:xfrm>
              <a:off x="6943831" y="584385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6 h 173"/>
                <a:gd name="T18" fmla="*/ 187 w 187"/>
                <a:gd name="T19" fmla="*/ 153 h 173"/>
                <a:gd name="T20" fmla="*/ 184 w 187"/>
                <a:gd name="T21" fmla="*/ 160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0 h 173"/>
                <a:gd name="T40" fmla="*/ 0 w 187"/>
                <a:gd name="T41" fmla="*/ 153 h 173"/>
                <a:gd name="T42" fmla="*/ 0 w 187"/>
                <a:gd name="T43" fmla="*/ 146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6"/>
                  </a:lnTo>
                  <a:lnTo>
                    <a:pt x="187" y="153"/>
                  </a:lnTo>
                  <a:lnTo>
                    <a:pt x="184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10" name="Freeform 67"/>
            <p:cNvSpPr>
              <a:spLocks/>
            </p:cNvSpPr>
            <p:nvPr/>
          </p:nvSpPr>
          <p:spPr bwMode="auto">
            <a:xfrm>
              <a:off x="7095437" y="584385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3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6 h 173"/>
                <a:gd name="T18" fmla="*/ 187 w 187"/>
                <a:gd name="T19" fmla="*/ 153 h 173"/>
                <a:gd name="T20" fmla="*/ 183 w 187"/>
                <a:gd name="T21" fmla="*/ 160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0 h 173"/>
                <a:gd name="T40" fmla="*/ 0 w 187"/>
                <a:gd name="T41" fmla="*/ 153 h 173"/>
                <a:gd name="T42" fmla="*/ 0 w 187"/>
                <a:gd name="T43" fmla="*/ 146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3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6"/>
                  </a:lnTo>
                  <a:lnTo>
                    <a:pt x="187" y="153"/>
                  </a:lnTo>
                  <a:lnTo>
                    <a:pt x="183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11" name="Freeform 68"/>
            <p:cNvSpPr>
              <a:spLocks/>
            </p:cNvSpPr>
            <p:nvPr/>
          </p:nvSpPr>
          <p:spPr bwMode="auto">
            <a:xfrm>
              <a:off x="7249167" y="584385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5 w 189"/>
                <a:gd name="T21" fmla="*/ 160 h 173"/>
                <a:gd name="T22" fmla="*/ 180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3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5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12" name="Freeform 69"/>
            <p:cNvSpPr>
              <a:spLocks/>
            </p:cNvSpPr>
            <p:nvPr/>
          </p:nvSpPr>
          <p:spPr bwMode="auto">
            <a:xfrm>
              <a:off x="7467365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4 w 196"/>
                <a:gd name="T7" fmla="*/ 4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4 w 196"/>
                <a:gd name="T35" fmla="*/ 170 h 173"/>
                <a:gd name="T36" fmla="*/ 8 w 196"/>
                <a:gd name="T37" fmla="*/ 166 h 173"/>
                <a:gd name="T38" fmla="*/ 3 w 196"/>
                <a:gd name="T39" fmla="*/ 161 h 173"/>
                <a:gd name="T40" fmla="*/ 1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1 w 196"/>
                <a:gd name="T47" fmla="*/ 20 h 173"/>
                <a:gd name="T48" fmla="*/ 3 w 196"/>
                <a:gd name="T49" fmla="*/ 14 h 173"/>
                <a:gd name="T50" fmla="*/ 8 w 196"/>
                <a:gd name="T51" fmla="*/ 7 h 173"/>
                <a:gd name="T52" fmla="*/ 14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13" name="Freeform 70"/>
            <p:cNvSpPr>
              <a:spLocks/>
            </p:cNvSpPr>
            <p:nvPr/>
          </p:nvSpPr>
          <p:spPr bwMode="auto">
            <a:xfrm>
              <a:off x="7626055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2 w 196"/>
                <a:gd name="T7" fmla="*/ 4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2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3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0 w 196"/>
                <a:gd name="T47" fmla="*/ 20 h 173"/>
                <a:gd name="T48" fmla="*/ 3 w 196"/>
                <a:gd name="T49" fmla="*/ 14 h 173"/>
                <a:gd name="T50" fmla="*/ 7 w 196"/>
                <a:gd name="T51" fmla="*/ 7 h 173"/>
                <a:gd name="T52" fmla="*/ 12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2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14" name="Freeform 71"/>
            <p:cNvSpPr>
              <a:spLocks/>
            </p:cNvSpPr>
            <p:nvPr/>
          </p:nvSpPr>
          <p:spPr bwMode="auto">
            <a:xfrm>
              <a:off x="7783328" y="5404624"/>
              <a:ext cx="140270" cy="122560"/>
            </a:xfrm>
            <a:custGeom>
              <a:avLst/>
              <a:gdLst>
                <a:gd name="T0" fmla="*/ 28 w 198"/>
                <a:gd name="T1" fmla="*/ 0 h 173"/>
                <a:gd name="T2" fmla="*/ 170 w 198"/>
                <a:gd name="T3" fmla="*/ 0 h 173"/>
                <a:gd name="T4" fmla="*/ 179 w 198"/>
                <a:gd name="T5" fmla="*/ 0 h 173"/>
                <a:gd name="T6" fmla="*/ 184 w 198"/>
                <a:gd name="T7" fmla="*/ 4 h 173"/>
                <a:gd name="T8" fmla="*/ 189 w 198"/>
                <a:gd name="T9" fmla="*/ 7 h 173"/>
                <a:gd name="T10" fmla="*/ 194 w 198"/>
                <a:gd name="T11" fmla="*/ 14 h 173"/>
                <a:gd name="T12" fmla="*/ 196 w 198"/>
                <a:gd name="T13" fmla="*/ 20 h 173"/>
                <a:gd name="T14" fmla="*/ 198 w 198"/>
                <a:gd name="T15" fmla="*/ 27 h 173"/>
                <a:gd name="T16" fmla="*/ 198 w 198"/>
                <a:gd name="T17" fmla="*/ 147 h 173"/>
                <a:gd name="T18" fmla="*/ 196 w 198"/>
                <a:gd name="T19" fmla="*/ 154 h 173"/>
                <a:gd name="T20" fmla="*/ 194 w 198"/>
                <a:gd name="T21" fmla="*/ 161 h 173"/>
                <a:gd name="T22" fmla="*/ 189 w 198"/>
                <a:gd name="T23" fmla="*/ 166 h 173"/>
                <a:gd name="T24" fmla="*/ 184 w 198"/>
                <a:gd name="T25" fmla="*/ 170 h 173"/>
                <a:gd name="T26" fmla="*/ 179 w 198"/>
                <a:gd name="T27" fmla="*/ 173 h 173"/>
                <a:gd name="T28" fmla="*/ 170 w 198"/>
                <a:gd name="T29" fmla="*/ 173 h 173"/>
                <a:gd name="T30" fmla="*/ 28 w 198"/>
                <a:gd name="T31" fmla="*/ 173 h 173"/>
                <a:gd name="T32" fmla="*/ 21 w 198"/>
                <a:gd name="T33" fmla="*/ 173 h 173"/>
                <a:gd name="T34" fmla="*/ 14 w 198"/>
                <a:gd name="T35" fmla="*/ 170 h 173"/>
                <a:gd name="T36" fmla="*/ 9 w 198"/>
                <a:gd name="T37" fmla="*/ 166 h 173"/>
                <a:gd name="T38" fmla="*/ 4 w 198"/>
                <a:gd name="T39" fmla="*/ 161 h 173"/>
                <a:gd name="T40" fmla="*/ 2 w 198"/>
                <a:gd name="T41" fmla="*/ 154 h 173"/>
                <a:gd name="T42" fmla="*/ 0 w 198"/>
                <a:gd name="T43" fmla="*/ 147 h 173"/>
                <a:gd name="T44" fmla="*/ 0 w 198"/>
                <a:gd name="T45" fmla="*/ 27 h 173"/>
                <a:gd name="T46" fmla="*/ 2 w 198"/>
                <a:gd name="T47" fmla="*/ 20 h 173"/>
                <a:gd name="T48" fmla="*/ 4 w 198"/>
                <a:gd name="T49" fmla="*/ 14 h 173"/>
                <a:gd name="T50" fmla="*/ 9 w 198"/>
                <a:gd name="T51" fmla="*/ 7 h 173"/>
                <a:gd name="T52" fmla="*/ 14 w 198"/>
                <a:gd name="T53" fmla="*/ 4 h 173"/>
                <a:gd name="T54" fmla="*/ 21 w 198"/>
                <a:gd name="T55" fmla="*/ 0 h 173"/>
                <a:gd name="T56" fmla="*/ 28 w 19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3">
                  <a:moveTo>
                    <a:pt x="28" y="0"/>
                  </a:moveTo>
                  <a:lnTo>
                    <a:pt x="170" y="0"/>
                  </a:lnTo>
                  <a:lnTo>
                    <a:pt x="179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4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147"/>
                  </a:lnTo>
                  <a:lnTo>
                    <a:pt x="196" y="154"/>
                  </a:lnTo>
                  <a:lnTo>
                    <a:pt x="194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9" y="173"/>
                  </a:lnTo>
                  <a:lnTo>
                    <a:pt x="170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15" name="Freeform 72"/>
            <p:cNvSpPr>
              <a:spLocks/>
            </p:cNvSpPr>
            <p:nvPr/>
          </p:nvSpPr>
          <p:spPr bwMode="auto">
            <a:xfrm>
              <a:off x="7467365" y="5848813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1 h 174"/>
                <a:gd name="T6" fmla="*/ 184 w 196"/>
                <a:gd name="T7" fmla="*/ 5 h 174"/>
                <a:gd name="T8" fmla="*/ 189 w 196"/>
                <a:gd name="T9" fmla="*/ 8 h 174"/>
                <a:gd name="T10" fmla="*/ 192 w 196"/>
                <a:gd name="T11" fmla="*/ 14 h 174"/>
                <a:gd name="T12" fmla="*/ 196 w 196"/>
                <a:gd name="T13" fmla="*/ 21 h 174"/>
                <a:gd name="T14" fmla="*/ 196 w 196"/>
                <a:gd name="T15" fmla="*/ 28 h 174"/>
                <a:gd name="T16" fmla="*/ 196 w 196"/>
                <a:gd name="T17" fmla="*/ 148 h 174"/>
                <a:gd name="T18" fmla="*/ 196 w 196"/>
                <a:gd name="T19" fmla="*/ 155 h 174"/>
                <a:gd name="T20" fmla="*/ 192 w 196"/>
                <a:gd name="T21" fmla="*/ 160 h 174"/>
                <a:gd name="T22" fmla="*/ 189 w 196"/>
                <a:gd name="T23" fmla="*/ 166 h 174"/>
                <a:gd name="T24" fmla="*/ 184 w 196"/>
                <a:gd name="T25" fmla="*/ 171 h 174"/>
                <a:gd name="T26" fmla="*/ 177 w 196"/>
                <a:gd name="T27" fmla="*/ 173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3 h 174"/>
                <a:gd name="T34" fmla="*/ 14 w 196"/>
                <a:gd name="T35" fmla="*/ 171 h 174"/>
                <a:gd name="T36" fmla="*/ 8 w 196"/>
                <a:gd name="T37" fmla="*/ 166 h 174"/>
                <a:gd name="T38" fmla="*/ 3 w 196"/>
                <a:gd name="T39" fmla="*/ 160 h 174"/>
                <a:gd name="T40" fmla="*/ 1 w 196"/>
                <a:gd name="T41" fmla="*/ 155 h 174"/>
                <a:gd name="T42" fmla="*/ 0 w 196"/>
                <a:gd name="T43" fmla="*/ 148 h 174"/>
                <a:gd name="T44" fmla="*/ 0 w 196"/>
                <a:gd name="T45" fmla="*/ 28 h 174"/>
                <a:gd name="T46" fmla="*/ 1 w 196"/>
                <a:gd name="T47" fmla="*/ 21 h 174"/>
                <a:gd name="T48" fmla="*/ 3 w 196"/>
                <a:gd name="T49" fmla="*/ 14 h 174"/>
                <a:gd name="T50" fmla="*/ 8 w 196"/>
                <a:gd name="T51" fmla="*/ 8 h 174"/>
                <a:gd name="T52" fmla="*/ 14 w 196"/>
                <a:gd name="T53" fmla="*/ 5 h 174"/>
                <a:gd name="T54" fmla="*/ 19 w 196"/>
                <a:gd name="T55" fmla="*/ 1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1"/>
                  </a:lnTo>
                  <a:lnTo>
                    <a:pt x="184" y="5"/>
                  </a:lnTo>
                  <a:lnTo>
                    <a:pt x="189" y="8"/>
                  </a:lnTo>
                  <a:lnTo>
                    <a:pt x="192" y="14"/>
                  </a:lnTo>
                  <a:lnTo>
                    <a:pt x="196" y="21"/>
                  </a:lnTo>
                  <a:lnTo>
                    <a:pt x="196" y="28"/>
                  </a:lnTo>
                  <a:lnTo>
                    <a:pt x="196" y="148"/>
                  </a:lnTo>
                  <a:lnTo>
                    <a:pt x="196" y="155"/>
                  </a:lnTo>
                  <a:lnTo>
                    <a:pt x="192" y="160"/>
                  </a:lnTo>
                  <a:lnTo>
                    <a:pt x="189" y="166"/>
                  </a:lnTo>
                  <a:lnTo>
                    <a:pt x="184" y="171"/>
                  </a:lnTo>
                  <a:lnTo>
                    <a:pt x="177" y="173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3"/>
                  </a:lnTo>
                  <a:lnTo>
                    <a:pt x="14" y="171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3" y="14"/>
                  </a:lnTo>
                  <a:lnTo>
                    <a:pt x="8" y="8"/>
                  </a:lnTo>
                  <a:lnTo>
                    <a:pt x="14" y="5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16" name="Freeform 73"/>
            <p:cNvSpPr>
              <a:spLocks/>
            </p:cNvSpPr>
            <p:nvPr/>
          </p:nvSpPr>
          <p:spPr bwMode="auto">
            <a:xfrm>
              <a:off x="7626055" y="5848813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1 h 174"/>
                <a:gd name="T6" fmla="*/ 182 w 196"/>
                <a:gd name="T7" fmla="*/ 5 h 174"/>
                <a:gd name="T8" fmla="*/ 189 w 196"/>
                <a:gd name="T9" fmla="*/ 8 h 174"/>
                <a:gd name="T10" fmla="*/ 192 w 196"/>
                <a:gd name="T11" fmla="*/ 14 h 174"/>
                <a:gd name="T12" fmla="*/ 196 w 196"/>
                <a:gd name="T13" fmla="*/ 21 h 174"/>
                <a:gd name="T14" fmla="*/ 196 w 196"/>
                <a:gd name="T15" fmla="*/ 28 h 174"/>
                <a:gd name="T16" fmla="*/ 196 w 196"/>
                <a:gd name="T17" fmla="*/ 148 h 174"/>
                <a:gd name="T18" fmla="*/ 196 w 196"/>
                <a:gd name="T19" fmla="*/ 155 h 174"/>
                <a:gd name="T20" fmla="*/ 192 w 196"/>
                <a:gd name="T21" fmla="*/ 160 h 174"/>
                <a:gd name="T22" fmla="*/ 189 w 196"/>
                <a:gd name="T23" fmla="*/ 166 h 174"/>
                <a:gd name="T24" fmla="*/ 182 w 196"/>
                <a:gd name="T25" fmla="*/ 171 h 174"/>
                <a:gd name="T26" fmla="*/ 177 w 196"/>
                <a:gd name="T27" fmla="*/ 173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3 h 174"/>
                <a:gd name="T34" fmla="*/ 12 w 196"/>
                <a:gd name="T35" fmla="*/ 171 h 174"/>
                <a:gd name="T36" fmla="*/ 7 w 196"/>
                <a:gd name="T37" fmla="*/ 166 h 174"/>
                <a:gd name="T38" fmla="*/ 3 w 196"/>
                <a:gd name="T39" fmla="*/ 160 h 174"/>
                <a:gd name="T40" fmla="*/ 0 w 196"/>
                <a:gd name="T41" fmla="*/ 155 h 174"/>
                <a:gd name="T42" fmla="*/ 0 w 196"/>
                <a:gd name="T43" fmla="*/ 148 h 174"/>
                <a:gd name="T44" fmla="*/ 0 w 196"/>
                <a:gd name="T45" fmla="*/ 28 h 174"/>
                <a:gd name="T46" fmla="*/ 0 w 196"/>
                <a:gd name="T47" fmla="*/ 21 h 174"/>
                <a:gd name="T48" fmla="*/ 3 w 196"/>
                <a:gd name="T49" fmla="*/ 14 h 174"/>
                <a:gd name="T50" fmla="*/ 7 w 196"/>
                <a:gd name="T51" fmla="*/ 8 h 174"/>
                <a:gd name="T52" fmla="*/ 12 w 196"/>
                <a:gd name="T53" fmla="*/ 5 h 174"/>
                <a:gd name="T54" fmla="*/ 19 w 196"/>
                <a:gd name="T55" fmla="*/ 1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1"/>
                  </a:lnTo>
                  <a:lnTo>
                    <a:pt x="182" y="5"/>
                  </a:lnTo>
                  <a:lnTo>
                    <a:pt x="189" y="8"/>
                  </a:lnTo>
                  <a:lnTo>
                    <a:pt x="192" y="14"/>
                  </a:lnTo>
                  <a:lnTo>
                    <a:pt x="196" y="21"/>
                  </a:lnTo>
                  <a:lnTo>
                    <a:pt x="196" y="28"/>
                  </a:lnTo>
                  <a:lnTo>
                    <a:pt x="196" y="148"/>
                  </a:lnTo>
                  <a:lnTo>
                    <a:pt x="196" y="155"/>
                  </a:lnTo>
                  <a:lnTo>
                    <a:pt x="192" y="160"/>
                  </a:lnTo>
                  <a:lnTo>
                    <a:pt x="189" y="166"/>
                  </a:lnTo>
                  <a:lnTo>
                    <a:pt x="182" y="171"/>
                  </a:lnTo>
                  <a:lnTo>
                    <a:pt x="177" y="173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3"/>
                  </a:lnTo>
                  <a:lnTo>
                    <a:pt x="12" y="171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5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17" name="Freeform 74"/>
            <p:cNvSpPr>
              <a:spLocks/>
            </p:cNvSpPr>
            <p:nvPr/>
          </p:nvSpPr>
          <p:spPr bwMode="auto">
            <a:xfrm>
              <a:off x="7626055" y="5705709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0 h 174"/>
                <a:gd name="T6" fmla="*/ 182 w 196"/>
                <a:gd name="T7" fmla="*/ 4 h 174"/>
                <a:gd name="T8" fmla="*/ 189 w 196"/>
                <a:gd name="T9" fmla="*/ 7 h 174"/>
                <a:gd name="T10" fmla="*/ 192 w 196"/>
                <a:gd name="T11" fmla="*/ 13 h 174"/>
                <a:gd name="T12" fmla="*/ 196 w 196"/>
                <a:gd name="T13" fmla="*/ 20 h 174"/>
                <a:gd name="T14" fmla="*/ 196 w 196"/>
                <a:gd name="T15" fmla="*/ 27 h 174"/>
                <a:gd name="T16" fmla="*/ 196 w 196"/>
                <a:gd name="T17" fmla="*/ 147 h 174"/>
                <a:gd name="T18" fmla="*/ 196 w 196"/>
                <a:gd name="T19" fmla="*/ 154 h 174"/>
                <a:gd name="T20" fmla="*/ 192 w 196"/>
                <a:gd name="T21" fmla="*/ 161 h 174"/>
                <a:gd name="T22" fmla="*/ 189 w 196"/>
                <a:gd name="T23" fmla="*/ 167 h 174"/>
                <a:gd name="T24" fmla="*/ 182 w 196"/>
                <a:gd name="T25" fmla="*/ 170 h 174"/>
                <a:gd name="T26" fmla="*/ 177 w 196"/>
                <a:gd name="T27" fmla="*/ 174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4 h 174"/>
                <a:gd name="T34" fmla="*/ 12 w 196"/>
                <a:gd name="T35" fmla="*/ 170 h 174"/>
                <a:gd name="T36" fmla="*/ 7 w 196"/>
                <a:gd name="T37" fmla="*/ 167 h 174"/>
                <a:gd name="T38" fmla="*/ 3 w 196"/>
                <a:gd name="T39" fmla="*/ 161 h 174"/>
                <a:gd name="T40" fmla="*/ 0 w 196"/>
                <a:gd name="T41" fmla="*/ 154 h 174"/>
                <a:gd name="T42" fmla="*/ 0 w 196"/>
                <a:gd name="T43" fmla="*/ 147 h 174"/>
                <a:gd name="T44" fmla="*/ 0 w 196"/>
                <a:gd name="T45" fmla="*/ 27 h 174"/>
                <a:gd name="T46" fmla="*/ 0 w 196"/>
                <a:gd name="T47" fmla="*/ 20 h 174"/>
                <a:gd name="T48" fmla="*/ 3 w 196"/>
                <a:gd name="T49" fmla="*/ 13 h 174"/>
                <a:gd name="T50" fmla="*/ 7 w 196"/>
                <a:gd name="T51" fmla="*/ 7 h 174"/>
                <a:gd name="T52" fmla="*/ 12 w 196"/>
                <a:gd name="T53" fmla="*/ 4 h 174"/>
                <a:gd name="T54" fmla="*/ 19 w 196"/>
                <a:gd name="T55" fmla="*/ 0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7"/>
                  </a:lnTo>
                  <a:lnTo>
                    <a:pt x="182" y="170"/>
                  </a:lnTo>
                  <a:lnTo>
                    <a:pt x="177" y="174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2" y="170"/>
                  </a:lnTo>
                  <a:lnTo>
                    <a:pt x="7" y="167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18" name="Freeform 75"/>
            <p:cNvSpPr>
              <a:spLocks/>
            </p:cNvSpPr>
            <p:nvPr/>
          </p:nvSpPr>
          <p:spPr bwMode="auto">
            <a:xfrm>
              <a:off x="7783328" y="5848813"/>
              <a:ext cx="140270" cy="123268"/>
            </a:xfrm>
            <a:custGeom>
              <a:avLst/>
              <a:gdLst>
                <a:gd name="T0" fmla="*/ 28 w 198"/>
                <a:gd name="T1" fmla="*/ 0 h 174"/>
                <a:gd name="T2" fmla="*/ 170 w 198"/>
                <a:gd name="T3" fmla="*/ 0 h 174"/>
                <a:gd name="T4" fmla="*/ 179 w 198"/>
                <a:gd name="T5" fmla="*/ 1 h 174"/>
                <a:gd name="T6" fmla="*/ 184 w 198"/>
                <a:gd name="T7" fmla="*/ 5 h 174"/>
                <a:gd name="T8" fmla="*/ 189 w 198"/>
                <a:gd name="T9" fmla="*/ 8 h 174"/>
                <a:gd name="T10" fmla="*/ 194 w 198"/>
                <a:gd name="T11" fmla="*/ 14 h 174"/>
                <a:gd name="T12" fmla="*/ 196 w 198"/>
                <a:gd name="T13" fmla="*/ 21 h 174"/>
                <a:gd name="T14" fmla="*/ 198 w 198"/>
                <a:gd name="T15" fmla="*/ 28 h 174"/>
                <a:gd name="T16" fmla="*/ 198 w 198"/>
                <a:gd name="T17" fmla="*/ 148 h 174"/>
                <a:gd name="T18" fmla="*/ 196 w 198"/>
                <a:gd name="T19" fmla="*/ 155 h 174"/>
                <a:gd name="T20" fmla="*/ 194 w 198"/>
                <a:gd name="T21" fmla="*/ 160 h 174"/>
                <a:gd name="T22" fmla="*/ 189 w 198"/>
                <a:gd name="T23" fmla="*/ 166 h 174"/>
                <a:gd name="T24" fmla="*/ 184 w 198"/>
                <a:gd name="T25" fmla="*/ 171 h 174"/>
                <a:gd name="T26" fmla="*/ 179 w 198"/>
                <a:gd name="T27" fmla="*/ 173 h 174"/>
                <a:gd name="T28" fmla="*/ 170 w 198"/>
                <a:gd name="T29" fmla="*/ 174 h 174"/>
                <a:gd name="T30" fmla="*/ 28 w 198"/>
                <a:gd name="T31" fmla="*/ 174 h 174"/>
                <a:gd name="T32" fmla="*/ 21 w 198"/>
                <a:gd name="T33" fmla="*/ 173 h 174"/>
                <a:gd name="T34" fmla="*/ 14 w 198"/>
                <a:gd name="T35" fmla="*/ 171 h 174"/>
                <a:gd name="T36" fmla="*/ 9 w 198"/>
                <a:gd name="T37" fmla="*/ 166 h 174"/>
                <a:gd name="T38" fmla="*/ 4 w 198"/>
                <a:gd name="T39" fmla="*/ 160 h 174"/>
                <a:gd name="T40" fmla="*/ 2 w 198"/>
                <a:gd name="T41" fmla="*/ 155 h 174"/>
                <a:gd name="T42" fmla="*/ 0 w 198"/>
                <a:gd name="T43" fmla="*/ 148 h 174"/>
                <a:gd name="T44" fmla="*/ 0 w 198"/>
                <a:gd name="T45" fmla="*/ 28 h 174"/>
                <a:gd name="T46" fmla="*/ 2 w 198"/>
                <a:gd name="T47" fmla="*/ 21 h 174"/>
                <a:gd name="T48" fmla="*/ 4 w 198"/>
                <a:gd name="T49" fmla="*/ 14 h 174"/>
                <a:gd name="T50" fmla="*/ 9 w 198"/>
                <a:gd name="T51" fmla="*/ 8 h 174"/>
                <a:gd name="T52" fmla="*/ 14 w 198"/>
                <a:gd name="T53" fmla="*/ 5 h 174"/>
                <a:gd name="T54" fmla="*/ 21 w 198"/>
                <a:gd name="T55" fmla="*/ 1 h 174"/>
                <a:gd name="T56" fmla="*/ 28 w 198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4">
                  <a:moveTo>
                    <a:pt x="28" y="0"/>
                  </a:moveTo>
                  <a:lnTo>
                    <a:pt x="170" y="0"/>
                  </a:lnTo>
                  <a:lnTo>
                    <a:pt x="179" y="1"/>
                  </a:lnTo>
                  <a:lnTo>
                    <a:pt x="184" y="5"/>
                  </a:lnTo>
                  <a:lnTo>
                    <a:pt x="189" y="8"/>
                  </a:lnTo>
                  <a:lnTo>
                    <a:pt x="194" y="14"/>
                  </a:lnTo>
                  <a:lnTo>
                    <a:pt x="196" y="21"/>
                  </a:lnTo>
                  <a:lnTo>
                    <a:pt x="198" y="28"/>
                  </a:lnTo>
                  <a:lnTo>
                    <a:pt x="198" y="148"/>
                  </a:lnTo>
                  <a:lnTo>
                    <a:pt x="196" y="155"/>
                  </a:lnTo>
                  <a:lnTo>
                    <a:pt x="194" y="160"/>
                  </a:lnTo>
                  <a:lnTo>
                    <a:pt x="189" y="166"/>
                  </a:lnTo>
                  <a:lnTo>
                    <a:pt x="184" y="171"/>
                  </a:lnTo>
                  <a:lnTo>
                    <a:pt x="179" y="173"/>
                  </a:lnTo>
                  <a:lnTo>
                    <a:pt x="170" y="174"/>
                  </a:lnTo>
                  <a:lnTo>
                    <a:pt x="28" y="174"/>
                  </a:lnTo>
                  <a:lnTo>
                    <a:pt x="21" y="173"/>
                  </a:lnTo>
                  <a:lnTo>
                    <a:pt x="14" y="171"/>
                  </a:lnTo>
                  <a:lnTo>
                    <a:pt x="9" y="166"/>
                  </a:lnTo>
                  <a:lnTo>
                    <a:pt x="4" y="160"/>
                  </a:lnTo>
                  <a:lnTo>
                    <a:pt x="2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4" y="14"/>
                  </a:lnTo>
                  <a:lnTo>
                    <a:pt x="9" y="8"/>
                  </a:lnTo>
                  <a:lnTo>
                    <a:pt x="14" y="5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19" name="Freeform 76"/>
            <p:cNvSpPr>
              <a:spLocks/>
            </p:cNvSpPr>
            <p:nvPr/>
          </p:nvSpPr>
          <p:spPr bwMode="auto">
            <a:xfrm>
              <a:off x="7467365" y="5258687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2 h 173"/>
                <a:gd name="T6" fmla="*/ 184 w 196"/>
                <a:gd name="T7" fmla="*/ 3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19 h 173"/>
                <a:gd name="T14" fmla="*/ 196 w 196"/>
                <a:gd name="T15" fmla="*/ 26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4 w 196"/>
                <a:gd name="T35" fmla="*/ 170 h 173"/>
                <a:gd name="T36" fmla="*/ 8 w 196"/>
                <a:gd name="T37" fmla="*/ 166 h 173"/>
                <a:gd name="T38" fmla="*/ 3 w 196"/>
                <a:gd name="T39" fmla="*/ 161 h 173"/>
                <a:gd name="T40" fmla="*/ 1 w 196"/>
                <a:gd name="T41" fmla="*/ 154 h 173"/>
                <a:gd name="T42" fmla="*/ 0 w 196"/>
                <a:gd name="T43" fmla="*/ 147 h 173"/>
                <a:gd name="T44" fmla="*/ 0 w 196"/>
                <a:gd name="T45" fmla="*/ 26 h 173"/>
                <a:gd name="T46" fmla="*/ 1 w 196"/>
                <a:gd name="T47" fmla="*/ 19 h 173"/>
                <a:gd name="T48" fmla="*/ 3 w 196"/>
                <a:gd name="T49" fmla="*/ 14 h 173"/>
                <a:gd name="T50" fmla="*/ 8 w 196"/>
                <a:gd name="T51" fmla="*/ 7 h 173"/>
                <a:gd name="T52" fmla="*/ 14 w 196"/>
                <a:gd name="T53" fmla="*/ 3 h 173"/>
                <a:gd name="T54" fmla="*/ 19 w 196"/>
                <a:gd name="T55" fmla="*/ 2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2"/>
                  </a:lnTo>
                  <a:lnTo>
                    <a:pt x="184" y="3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19"/>
                  </a:lnTo>
                  <a:lnTo>
                    <a:pt x="196" y="26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20" name="Freeform 77"/>
            <p:cNvSpPr>
              <a:spLocks/>
            </p:cNvSpPr>
            <p:nvPr/>
          </p:nvSpPr>
          <p:spPr bwMode="auto">
            <a:xfrm>
              <a:off x="7626055" y="5258687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2 h 173"/>
                <a:gd name="T6" fmla="*/ 182 w 196"/>
                <a:gd name="T7" fmla="*/ 3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19 h 173"/>
                <a:gd name="T14" fmla="*/ 196 w 196"/>
                <a:gd name="T15" fmla="*/ 26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2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3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6 h 173"/>
                <a:gd name="T46" fmla="*/ 0 w 196"/>
                <a:gd name="T47" fmla="*/ 19 h 173"/>
                <a:gd name="T48" fmla="*/ 3 w 196"/>
                <a:gd name="T49" fmla="*/ 14 h 173"/>
                <a:gd name="T50" fmla="*/ 7 w 196"/>
                <a:gd name="T51" fmla="*/ 7 h 173"/>
                <a:gd name="T52" fmla="*/ 12 w 196"/>
                <a:gd name="T53" fmla="*/ 3 h 173"/>
                <a:gd name="T54" fmla="*/ 19 w 196"/>
                <a:gd name="T55" fmla="*/ 2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2"/>
                  </a:lnTo>
                  <a:lnTo>
                    <a:pt x="182" y="3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19"/>
                  </a:lnTo>
                  <a:lnTo>
                    <a:pt x="196" y="26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2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21" name="Freeform 78"/>
            <p:cNvSpPr>
              <a:spLocks/>
            </p:cNvSpPr>
            <p:nvPr/>
          </p:nvSpPr>
          <p:spPr bwMode="auto">
            <a:xfrm>
              <a:off x="7783328" y="5258687"/>
              <a:ext cx="140270" cy="122560"/>
            </a:xfrm>
            <a:custGeom>
              <a:avLst/>
              <a:gdLst>
                <a:gd name="T0" fmla="*/ 28 w 198"/>
                <a:gd name="T1" fmla="*/ 0 h 173"/>
                <a:gd name="T2" fmla="*/ 170 w 198"/>
                <a:gd name="T3" fmla="*/ 0 h 173"/>
                <a:gd name="T4" fmla="*/ 179 w 198"/>
                <a:gd name="T5" fmla="*/ 2 h 173"/>
                <a:gd name="T6" fmla="*/ 184 w 198"/>
                <a:gd name="T7" fmla="*/ 3 h 173"/>
                <a:gd name="T8" fmla="*/ 189 w 198"/>
                <a:gd name="T9" fmla="*/ 7 h 173"/>
                <a:gd name="T10" fmla="*/ 194 w 198"/>
                <a:gd name="T11" fmla="*/ 14 h 173"/>
                <a:gd name="T12" fmla="*/ 196 w 198"/>
                <a:gd name="T13" fmla="*/ 19 h 173"/>
                <a:gd name="T14" fmla="*/ 198 w 198"/>
                <a:gd name="T15" fmla="*/ 26 h 173"/>
                <a:gd name="T16" fmla="*/ 198 w 198"/>
                <a:gd name="T17" fmla="*/ 147 h 173"/>
                <a:gd name="T18" fmla="*/ 196 w 198"/>
                <a:gd name="T19" fmla="*/ 154 h 173"/>
                <a:gd name="T20" fmla="*/ 194 w 198"/>
                <a:gd name="T21" fmla="*/ 161 h 173"/>
                <a:gd name="T22" fmla="*/ 189 w 198"/>
                <a:gd name="T23" fmla="*/ 166 h 173"/>
                <a:gd name="T24" fmla="*/ 184 w 198"/>
                <a:gd name="T25" fmla="*/ 170 h 173"/>
                <a:gd name="T26" fmla="*/ 179 w 198"/>
                <a:gd name="T27" fmla="*/ 173 h 173"/>
                <a:gd name="T28" fmla="*/ 170 w 198"/>
                <a:gd name="T29" fmla="*/ 173 h 173"/>
                <a:gd name="T30" fmla="*/ 28 w 198"/>
                <a:gd name="T31" fmla="*/ 173 h 173"/>
                <a:gd name="T32" fmla="*/ 21 w 198"/>
                <a:gd name="T33" fmla="*/ 173 h 173"/>
                <a:gd name="T34" fmla="*/ 14 w 198"/>
                <a:gd name="T35" fmla="*/ 170 h 173"/>
                <a:gd name="T36" fmla="*/ 9 w 198"/>
                <a:gd name="T37" fmla="*/ 166 h 173"/>
                <a:gd name="T38" fmla="*/ 4 w 198"/>
                <a:gd name="T39" fmla="*/ 161 h 173"/>
                <a:gd name="T40" fmla="*/ 2 w 198"/>
                <a:gd name="T41" fmla="*/ 154 h 173"/>
                <a:gd name="T42" fmla="*/ 0 w 198"/>
                <a:gd name="T43" fmla="*/ 147 h 173"/>
                <a:gd name="T44" fmla="*/ 0 w 198"/>
                <a:gd name="T45" fmla="*/ 26 h 173"/>
                <a:gd name="T46" fmla="*/ 2 w 198"/>
                <a:gd name="T47" fmla="*/ 19 h 173"/>
                <a:gd name="T48" fmla="*/ 4 w 198"/>
                <a:gd name="T49" fmla="*/ 14 h 173"/>
                <a:gd name="T50" fmla="*/ 9 w 198"/>
                <a:gd name="T51" fmla="*/ 7 h 173"/>
                <a:gd name="T52" fmla="*/ 14 w 198"/>
                <a:gd name="T53" fmla="*/ 3 h 173"/>
                <a:gd name="T54" fmla="*/ 21 w 198"/>
                <a:gd name="T55" fmla="*/ 2 h 173"/>
                <a:gd name="T56" fmla="*/ 28 w 19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3">
                  <a:moveTo>
                    <a:pt x="28" y="0"/>
                  </a:moveTo>
                  <a:lnTo>
                    <a:pt x="170" y="0"/>
                  </a:lnTo>
                  <a:lnTo>
                    <a:pt x="179" y="2"/>
                  </a:lnTo>
                  <a:lnTo>
                    <a:pt x="184" y="3"/>
                  </a:lnTo>
                  <a:lnTo>
                    <a:pt x="189" y="7"/>
                  </a:lnTo>
                  <a:lnTo>
                    <a:pt x="194" y="14"/>
                  </a:lnTo>
                  <a:lnTo>
                    <a:pt x="196" y="19"/>
                  </a:lnTo>
                  <a:lnTo>
                    <a:pt x="198" y="26"/>
                  </a:lnTo>
                  <a:lnTo>
                    <a:pt x="198" y="147"/>
                  </a:lnTo>
                  <a:lnTo>
                    <a:pt x="196" y="154"/>
                  </a:lnTo>
                  <a:lnTo>
                    <a:pt x="194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9" y="173"/>
                  </a:lnTo>
                  <a:lnTo>
                    <a:pt x="170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22" name="Freeform 79"/>
            <p:cNvSpPr>
              <a:spLocks/>
            </p:cNvSpPr>
            <p:nvPr/>
          </p:nvSpPr>
          <p:spPr bwMode="auto">
            <a:xfrm>
              <a:off x="7994442" y="5414542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4 h 173"/>
                <a:gd name="T8" fmla="*/ 180 w 189"/>
                <a:gd name="T9" fmla="*/ 9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2 w 189"/>
                <a:gd name="T35" fmla="*/ 170 h 173"/>
                <a:gd name="T36" fmla="*/ 7 w 189"/>
                <a:gd name="T37" fmla="*/ 166 h 173"/>
                <a:gd name="T38" fmla="*/ 3 w 189"/>
                <a:gd name="T39" fmla="*/ 161 h 173"/>
                <a:gd name="T40" fmla="*/ 0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0 w 189"/>
                <a:gd name="T47" fmla="*/ 20 h 173"/>
                <a:gd name="T48" fmla="*/ 3 w 189"/>
                <a:gd name="T49" fmla="*/ 14 h 173"/>
                <a:gd name="T50" fmla="*/ 7 w 189"/>
                <a:gd name="T51" fmla="*/ 9 h 173"/>
                <a:gd name="T52" fmla="*/ 12 w 189"/>
                <a:gd name="T53" fmla="*/ 4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23" name="Freeform 80"/>
            <p:cNvSpPr>
              <a:spLocks/>
            </p:cNvSpPr>
            <p:nvPr/>
          </p:nvSpPr>
          <p:spPr bwMode="auto">
            <a:xfrm>
              <a:off x="8141796" y="5414542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4 h 173"/>
                <a:gd name="T8" fmla="*/ 182 w 191"/>
                <a:gd name="T9" fmla="*/ 9 h 173"/>
                <a:gd name="T10" fmla="*/ 187 w 191"/>
                <a:gd name="T11" fmla="*/ 14 h 173"/>
                <a:gd name="T12" fmla="*/ 189 w 191"/>
                <a:gd name="T13" fmla="*/ 20 h 173"/>
                <a:gd name="T14" fmla="*/ 191 w 191"/>
                <a:gd name="T15" fmla="*/ 27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70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70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7 h 173"/>
                <a:gd name="T46" fmla="*/ 2 w 191"/>
                <a:gd name="T47" fmla="*/ 20 h 173"/>
                <a:gd name="T48" fmla="*/ 4 w 191"/>
                <a:gd name="T49" fmla="*/ 14 h 173"/>
                <a:gd name="T50" fmla="*/ 9 w 191"/>
                <a:gd name="T51" fmla="*/ 9 h 173"/>
                <a:gd name="T52" fmla="*/ 14 w 191"/>
                <a:gd name="T53" fmla="*/ 4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24" name="Freeform 81"/>
            <p:cNvSpPr>
              <a:spLocks/>
            </p:cNvSpPr>
            <p:nvPr/>
          </p:nvSpPr>
          <p:spPr bwMode="auto">
            <a:xfrm>
              <a:off x="8290568" y="5414542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4 h 173"/>
                <a:gd name="T8" fmla="*/ 182 w 191"/>
                <a:gd name="T9" fmla="*/ 9 h 173"/>
                <a:gd name="T10" fmla="*/ 187 w 191"/>
                <a:gd name="T11" fmla="*/ 14 h 173"/>
                <a:gd name="T12" fmla="*/ 189 w 191"/>
                <a:gd name="T13" fmla="*/ 20 h 173"/>
                <a:gd name="T14" fmla="*/ 191 w 191"/>
                <a:gd name="T15" fmla="*/ 27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70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70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7 h 173"/>
                <a:gd name="T46" fmla="*/ 2 w 191"/>
                <a:gd name="T47" fmla="*/ 20 h 173"/>
                <a:gd name="T48" fmla="*/ 4 w 191"/>
                <a:gd name="T49" fmla="*/ 14 h 173"/>
                <a:gd name="T50" fmla="*/ 9 w 191"/>
                <a:gd name="T51" fmla="*/ 9 h 173"/>
                <a:gd name="T52" fmla="*/ 14 w 191"/>
                <a:gd name="T53" fmla="*/ 4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25" name="Freeform 82"/>
            <p:cNvSpPr>
              <a:spLocks/>
            </p:cNvSpPr>
            <p:nvPr/>
          </p:nvSpPr>
          <p:spPr bwMode="auto">
            <a:xfrm>
              <a:off x="8439339" y="5414542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7 w 189"/>
                <a:gd name="T7" fmla="*/ 4 h 173"/>
                <a:gd name="T8" fmla="*/ 182 w 189"/>
                <a:gd name="T9" fmla="*/ 9 h 173"/>
                <a:gd name="T10" fmla="*/ 186 w 189"/>
                <a:gd name="T11" fmla="*/ 14 h 173"/>
                <a:gd name="T12" fmla="*/ 189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9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7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9 h 173"/>
                <a:gd name="T52" fmla="*/ 14 w 189"/>
                <a:gd name="T53" fmla="*/ 4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26" name="Freeform 83"/>
            <p:cNvSpPr>
              <a:spLocks/>
            </p:cNvSpPr>
            <p:nvPr/>
          </p:nvSpPr>
          <p:spPr bwMode="auto">
            <a:xfrm>
              <a:off x="7994442" y="5561897"/>
              <a:ext cx="133895" cy="123268"/>
            </a:xfrm>
            <a:custGeom>
              <a:avLst/>
              <a:gdLst>
                <a:gd name="T0" fmla="*/ 26 w 189"/>
                <a:gd name="T1" fmla="*/ 0 h 174"/>
                <a:gd name="T2" fmla="*/ 163 w 189"/>
                <a:gd name="T3" fmla="*/ 0 h 174"/>
                <a:gd name="T4" fmla="*/ 170 w 189"/>
                <a:gd name="T5" fmla="*/ 2 h 174"/>
                <a:gd name="T6" fmla="*/ 175 w 189"/>
                <a:gd name="T7" fmla="*/ 4 h 174"/>
                <a:gd name="T8" fmla="*/ 180 w 189"/>
                <a:gd name="T9" fmla="*/ 9 h 174"/>
                <a:gd name="T10" fmla="*/ 185 w 189"/>
                <a:gd name="T11" fmla="*/ 14 h 174"/>
                <a:gd name="T12" fmla="*/ 187 w 189"/>
                <a:gd name="T13" fmla="*/ 20 h 174"/>
                <a:gd name="T14" fmla="*/ 189 w 189"/>
                <a:gd name="T15" fmla="*/ 27 h 174"/>
                <a:gd name="T16" fmla="*/ 189 w 189"/>
                <a:gd name="T17" fmla="*/ 147 h 174"/>
                <a:gd name="T18" fmla="*/ 187 w 189"/>
                <a:gd name="T19" fmla="*/ 154 h 174"/>
                <a:gd name="T20" fmla="*/ 185 w 189"/>
                <a:gd name="T21" fmla="*/ 161 h 174"/>
                <a:gd name="T22" fmla="*/ 180 w 189"/>
                <a:gd name="T23" fmla="*/ 167 h 174"/>
                <a:gd name="T24" fmla="*/ 175 w 189"/>
                <a:gd name="T25" fmla="*/ 170 h 174"/>
                <a:gd name="T26" fmla="*/ 170 w 189"/>
                <a:gd name="T27" fmla="*/ 174 h 174"/>
                <a:gd name="T28" fmla="*/ 163 w 189"/>
                <a:gd name="T29" fmla="*/ 174 h 174"/>
                <a:gd name="T30" fmla="*/ 26 w 189"/>
                <a:gd name="T31" fmla="*/ 174 h 174"/>
                <a:gd name="T32" fmla="*/ 19 w 189"/>
                <a:gd name="T33" fmla="*/ 174 h 174"/>
                <a:gd name="T34" fmla="*/ 12 w 189"/>
                <a:gd name="T35" fmla="*/ 170 h 174"/>
                <a:gd name="T36" fmla="*/ 7 w 189"/>
                <a:gd name="T37" fmla="*/ 167 h 174"/>
                <a:gd name="T38" fmla="*/ 3 w 189"/>
                <a:gd name="T39" fmla="*/ 161 h 174"/>
                <a:gd name="T40" fmla="*/ 0 w 189"/>
                <a:gd name="T41" fmla="*/ 154 h 174"/>
                <a:gd name="T42" fmla="*/ 0 w 189"/>
                <a:gd name="T43" fmla="*/ 147 h 174"/>
                <a:gd name="T44" fmla="*/ 0 w 189"/>
                <a:gd name="T45" fmla="*/ 27 h 174"/>
                <a:gd name="T46" fmla="*/ 0 w 189"/>
                <a:gd name="T47" fmla="*/ 20 h 174"/>
                <a:gd name="T48" fmla="*/ 3 w 189"/>
                <a:gd name="T49" fmla="*/ 14 h 174"/>
                <a:gd name="T50" fmla="*/ 7 w 189"/>
                <a:gd name="T51" fmla="*/ 9 h 174"/>
                <a:gd name="T52" fmla="*/ 12 w 189"/>
                <a:gd name="T53" fmla="*/ 4 h 174"/>
                <a:gd name="T54" fmla="*/ 19 w 189"/>
                <a:gd name="T55" fmla="*/ 2 h 174"/>
                <a:gd name="T56" fmla="*/ 26 w 189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4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7"/>
                  </a:lnTo>
                  <a:lnTo>
                    <a:pt x="175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2" y="170"/>
                  </a:lnTo>
                  <a:lnTo>
                    <a:pt x="7" y="167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27" name="Freeform 84"/>
            <p:cNvSpPr>
              <a:spLocks/>
            </p:cNvSpPr>
            <p:nvPr/>
          </p:nvSpPr>
          <p:spPr bwMode="auto">
            <a:xfrm>
              <a:off x="8141796" y="5561897"/>
              <a:ext cx="135311" cy="123268"/>
            </a:xfrm>
            <a:custGeom>
              <a:avLst/>
              <a:gdLst>
                <a:gd name="T0" fmla="*/ 28 w 191"/>
                <a:gd name="T1" fmla="*/ 0 h 174"/>
                <a:gd name="T2" fmla="*/ 163 w 191"/>
                <a:gd name="T3" fmla="*/ 0 h 174"/>
                <a:gd name="T4" fmla="*/ 170 w 191"/>
                <a:gd name="T5" fmla="*/ 2 h 174"/>
                <a:gd name="T6" fmla="*/ 177 w 191"/>
                <a:gd name="T7" fmla="*/ 4 h 174"/>
                <a:gd name="T8" fmla="*/ 182 w 191"/>
                <a:gd name="T9" fmla="*/ 9 h 174"/>
                <a:gd name="T10" fmla="*/ 187 w 191"/>
                <a:gd name="T11" fmla="*/ 14 h 174"/>
                <a:gd name="T12" fmla="*/ 189 w 191"/>
                <a:gd name="T13" fmla="*/ 20 h 174"/>
                <a:gd name="T14" fmla="*/ 191 w 191"/>
                <a:gd name="T15" fmla="*/ 27 h 174"/>
                <a:gd name="T16" fmla="*/ 191 w 191"/>
                <a:gd name="T17" fmla="*/ 147 h 174"/>
                <a:gd name="T18" fmla="*/ 189 w 191"/>
                <a:gd name="T19" fmla="*/ 154 h 174"/>
                <a:gd name="T20" fmla="*/ 187 w 191"/>
                <a:gd name="T21" fmla="*/ 161 h 174"/>
                <a:gd name="T22" fmla="*/ 182 w 191"/>
                <a:gd name="T23" fmla="*/ 167 h 174"/>
                <a:gd name="T24" fmla="*/ 177 w 191"/>
                <a:gd name="T25" fmla="*/ 170 h 174"/>
                <a:gd name="T26" fmla="*/ 170 w 191"/>
                <a:gd name="T27" fmla="*/ 174 h 174"/>
                <a:gd name="T28" fmla="*/ 163 w 191"/>
                <a:gd name="T29" fmla="*/ 174 h 174"/>
                <a:gd name="T30" fmla="*/ 28 w 191"/>
                <a:gd name="T31" fmla="*/ 174 h 174"/>
                <a:gd name="T32" fmla="*/ 21 w 191"/>
                <a:gd name="T33" fmla="*/ 174 h 174"/>
                <a:gd name="T34" fmla="*/ 14 w 191"/>
                <a:gd name="T35" fmla="*/ 170 h 174"/>
                <a:gd name="T36" fmla="*/ 9 w 191"/>
                <a:gd name="T37" fmla="*/ 167 h 174"/>
                <a:gd name="T38" fmla="*/ 4 w 191"/>
                <a:gd name="T39" fmla="*/ 161 h 174"/>
                <a:gd name="T40" fmla="*/ 2 w 191"/>
                <a:gd name="T41" fmla="*/ 154 h 174"/>
                <a:gd name="T42" fmla="*/ 0 w 191"/>
                <a:gd name="T43" fmla="*/ 147 h 174"/>
                <a:gd name="T44" fmla="*/ 0 w 191"/>
                <a:gd name="T45" fmla="*/ 27 h 174"/>
                <a:gd name="T46" fmla="*/ 2 w 191"/>
                <a:gd name="T47" fmla="*/ 20 h 174"/>
                <a:gd name="T48" fmla="*/ 4 w 191"/>
                <a:gd name="T49" fmla="*/ 14 h 174"/>
                <a:gd name="T50" fmla="*/ 9 w 191"/>
                <a:gd name="T51" fmla="*/ 9 h 174"/>
                <a:gd name="T52" fmla="*/ 14 w 191"/>
                <a:gd name="T53" fmla="*/ 4 h 174"/>
                <a:gd name="T54" fmla="*/ 21 w 191"/>
                <a:gd name="T55" fmla="*/ 2 h 174"/>
                <a:gd name="T56" fmla="*/ 28 w 191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4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8" y="174"/>
                  </a:lnTo>
                  <a:lnTo>
                    <a:pt x="21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28" name="Freeform 85"/>
            <p:cNvSpPr>
              <a:spLocks/>
            </p:cNvSpPr>
            <p:nvPr/>
          </p:nvSpPr>
          <p:spPr bwMode="auto">
            <a:xfrm>
              <a:off x="8290568" y="5561897"/>
              <a:ext cx="135311" cy="123268"/>
            </a:xfrm>
            <a:custGeom>
              <a:avLst/>
              <a:gdLst>
                <a:gd name="T0" fmla="*/ 28 w 191"/>
                <a:gd name="T1" fmla="*/ 0 h 174"/>
                <a:gd name="T2" fmla="*/ 163 w 191"/>
                <a:gd name="T3" fmla="*/ 0 h 174"/>
                <a:gd name="T4" fmla="*/ 170 w 191"/>
                <a:gd name="T5" fmla="*/ 2 h 174"/>
                <a:gd name="T6" fmla="*/ 177 w 191"/>
                <a:gd name="T7" fmla="*/ 4 h 174"/>
                <a:gd name="T8" fmla="*/ 182 w 191"/>
                <a:gd name="T9" fmla="*/ 9 h 174"/>
                <a:gd name="T10" fmla="*/ 187 w 191"/>
                <a:gd name="T11" fmla="*/ 14 h 174"/>
                <a:gd name="T12" fmla="*/ 189 w 191"/>
                <a:gd name="T13" fmla="*/ 20 h 174"/>
                <a:gd name="T14" fmla="*/ 191 w 191"/>
                <a:gd name="T15" fmla="*/ 27 h 174"/>
                <a:gd name="T16" fmla="*/ 191 w 191"/>
                <a:gd name="T17" fmla="*/ 147 h 174"/>
                <a:gd name="T18" fmla="*/ 189 w 191"/>
                <a:gd name="T19" fmla="*/ 154 h 174"/>
                <a:gd name="T20" fmla="*/ 187 w 191"/>
                <a:gd name="T21" fmla="*/ 161 h 174"/>
                <a:gd name="T22" fmla="*/ 182 w 191"/>
                <a:gd name="T23" fmla="*/ 167 h 174"/>
                <a:gd name="T24" fmla="*/ 177 w 191"/>
                <a:gd name="T25" fmla="*/ 170 h 174"/>
                <a:gd name="T26" fmla="*/ 170 w 191"/>
                <a:gd name="T27" fmla="*/ 174 h 174"/>
                <a:gd name="T28" fmla="*/ 163 w 191"/>
                <a:gd name="T29" fmla="*/ 174 h 174"/>
                <a:gd name="T30" fmla="*/ 28 w 191"/>
                <a:gd name="T31" fmla="*/ 174 h 174"/>
                <a:gd name="T32" fmla="*/ 21 w 191"/>
                <a:gd name="T33" fmla="*/ 174 h 174"/>
                <a:gd name="T34" fmla="*/ 14 w 191"/>
                <a:gd name="T35" fmla="*/ 170 h 174"/>
                <a:gd name="T36" fmla="*/ 9 w 191"/>
                <a:gd name="T37" fmla="*/ 167 h 174"/>
                <a:gd name="T38" fmla="*/ 4 w 191"/>
                <a:gd name="T39" fmla="*/ 161 h 174"/>
                <a:gd name="T40" fmla="*/ 2 w 191"/>
                <a:gd name="T41" fmla="*/ 154 h 174"/>
                <a:gd name="T42" fmla="*/ 0 w 191"/>
                <a:gd name="T43" fmla="*/ 147 h 174"/>
                <a:gd name="T44" fmla="*/ 0 w 191"/>
                <a:gd name="T45" fmla="*/ 27 h 174"/>
                <a:gd name="T46" fmla="*/ 2 w 191"/>
                <a:gd name="T47" fmla="*/ 20 h 174"/>
                <a:gd name="T48" fmla="*/ 4 w 191"/>
                <a:gd name="T49" fmla="*/ 14 h 174"/>
                <a:gd name="T50" fmla="*/ 9 w 191"/>
                <a:gd name="T51" fmla="*/ 9 h 174"/>
                <a:gd name="T52" fmla="*/ 14 w 191"/>
                <a:gd name="T53" fmla="*/ 4 h 174"/>
                <a:gd name="T54" fmla="*/ 21 w 191"/>
                <a:gd name="T55" fmla="*/ 2 h 174"/>
                <a:gd name="T56" fmla="*/ 28 w 191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4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8" y="174"/>
                  </a:lnTo>
                  <a:lnTo>
                    <a:pt x="21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29" name="Freeform 86"/>
            <p:cNvSpPr>
              <a:spLocks/>
            </p:cNvSpPr>
            <p:nvPr/>
          </p:nvSpPr>
          <p:spPr bwMode="auto">
            <a:xfrm>
              <a:off x="8439339" y="5561897"/>
              <a:ext cx="133895" cy="123268"/>
            </a:xfrm>
            <a:custGeom>
              <a:avLst/>
              <a:gdLst>
                <a:gd name="T0" fmla="*/ 26 w 189"/>
                <a:gd name="T1" fmla="*/ 0 h 174"/>
                <a:gd name="T2" fmla="*/ 163 w 189"/>
                <a:gd name="T3" fmla="*/ 0 h 174"/>
                <a:gd name="T4" fmla="*/ 170 w 189"/>
                <a:gd name="T5" fmla="*/ 2 h 174"/>
                <a:gd name="T6" fmla="*/ 177 w 189"/>
                <a:gd name="T7" fmla="*/ 4 h 174"/>
                <a:gd name="T8" fmla="*/ 182 w 189"/>
                <a:gd name="T9" fmla="*/ 9 h 174"/>
                <a:gd name="T10" fmla="*/ 186 w 189"/>
                <a:gd name="T11" fmla="*/ 14 h 174"/>
                <a:gd name="T12" fmla="*/ 189 w 189"/>
                <a:gd name="T13" fmla="*/ 20 h 174"/>
                <a:gd name="T14" fmla="*/ 189 w 189"/>
                <a:gd name="T15" fmla="*/ 27 h 174"/>
                <a:gd name="T16" fmla="*/ 189 w 189"/>
                <a:gd name="T17" fmla="*/ 147 h 174"/>
                <a:gd name="T18" fmla="*/ 189 w 189"/>
                <a:gd name="T19" fmla="*/ 154 h 174"/>
                <a:gd name="T20" fmla="*/ 186 w 189"/>
                <a:gd name="T21" fmla="*/ 161 h 174"/>
                <a:gd name="T22" fmla="*/ 182 w 189"/>
                <a:gd name="T23" fmla="*/ 167 h 174"/>
                <a:gd name="T24" fmla="*/ 177 w 189"/>
                <a:gd name="T25" fmla="*/ 170 h 174"/>
                <a:gd name="T26" fmla="*/ 170 w 189"/>
                <a:gd name="T27" fmla="*/ 174 h 174"/>
                <a:gd name="T28" fmla="*/ 163 w 189"/>
                <a:gd name="T29" fmla="*/ 174 h 174"/>
                <a:gd name="T30" fmla="*/ 26 w 189"/>
                <a:gd name="T31" fmla="*/ 174 h 174"/>
                <a:gd name="T32" fmla="*/ 19 w 189"/>
                <a:gd name="T33" fmla="*/ 174 h 174"/>
                <a:gd name="T34" fmla="*/ 14 w 189"/>
                <a:gd name="T35" fmla="*/ 170 h 174"/>
                <a:gd name="T36" fmla="*/ 9 w 189"/>
                <a:gd name="T37" fmla="*/ 167 h 174"/>
                <a:gd name="T38" fmla="*/ 4 w 189"/>
                <a:gd name="T39" fmla="*/ 161 h 174"/>
                <a:gd name="T40" fmla="*/ 2 w 189"/>
                <a:gd name="T41" fmla="*/ 154 h 174"/>
                <a:gd name="T42" fmla="*/ 0 w 189"/>
                <a:gd name="T43" fmla="*/ 147 h 174"/>
                <a:gd name="T44" fmla="*/ 0 w 189"/>
                <a:gd name="T45" fmla="*/ 27 h 174"/>
                <a:gd name="T46" fmla="*/ 2 w 189"/>
                <a:gd name="T47" fmla="*/ 20 h 174"/>
                <a:gd name="T48" fmla="*/ 4 w 189"/>
                <a:gd name="T49" fmla="*/ 14 h 174"/>
                <a:gd name="T50" fmla="*/ 9 w 189"/>
                <a:gd name="T51" fmla="*/ 9 h 174"/>
                <a:gd name="T52" fmla="*/ 14 w 189"/>
                <a:gd name="T53" fmla="*/ 4 h 174"/>
                <a:gd name="T54" fmla="*/ 19 w 189"/>
                <a:gd name="T55" fmla="*/ 2 h 174"/>
                <a:gd name="T56" fmla="*/ 26 w 189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4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30" name="Freeform 87"/>
            <p:cNvSpPr>
              <a:spLocks/>
            </p:cNvSpPr>
            <p:nvPr/>
          </p:nvSpPr>
          <p:spPr bwMode="auto">
            <a:xfrm>
              <a:off x="7994442" y="5709959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1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2 w 189"/>
                <a:gd name="T35" fmla="*/ 169 h 173"/>
                <a:gd name="T36" fmla="*/ 7 w 189"/>
                <a:gd name="T37" fmla="*/ 166 h 173"/>
                <a:gd name="T38" fmla="*/ 3 w 189"/>
                <a:gd name="T39" fmla="*/ 161 h 173"/>
                <a:gd name="T40" fmla="*/ 0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0 w 189"/>
                <a:gd name="T47" fmla="*/ 19 h 173"/>
                <a:gd name="T48" fmla="*/ 3 w 189"/>
                <a:gd name="T49" fmla="*/ 14 h 173"/>
                <a:gd name="T50" fmla="*/ 7 w 189"/>
                <a:gd name="T51" fmla="*/ 7 h 173"/>
                <a:gd name="T52" fmla="*/ 12 w 189"/>
                <a:gd name="T53" fmla="*/ 3 h 173"/>
                <a:gd name="T54" fmla="*/ 19 w 189"/>
                <a:gd name="T55" fmla="*/ 1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31" name="Freeform 88"/>
            <p:cNvSpPr>
              <a:spLocks/>
            </p:cNvSpPr>
            <p:nvPr/>
          </p:nvSpPr>
          <p:spPr bwMode="auto">
            <a:xfrm>
              <a:off x="8141796" y="5709959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1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1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32" name="Freeform 89"/>
            <p:cNvSpPr>
              <a:spLocks/>
            </p:cNvSpPr>
            <p:nvPr/>
          </p:nvSpPr>
          <p:spPr bwMode="auto">
            <a:xfrm>
              <a:off x="8290568" y="5709959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1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1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33" name="Freeform 90"/>
            <p:cNvSpPr>
              <a:spLocks/>
            </p:cNvSpPr>
            <p:nvPr/>
          </p:nvSpPr>
          <p:spPr bwMode="auto">
            <a:xfrm>
              <a:off x="8290568" y="5857314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34" name="Freeform 91"/>
            <p:cNvSpPr>
              <a:spLocks/>
            </p:cNvSpPr>
            <p:nvPr/>
          </p:nvSpPr>
          <p:spPr bwMode="auto">
            <a:xfrm>
              <a:off x="7994442" y="5857314"/>
              <a:ext cx="282666" cy="122560"/>
            </a:xfrm>
            <a:custGeom>
              <a:avLst/>
              <a:gdLst>
                <a:gd name="T0" fmla="*/ 26 w 399"/>
                <a:gd name="T1" fmla="*/ 0 h 173"/>
                <a:gd name="T2" fmla="*/ 371 w 399"/>
                <a:gd name="T3" fmla="*/ 0 h 173"/>
                <a:gd name="T4" fmla="*/ 378 w 399"/>
                <a:gd name="T5" fmla="*/ 2 h 173"/>
                <a:gd name="T6" fmla="*/ 385 w 399"/>
                <a:gd name="T7" fmla="*/ 3 h 173"/>
                <a:gd name="T8" fmla="*/ 390 w 399"/>
                <a:gd name="T9" fmla="*/ 7 h 173"/>
                <a:gd name="T10" fmla="*/ 395 w 399"/>
                <a:gd name="T11" fmla="*/ 14 h 173"/>
                <a:gd name="T12" fmla="*/ 397 w 399"/>
                <a:gd name="T13" fmla="*/ 19 h 173"/>
                <a:gd name="T14" fmla="*/ 399 w 399"/>
                <a:gd name="T15" fmla="*/ 26 h 173"/>
                <a:gd name="T16" fmla="*/ 399 w 399"/>
                <a:gd name="T17" fmla="*/ 147 h 173"/>
                <a:gd name="T18" fmla="*/ 397 w 399"/>
                <a:gd name="T19" fmla="*/ 154 h 173"/>
                <a:gd name="T20" fmla="*/ 395 w 399"/>
                <a:gd name="T21" fmla="*/ 161 h 173"/>
                <a:gd name="T22" fmla="*/ 390 w 399"/>
                <a:gd name="T23" fmla="*/ 166 h 173"/>
                <a:gd name="T24" fmla="*/ 385 w 399"/>
                <a:gd name="T25" fmla="*/ 169 h 173"/>
                <a:gd name="T26" fmla="*/ 378 w 399"/>
                <a:gd name="T27" fmla="*/ 173 h 173"/>
                <a:gd name="T28" fmla="*/ 371 w 399"/>
                <a:gd name="T29" fmla="*/ 173 h 173"/>
                <a:gd name="T30" fmla="*/ 26 w 399"/>
                <a:gd name="T31" fmla="*/ 173 h 173"/>
                <a:gd name="T32" fmla="*/ 19 w 399"/>
                <a:gd name="T33" fmla="*/ 173 h 173"/>
                <a:gd name="T34" fmla="*/ 12 w 399"/>
                <a:gd name="T35" fmla="*/ 169 h 173"/>
                <a:gd name="T36" fmla="*/ 7 w 399"/>
                <a:gd name="T37" fmla="*/ 166 h 173"/>
                <a:gd name="T38" fmla="*/ 3 w 399"/>
                <a:gd name="T39" fmla="*/ 161 h 173"/>
                <a:gd name="T40" fmla="*/ 0 w 399"/>
                <a:gd name="T41" fmla="*/ 154 h 173"/>
                <a:gd name="T42" fmla="*/ 0 w 399"/>
                <a:gd name="T43" fmla="*/ 147 h 173"/>
                <a:gd name="T44" fmla="*/ 0 w 399"/>
                <a:gd name="T45" fmla="*/ 26 h 173"/>
                <a:gd name="T46" fmla="*/ 0 w 399"/>
                <a:gd name="T47" fmla="*/ 19 h 173"/>
                <a:gd name="T48" fmla="*/ 3 w 399"/>
                <a:gd name="T49" fmla="*/ 14 h 173"/>
                <a:gd name="T50" fmla="*/ 7 w 399"/>
                <a:gd name="T51" fmla="*/ 7 h 173"/>
                <a:gd name="T52" fmla="*/ 12 w 399"/>
                <a:gd name="T53" fmla="*/ 3 h 173"/>
                <a:gd name="T54" fmla="*/ 19 w 399"/>
                <a:gd name="T55" fmla="*/ 2 h 173"/>
                <a:gd name="T56" fmla="*/ 26 w 39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9" h="173">
                  <a:moveTo>
                    <a:pt x="26" y="0"/>
                  </a:moveTo>
                  <a:lnTo>
                    <a:pt x="371" y="0"/>
                  </a:lnTo>
                  <a:lnTo>
                    <a:pt x="378" y="2"/>
                  </a:lnTo>
                  <a:lnTo>
                    <a:pt x="385" y="3"/>
                  </a:lnTo>
                  <a:lnTo>
                    <a:pt x="390" y="7"/>
                  </a:lnTo>
                  <a:lnTo>
                    <a:pt x="395" y="14"/>
                  </a:lnTo>
                  <a:lnTo>
                    <a:pt x="397" y="19"/>
                  </a:lnTo>
                  <a:lnTo>
                    <a:pt x="399" y="26"/>
                  </a:lnTo>
                  <a:lnTo>
                    <a:pt x="399" y="147"/>
                  </a:lnTo>
                  <a:lnTo>
                    <a:pt x="397" y="154"/>
                  </a:lnTo>
                  <a:lnTo>
                    <a:pt x="395" y="161"/>
                  </a:lnTo>
                  <a:lnTo>
                    <a:pt x="390" y="166"/>
                  </a:lnTo>
                  <a:lnTo>
                    <a:pt x="385" y="169"/>
                  </a:lnTo>
                  <a:lnTo>
                    <a:pt x="378" y="173"/>
                  </a:lnTo>
                  <a:lnTo>
                    <a:pt x="37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35" name="Freeform 92"/>
            <p:cNvSpPr>
              <a:spLocks/>
            </p:cNvSpPr>
            <p:nvPr/>
          </p:nvSpPr>
          <p:spPr bwMode="auto">
            <a:xfrm>
              <a:off x="8439339" y="5709959"/>
              <a:ext cx="133895" cy="273456"/>
            </a:xfrm>
            <a:custGeom>
              <a:avLst/>
              <a:gdLst>
                <a:gd name="T0" fmla="*/ 26 w 189"/>
                <a:gd name="T1" fmla="*/ 0 h 386"/>
                <a:gd name="T2" fmla="*/ 163 w 189"/>
                <a:gd name="T3" fmla="*/ 0 h 386"/>
                <a:gd name="T4" fmla="*/ 170 w 189"/>
                <a:gd name="T5" fmla="*/ 1 h 386"/>
                <a:gd name="T6" fmla="*/ 177 w 189"/>
                <a:gd name="T7" fmla="*/ 3 h 386"/>
                <a:gd name="T8" fmla="*/ 182 w 189"/>
                <a:gd name="T9" fmla="*/ 7 h 386"/>
                <a:gd name="T10" fmla="*/ 186 w 189"/>
                <a:gd name="T11" fmla="*/ 14 h 386"/>
                <a:gd name="T12" fmla="*/ 189 w 189"/>
                <a:gd name="T13" fmla="*/ 19 h 386"/>
                <a:gd name="T14" fmla="*/ 189 w 189"/>
                <a:gd name="T15" fmla="*/ 26 h 386"/>
                <a:gd name="T16" fmla="*/ 189 w 189"/>
                <a:gd name="T17" fmla="*/ 360 h 386"/>
                <a:gd name="T18" fmla="*/ 189 w 189"/>
                <a:gd name="T19" fmla="*/ 367 h 386"/>
                <a:gd name="T20" fmla="*/ 186 w 189"/>
                <a:gd name="T21" fmla="*/ 372 h 386"/>
                <a:gd name="T22" fmla="*/ 182 w 189"/>
                <a:gd name="T23" fmla="*/ 379 h 386"/>
                <a:gd name="T24" fmla="*/ 177 w 189"/>
                <a:gd name="T25" fmla="*/ 383 h 386"/>
                <a:gd name="T26" fmla="*/ 170 w 189"/>
                <a:gd name="T27" fmla="*/ 384 h 386"/>
                <a:gd name="T28" fmla="*/ 163 w 189"/>
                <a:gd name="T29" fmla="*/ 386 h 386"/>
                <a:gd name="T30" fmla="*/ 26 w 189"/>
                <a:gd name="T31" fmla="*/ 386 h 386"/>
                <a:gd name="T32" fmla="*/ 19 w 189"/>
                <a:gd name="T33" fmla="*/ 384 h 386"/>
                <a:gd name="T34" fmla="*/ 14 w 189"/>
                <a:gd name="T35" fmla="*/ 383 h 386"/>
                <a:gd name="T36" fmla="*/ 9 w 189"/>
                <a:gd name="T37" fmla="*/ 379 h 386"/>
                <a:gd name="T38" fmla="*/ 4 w 189"/>
                <a:gd name="T39" fmla="*/ 372 h 386"/>
                <a:gd name="T40" fmla="*/ 2 w 189"/>
                <a:gd name="T41" fmla="*/ 367 h 386"/>
                <a:gd name="T42" fmla="*/ 0 w 189"/>
                <a:gd name="T43" fmla="*/ 360 h 386"/>
                <a:gd name="T44" fmla="*/ 0 w 189"/>
                <a:gd name="T45" fmla="*/ 26 h 386"/>
                <a:gd name="T46" fmla="*/ 2 w 189"/>
                <a:gd name="T47" fmla="*/ 19 h 386"/>
                <a:gd name="T48" fmla="*/ 4 w 189"/>
                <a:gd name="T49" fmla="*/ 14 h 386"/>
                <a:gd name="T50" fmla="*/ 9 w 189"/>
                <a:gd name="T51" fmla="*/ 7 h 386"/>
                <a:gd name="T52" fmla="*/ 14 w 189"/>
                <a:gd name="T53" fmla="*/ 3 h 386"/>
                <a:gd name="T54" fmla="*/ 19 w 189"/>
                <a:gd name="T55" fmla="*/ 1 h 386"/>
                <a:gd name="T56" fmla="*/ 26 w 189"/>
                <a:gd name="T5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386">
                  <a:moveTo>
                    <a:pt x="26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6" y="14"/>
                  </a:lnTo>
                  <a:lnTo>
                    <a:pt x="189" y="19"/>
                  </a:lnTo>
                  <a:lnTo>
                    <a:pt x="189" y="26"/>
                  </a:lnTo>
                  <a:lnTo>
                    <a:pt x="189" y="360"/>
                  </a:lnTo>
                  <a:lnTo>
                    <a:pt x="189" y="367"/>
                  </a:lnTo>
                  <a:lnTo>
                    <a:pt x="186" y="372"/>
                  </a:lnTo>
                  <a:lnTo>
                    <a:pt x="182" y="379"/>
                  </a:lnTo>
                  <a:lnTo>
                    <a:pt x="177" y="383"/>
                  </a:lnTo>
                  <a:lnTo>
                    <a:pt x="170" y="384"/>
                  </a:lnTo>
                  <a:lnTo>
                    <a:pt x="163" y="386"/>
                  </a:lnTo>
                  <a:lnTo>
                    <a:pt x="26" y="386"/>
                  </a:lnTo>
                  <a:lnTo>
                    <a:pt x="19" y="384"/>
                  </a:lnTo>
                  <a:lnTo>
                    <a:pt x="14" y="383"/>
                  </a:lnTo>
                  <a:lnTo>
                    <a:pt x="9" y="379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0" y="360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36" name="Freeform 93"/>
            <p:cNvSpPr>
              <a:spLocks/>
            </p:cNvSpPr>
            <p:nvPr/>
          </p:nvSpPr>
          <p:spPr bwMode="auto">
            <a:xfrm>
              <a:off x="7994442" y="5267188"/>
              <a:ext cx="133895" cy="123976"/>
            </a:xfrm>
            <a:custGeom>
              <a:avLst/>
              <a:gdLst>
                <a:gd name="T0" fmla="*/ 26 w 189"/>
                <a:gd name="T1" fmla="*/ 0 h 175"/>
                <a:gd name="T2" fmla="*/ 163 w 189"/>
                <a:gd name="T3" fmla="*/ 0 h 175"/>
                <a:gd name="T4" fmla="*/ 170 w 189"/>
                <a:gd name="T5" fmla="*/ 2 h 175"/>
                <a:gd name="T6" fmla="*/ 175 w 189"/>
                <a:gd name="T7" fmla="*/ 4 h 175"/>
                <a:gd name="T8" fmla="*/ 180 w 189"/>
                <a:gd name="T9" fmla="*/ 9 h 175"/>
                <a:gd name="T10" fmla="*/ 185 w 189"/>
                <a:gd name="T11" fmla="*/ 14 h 175"/>
                <a:gd name="T12" fmla="*/ 187 w 189"/>
                <a:gd name="T13" fmla="*/ 19 h 175"/>
                <a:gd name="T14" fmla="*/ 189 w 189"/>
                <a:gd name="T15" fmla="*/ 26 h 175"/>
                <a:gd name="T16" fmla="*/ 189 w 189"/>
                <a:gd name="T17" fmla="*/ 147 h 175"/>
                <a:gd name="T18" fmla="*/ 187 w 189"/>
                <a:gd name="T19" fmla="*/ 154 h 175"/>
                <a:gd name="T20" fmla="*/ 185 w 189"/>
                <a:gd name="T21" fmla="*/ 161 h 175"/>
                <a:gd name="T22" fmla="*/ 180 w 189"/>
                <a:gd name="T23" fmla="*/ 166 h 175"/>
                <a:gd name="T24" fmla="*/ 175 w 189"/>
                <a:gd name="T25" fmla="*/ 170 h 175"/>
                <a:gd name="T26" fmla="*/ 170 w 189"/>
                <a:gd name="T27" fmla="*/ 173 h 175"/>
                <a:gd name="T28" fmla="*/ 163 w 189"/>
                <a:gd name="T29" fmla="*/ 175 h 175"/>
                <a:gd name="T30" fmla="*/ 26 w 189"/>
                <a:gd name="T31" fmla="*/ 175 h 175"/>
                <a:gd name="T32" fmla="*/ 19 w 189"/>
                <a:gd name="T33" fmla="*/ 173 h 175"/>
                <a:gd name="T34" fmla="*/ 12 w 189"/>
                <a:gd name="T35" fmla="*/ 170 h 175"/>
                <a:gd name="T36" fmla="*/ 7 w 189"/>
                <a:gd name="T37" fmla="*/ 166 h 175"/>
                <a:gd name="T38" fmla="*/ 3 w 189"/>
                <a:gd name="T39" fmla="*/ 161 h 175"/>
                <a:gd name="T40" fmla="*/ 0 w 189"/>
                <a:gd name="T41" fmla="*/ 154 h 175"/>
                <a:gd name="T42" fmla="*/ 0 w 189"/>
                <a:gd name="T43" fmla="*/ 147 h 175"/>
                <a:gd name="T44" fmla="*/ 0 w 189"/>
                <a:gd name="T45" fmla="*/ 26 h 175"/>
                <a:gd name="T46" fmla="*/ 0 w 189"/>
                <a:gd name="T47" fmla="*/ 19 h 175"/>
                <a:gd name="T48" fmla="*/ 3 w 189"/>
                <a:gd name="T49" fmla="*/ 14 h 175"/>
                <a:gd name="T50" fmla="*/ 7 w 189"/>
                <a:gd name="T51" fmla="*/ 9 h 175"/>
                <a:gd name="T52" fmla="*/ 12 w 189"/>
                <a:gd name="T53" fmla="*/ 4 h 175"/>
                <a:gd name="T54" fmla="*/ 19 w 189"/>
                <a:gd name="T55" fmla="*/ 2 h 175"/>
                <a:gd name="T56" fmla="*/ 26 w 189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5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6" y="175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37" name="Freeform 94"/>
            <p:cNvSpPr>
              <a:spLocks/>
            </p:cNvSpPr>
            <p:nvPr/>
          </p:nvSpPr>
          <p:spPr bwMode="auto">
            <a:xfrm>
              <a:off x="8141796" y="5267188"/>
              <a:ext cx="135311" cy="123976"/>
            </a:xfrm>
            <a:custGeom>
              <a:avLst/>
              <a:gdLst>
                <a:gd name="T0" fmla="*/ 28 w 191"/>
                <a:gd name="T1" fmla="*/ 0 h 175"/>
                <a:gd name="T2" fmla="*/ 163 w 191"/>
                <a:gd name="T3" fmla="*/ 0 h 175"/>
                <a:gd name="T4" fmla="*/ 170 w 191"/>
                <a:gd name="T5" fmla="*/ 2 h 175"/>
                <a:gd name="T6" fmla="*/ 177 w 191"/>
                <a:gd name="T7" fmla="*/ 4 h 175"/>
                <a:gd name="T8" fmla="*/ 182 w 191"/>
                <a:gd name="T9" fmla="*/ 9 h 175"/>
                <a:gd name="T10" fmla="*/ 187 w 191"/>
                <a:gd name="T11" fmla="*/ 14 h 175"/>
                <a:gd name="T12" fmla="*/ 189 w 191"/>
                <a:gd name="T13" fmla="*/ 19 h 175"/>
                <a:gd name="T14" fmla="*/ 191 w 191"/>
                <a:gd name="T15" fmla="*/ 26 h 175"/>
                <a:gd name="T16" fmla="*/ 191 w 191"/>
                <a:gd name="T17" fmla="*/ 147 h 175"/>
                <a:gd name="T18" fmla="*/ 189 w 191"/>
                <a:gd name="T19" fmla="*/ 154 h 175"/>
                <a:gd name="T20" fmla="*/ 187 w 191"/>
                <a:gd name="T21" fmla="*/ 161 h 175"/>
                <a:gd name="T22" fmla="*/ 182 w 191"/>
                <a:gd name="T23" fmla="*/ 166 h 175"/>
                <a:gd name="T24" fmla="*/ 177 w 191"/>
                <a:gd name="T25" fmla="*/ 170 h 175"/>
                <a:gd name="T26" fmla="*/ 170 w 191"/>
                <a:gd name="T27" fmla="*/ 173 h 175"/>
                <a:gd name="T28" fmla="*/ 163 w 191"/>
                <a:gd name="T29" fmla="*/ 175 h 175"/>
                <a:gd name="T30" fmla="*/ 28 w 191"/>
                <a:gd name="T31" fmla="*/ 175 h 175"/>
                <a:gd name="T32" fmla="*/ 21 w 191"/>
                <a:gd name="T33" fmla="*/ 173 h 175"/>
                <a:gd name="T34" fmla="*/ 14 w 191"/>
                <a:gd name="T35" fmla="*/ 170 h 175"/>
                <a:gd name="T36" fmla="*/ 9 w 191"/>
                <a:gd name="T37" fmla="*/ 166 h 175"/>
                <a:gd name="T38" fmla="*/ 4 w 191"/>
                <a:gd name="T39" fmla="*/ 161 h 175"/>
                <a:gd name="T40" fmla="*/ 2 w 191"/>
                <a:gd name="T41" fmla="*/ 154 h 175"/>
                <a:gd name="T42" fmla="*/ 0 w 191"/>
                <a:gd name="T43" fmla="*/ 147 h 175"/>
                <a:gd name="T44" fmla="*/ 0 w 191"/>
                <a:gd name="T45" fmla="*/ 26 h 175"/>
                <a:gd name="T46" fmla="*/ 2 w 191"/>
                <a:gd name="T47" fmla="*/ 19 h 175"/>
                <a:gd name="T48" fmla="*/ 4 w 191"/>
                <a:gd name="T49" fmla="*/ 14 h 175"/>
                <a:gd name="T50" fmla="*/ 9 w 191"/>
                <a:gd name="T51" fmla="*/ 9 h 175"/>
                <a:gd name="T52" fmla="*/ 14 w 191"/>
                <a:gd name="T53" fmla="*/ 4 h 175"/>
                <a:gd name="T54" fmla="*/ 21 w 191"/>
                <a:gd name="T55" fmla="*/ 2 h 175"/>
                <a:gd name="T56" fmla="*/ 28 w 191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5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8" y="175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38" name="Freeform 95"/>
            <p:cNvSpPr>
              <a:spLocks/>
            </p:cNvSpPr>
            <p:nvPr/>
          </p:nvSpPr>
          <p:spPr bwMode="auto">
            <a:xfrm>
              <a:off x="8290568" y="5267188"/>
              <a:ext cx="135311" cy="123976"/>
            </a:xfrm>
            <a:custGeom>
              <a:avLst/>
              <a:gdLst>
                <a:gd name="T0" fmla="*/ 28 w 191"/>
                <a:gd name="T1" fmla="*/ 0 h 175"/>
                <a:gd name="T2" fmla="*/ 163 w 191"/>
                <a:gd name="T3" fmla="*/ 0 h 175"/>
                <a:gd name="T4" fmla="*/ 170 w 191"/>
                <a:gd name="T5" fmla="*/ 2 h 175"/>
                <a:gd name="T6" fmla="*/ 177 w 191"/>
                <a:gd name="T7" fmla="*/ 4 h 175"/>
                <a:gd name="T8" fmla="*/ 182 w 191"/>
                <a:gd name="T9" fmla="*/ 9 h 175"/>
                <a:gd name="T10" fmla="*/ 187 w 191"/>
                <a:gd name="T11" fmla="*/ 14 h 175"/>
                <a:gd name="T12" fmla="*/ 189 w 191"/>
                <a:gd name="T13" fmla="*/ 19 h 175"/>
                <a:gd name="T14" fmla="*/ 191 w 191"/>
                <a:gd name="T15" fmla="*/ 26 h 175"/>
                <a:gd name="T16" fmla="*/ 191 w 191"/>
                <a:gd name="T17" fmla="*/ 147 h 175"/>
                <a:gd name="T18" fmla="*/ 189 w 191"/>
                <a:gd name="T19" fmla="*/ 154 h 175"/>
                <a:gd name="T20" fmla="*/ 187 w 191"/>
                <a:gd name="T21" fmla="*/ 161 h 175"/>
                <a:gd name="T22" fmla="*/ 182 w 191"/>
                <a:gd name="T23" fmla="*/ 166 h 175"/>
                <a:gd name="T24" fmla="*/ 177 w 191"/>
                <a:gd name="T25" fmla="*/ 170 h 175"/>
                <a:gd name="T26" fmla="*/ 170 w 191"/>
                <a:gd name="T27" fmla="*/ 173 h 175"/>
                <a:gd name="T28" fmla="*/ 163 w 191"/>
                <a:gd name="T29" fmla="*/ 175 h 175"/>
                <a:gd name="T30" fmla="*/ 28 w 191"/>
                <a:gd name="T31" fmla="*/ 175 h 175"/>
                <a:gd name="T32" fmla="*/ 21 w 191"/>
                <a:gd name="T33" fmla="*/ 173 h 175"/>
                <a:gd name="T34" fmla="*/ 14 w 191"/>
                <a:gd name="T35" fmla="*/ 170 h 175"/>
                <a:gd name="T36" fmla="*/ 9 w 191"/>
                <a:gd name="T37" fmla="*/ 166 h 175"/>
                <a:gd name="T38" fmla="*/ 4 w 191"/>
                <a:gd name="T39" fmla="*/ 161 h 175"/>
                <a:gd name="T40" fmla="*/ 2 w 191"/>
                <a:gd name="T41" fmla="*/ 154 h 175"/>
                <a:gd name="T42" fmla="*/ 0 w 191"/>
                <a:gd name="T43" fmla="*/ 147 h 175"/>
                <a:gd name="T44" fmla="*/ 0 w 191"/>
                <a:gd name="T45" fmla="*/ 26 h 175"/>
                <a:gd name="T46" fmla="*/ 2 w 191"/>
                <a:gd name="T47" fmla="*/ 19 h 175"/>
                <a:gd name="T48" fmla="*/ 4 w 191"/>
                <a:gd name="T49" fmla="*/ 14 h 175"/>
                <a:gd name="T50" fmla="*/ 9 w 191"/>
                <a:gd name="T51" fmla="*/ 9 h 175"/>
                <a:gd name="T52" fmla="*/ 14 w 191"/>
                <a:gd name="T53" fmla="*/ 4 h 175"/>
                <a:gd name="T54" fmla="*/ 21 w 191"/>
                <a:gd name="T55" fmla="*/ 2 h 175"/>
                <a:gd name="T56" fmla="*/ 28 w 191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5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8" y="175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39" name="Freeform 96"/>
            <p:cNvSpPr>
              <a:spLocks/>
            </p:cNvSpPr>
            <p:nvPr/>
          </p:nvSpPr>
          <p:spPr bwMode="auto">
            <a:xfrm>
              <a:off x="8439339" y="5267188"/>
              <a:ext cx="133895" cy="123976"/>
            </a:xfrm>
            <a:custGeom>
              <a:avLst/>
              <a:gdLst>
                <a:gd name="T0" fmla="*/ 26 w 189"/>
                <a:gd name="T1" fmla="*/ 0 h 175"/>
                <a:gd name="T2" fmla="*/ 163 w 189"/>
                <a:gd name="T3" fmla="*/ 0 h 175"/>
                <a:gd name="T4" fmla="*/ 170 w 189"/>
                <a:gd name="T5" fmla="*/ 2 h 175"/>
                <a:gd name="T6" fmla="*/ 177 w 189"/>
                <a:gd name="T7" fmla="*/ 4 h 175"/>
                <a:gd name="T8" fmla="*/ 182 w 189"/>
                <a:gd name="T9" fmla="*/ 9 h 175"/>
                <a:gd name="T10" fmla="*/ 186 w 189"/>
                <a:gd name="T11" fmla="*/ 14 h 175"/>
                <a:gd name="T12" fmla="*/ 189 w 189"/>
                <a:gd name="T13" fmla="*/ 19 h 175"/>
                <a:gd name="T14" fmla="*/ 189 w 189"/>
                <a:gd name="T15" fmla="*/ 26 h 175"/>
                <a:gd name="T16" fmla="*/ 189 w 189"/>
                <a:gd name="T17" fmla="*/ 147 h 175"/>
                <a:gd name="T18" fmla="*/ 189 w 189"/>
                <a:gd name="T19" fmla="*/ 154 h 175"/>
                <a:gd name="T20" fmla="*/ 186 w 189"/>
                <a:gd name="T21" fmla="*/ 161 h 175"/>
                <a:gd name="T22" fmla="*/ 182 w 189"/>
                <a:gd name="T23" fmla="*/ 166 h 175"/>
                <a:gd name="T24" fmla="*/ 177 w 189"/>
                <a:gd name="T25" fmla="*/ 170 h 175"/>
                <a:gd name="T26" fmla="*/ 170 w 189"/>
                <a:gd name="T27" fmla="*/ 173 h 175"/>
                <a:gd name="T28" fmla="*/ 163 w 189"/>
                <a:gd name="T29" fmla="*/ 175 h 175"/>
                <a:gd name="T30" fmla="*/ 26 w 189"/>
                <a:gd name="T31" fmla="*/ 175 h 175"/>
                <a:gd name="T32" fmla="*/ 19 w 189"/>
                <a:gd name="T33" fmla="*/ 173 h 175"/>
                <a:gd name="T34" fmla="*/ 14 w 189"/>
                <a:gd name="T35" fmla="*/ 170 h 175"/>
                <a:gd name="T36" fmla="*/ 9 w 189"/>
                <a:gd name="T37" fmla="*/ 166 h 175"/>
                <a:gd name="T38" fmla="*/ 4 w 189"/>
                <a:gd name="T39" fmla="*/ 161 h 175"/>
                <a:gd name="T40" fmla="*/ 2 w 189"/>
                <a:gd name="T41" fmla="*/ 154 h 175"/>
                <a:gd name="T42" fmla="*/ 0 w 189"/>
                <a:gd name="T43" fmla="*/ 147 h 175"/>
                <a:gd name="T44" fmla="*/ 0 w 189"/>
                <a:gd name="T45" fmla="*/ 26 h 175"/>
                <a:gd name="T46" fmla="*/ 2 w 189"/>
                <a:gd name="T47" fmla="*/ 19 h 175"/>
                <a:gd name="T48" fmla="*/ 4 w 189"/>
                <a:gd name="T49" fmla="*/ 14 h 175"/>
                <a:gd name="T50" fmla="*/ 9 w 189"/>
                <a:gd name="T51" fmla="*/ 9 h 175"/>
                <a:gd name="T52" fmla="*/ 14 w 189"/>
                <a:gd name="T53" fmla="*/ 4 h 175"/>
                <a:gd name="T54" fmla="*/ 19 w 189"/>
                <a:gd name="T55" fmla="*/ 2 h 175"/>
                <a:gd name="T56" fmla="*/ 26 w 189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5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6" y="175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40" name="Freeform 97"/>
            <p:cNvSpPr>
              <a:spLocks/>
            </p:cNvSpPr>
            <p:nvPr/>
          </p:nvSpPr>
          <p:spPr bwMode="auto">
            <a:xfrm>
              <a:off x="7994442" y="5151713"/>
              <a:ext cx="133895" cy="92097"/>
            </a:xfrm>
            <a:custGeom>
              <a:avLst/>
              <a:gdLst>
                <a:gd name="T0" fmla="*/ 26 w 189"/>
                <a:gd name="T1" fmla="*/ 0 h 130"/>
                <a:gd name="T2" fmla="*/ 163 w 189"/>
                <a:gd name="T3" fmla="*/ 0 h 130"/>
                <a:gd name="T4" fmla="*/ 170 w 189"/>
                <a:gd name="T5" fmla="*/ 0 h 130"/>
                <a:gd name="T6" fmla="*/ 175 w 189"/>
                <a:gd name="T7" fmla="*/ 4 h 130"/>
                <a:gd name="T8" fmla="*/ 180 w 189"/>
                <a:gd name="T9" fmla="*/ 7 h 130"/>
                <a:gd name="T10" fmla="*/ 185 w 189"/>
                <a:gd name="T11" fmla="*/ 13 h 130"/>
                <a:gd name="T12" fmla="*/ 187 w 189"/>
                <a:gd name="T13" fmla="*/ 20 h 130"/>
                <a:gd name="T14" fmla="*/ 189 w 189"/>
                <a:gd name="T15" fmla="*/ 27 h 130"/>
                <a:gd name="T16" fmla="*/ 189 w 189"/>
                <a:gd name="T17" fmla="*/ 102 h 130"/>
                <a:gd name="T18" fmla="*/ 187 w 189"/>
                <a:gd name="T19" fmla="*/ 109 h 130"/>
                <a:gd name="T20" fmla="*/ 185 w 189"/>
                <a:gd name="T21" fmla="*/ 116 h 130"/>
                <a:gd name="T22" fmla="*/ 180 w 189"/>
                <a:gd name="T23" fmla="*/ 121 h 130"/>
                <a:gd name="T24" fmla="*/ 175 w 189"/>
                <a:gd name="T25" fmla="*/ 125 h 130"/>
                <a:gd name="T26" fmla="*/ 170 w 189"/>
                <a:gd name="T27" fmla="*/ 128 h 130"/>
                <a:gd name="T28" fmla="*/ 163 w 189"/>
                <a:gd name="T29" fmla="*/ 130 h 130"/>
                <a:gd name="T30" fmla="*/ 26 w 189"/>
                <a:gd name="T31" fmla="*/ 130 h 130"/>
                <a:gd name="T32" fmla="*/ 19 w 189"/>
                <a:gd name="T33" fmla="*/ 128 h 130"/>
                <a:gd name="T34" fmla="*/ 12 w 189"/>
                <a:gd name="T35" fmla="*/ 125 h 130"/>
                <a:gd name="T36" fmla="*/ 7 w 189"/>
                <a:gd name="T37" fmla="*/ 121 h 130"/>
                <a:gd name="T38" fmla="*/ 3 w 189"/>
                <a:gd name="T39" fmla="*/ 116 h 130"/>
                <a:gd name="T40" fmla="*/ 0 w 189"/>
                <a:gd name="T41" fmla="*/ 109 h 130"/>
                <a:gd name="T42" fmla="*/ 0 w 189"/>
                <a:gd name="T43" fmla="*/ 102 h 130"/>
                <a:gd name="T44" fmla="*/ 0 w 189"/>
                <a:gd name="T45" fmla="*/ 27 h 130"/>
                <a:gd name="T46" fmla="*/ 0 w 189"/>
                <a:gd name="T47" fmla="*/ 20 h 130"/>
                <a:gd name="T48" fmla="*/ 3 w 189"/>
                <a:gd name="T49" fmla="*/ 13 h 130"/>
                <a:gd name="T50" fmla="*/ 7 w 189"/>
                <a:gd name="T51" fmla="*/ 7 h 130"/>
                <a:gd name="T52" fmla="*/ 12 w 189"/>
                <a:gd name="T53" fmla="*/ 4 h 130"/>
                <a:gd name="T54" fmla="*/ 19 w 189"/>
                <a:gd name="T55" fmla="*/ 0 h 130"/>
                <a:gd name="T56" fmla="*/ 26 w 189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30">
                  <a:moveTo>
                    <a:pt x="26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3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02"/>
                  </a:lnTo>
                  <a:lnTo>
                    <a:pt x="187" y="109"/>
                  </a:lnTo>
                  <a:lnTo>
                    <a:pt x="185" y="116"/>
                  </a:lnTo>
                  <a:lnTo>
                    <a:pt x="180" y="121"/>
                  </a:lnTo>
                  <a:lnTo>
                    <a:pt x="175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6" y="130"/>
                  </a:lnTo>
                  <a:lnTo>
                    <a:pt x="19" y="128"/>
                  </a:lnTo>
                  <a:lnTo>
                    <a:pt x="12" y="125"/>
                  </a:lnTo>
                  <a:lnTo>
                    <a:pt x="7" y="121"/>
                  </a:lnTo>
                  <a:lnTo>
                    <a:pt x="3" y="116"/>
                  </a:lnTo>
                  <a:lnTo>
                    <a:pt x="0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41" name="Freeform 98"/>
            <p:cNvSpPr>
              <a:spLocks/>
            </p:cNvSpPr>
            <p:nvPr/>
          </p:nvSpPr>
          <p:spPr bwMode="auto">
            <a:xfrm>
              <a:off x="8141796" y="5151713"/>
              <a:ext cx="135311" cy="92097"/>
            </a:xfrm>
            <a:custGeom>
              <a:avLst/>
              <a:gdLst>
                <a:gd name="T0" fmla="*/ 28 w 191"/>
                <a:gd name="T1" fmla="*/ 0 h 130"/>
                <a:gd name="T2" fmla="*/ 163 w 191"/>
                <a:gd name="T3" fmla="*/ 0 h 130"/>
                <a:gd name="T4" fmla="*/ 170 w 191"/>
                <a:gd name="T5" fmla="*/ 0 h 130"/>
                <a:gd name="T6" fmla="*/ 177 w 191"/>
                <a:gd name="T7" fmla="*/ 4 h 130"/>
                <a:gd name="T8" fmla="*/ 182 w 191"/>
                <a:gd name="T9" fmla="*/ 7 h 130"/>
                <a:gd name="T10" fmla="*/ 187 w 191"/>
                <a:gd name="T11" fmla="*/ 13 h 130"/>
                <a:gd name="T12" fmla="*/ 189 w 191"/>
                <a:gd name="T13" fmla="*/ 20 h 130"/>
                <a:gd name="T14" fmla="*/ 191 w 191"/>
                <a:gd name="T15" fmla="*/ 27 h 130"/>
                <a:gd name="T16" fmla="*/ 191 w 191"/>
                <a:gd name="T17" fmla="*/ 102 h 130"/>
                <a:gd name="T18" fmla="*/ 189 w 191"/>
                <a:gd name="T19" fmla="*/ 109 h 130"/>
                <a:gd name="T20" fmla="*/ 187 w 191"/>
                <a:gd name="T21" fmla="*/ 116 h 130"/>
                <a:gd name="T22" fmla="*/ 182 w 191"/>
                <a:gd name="T23" fmla="*/ 121 h 130"/>
                <a:gd name="T24" fmla="*/ 177 w 191"/>
                <a:gd name="T25" fmla="*/ 125 h 130"/>
                <a:gd name="T26" fmla="*/ 170 w 191"/>
                <a:gd name="T27" fmla="*/ 128 h 130"/>
                <a:gd name="T28" fmla="*/ 163 w 191"/>
                <a:gd name="T29" fmla="*/ 130 h 130"/>
                <a:gd name="T30" fmla="*/ 28 w 191"/>
                <a:gd name="T31" fmla="*/ 130 h 130"/>
                <a:gd name="T32" fmla="*/ 21 w 191"/>
                <a:gd name="T33" fmla="*/ 128 h 130"/>
                <a:gd name="T34" fmla="*/ 14 w 191"/>
                <a:gd name="T35" fmla="*/ 125 h 130"/>
                <a:gd name="T36" fmla="*/ 9 w 191"/>
                <a:gd name="T37" fmla="*/ 121 h 130"/>
                <a:gd name="T38" fmla="*/ 4 w 191"/>
                <a:gd name="T39" fmla="*/ 116 h 130"/>
                <a:gd name="T40" fmla="*/ 2 w 191"/>
                <a:gd name="T41" fmla="*/ 109 h 130"/>
                <a:gd name="T42" fmla="*/ 0 w 191"/>
                <a:gd name="T43" fmla="*/ 102 h 130"/>
                <a:gd name="T44" fmla="*/ 0 w 191"/>
                <a:gd name="T45" fmla="*/ 27 h 130"/>
                <a:gd name="T46" fmla="*/ 2 w 191"/>
                <a:gd name="T47" fmla="*/ 20 h 130"/>
                <a:gd name="T48" fmla="*/ 4 w 191"/>
                <a:gd name="T49" fmla="*/ 13 h 130"/>
                <a:gd name="T50" fmla="*/ 9 w 191"/>
                <a:gd name="T51" fmla="*/ 7 h 130"/>
                <a:gd name="T52" fmla="*/ 14 w 191"/>
                <a:gd name="T53" fmla="*/ 4 h 130"/>
                <a:gd name="T54" fmla="*/ 21 w 191"/>
                <a:gd name="T55" fmla="*/ 0 h 130"/>
                <a:gd name="T56" fmla="*/ 28 w 191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0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7" y="13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02"/>
                  </a:lnTo>
                  <a:lnTo>
                    <a:pt x="189" y="109"/>
                  </a:lnTo>
                  <a:lnTo>
                    <a:pt x="187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8" y="130"/>
                  </a:lnTo>
                  <a:lnTo>
                    <a:pt x="21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42" name="Freeform 99"/>
            <p:cNvSpPr>
              <a:spLocks/>
            </p:cNvSpPr>
            <p:nvPr/>
          </p:nvSpPr>
          <p:spPr bwMode="auto">
            <a:xfrm>
              <a:off x="8290568" y="5151713"/>
              <a:ext cx="135311" cy="92097"/>
            </a:xfrm>
            <a:custGeom>
              <a:avLst/>
              <a:gdLst>
                <a:gd name="T0" fmla="*/ 28 w 191"/>
                <a:gd name="T1" fmla="*/ 0 h 130"/>
                <a:gd name="T2" fmla="*/ 163 w 191"/>
                <a:gd name="T3" fmla="*/ 0 h 130"/>
                <a:gd name="T4" fmla="*/ 170 w 191"/>
                <a:gd name="T5" fmla="*/ 0 h 130"/>
                <a:gd name="T6" fmla="*/ 177 w 191"/>
                <a:gd name="T7" fmla="*/ 4 h 130"/>
                <a:gd name="T8" fmla="*/ 182 w 191"/>
                <a:gd name="T9" fmla="*/ 7 h 130"/>
                <a:gd name="T10" fmla="*/ 187 w 191"/>
                <a:gd name="T11" fmla="*/ 13 h 130"/>
                <a:gd name="T12" fmla="*/ 189 w 191"/>
                <a:gd name="T13" fmla="*/ 20 h 130"/>
                <a:gd name="T14" fmla="*/ 191 w 191"/>
                <a:gd name="T15" fmla="*/ 27 h 130"/>
                <a:gd name="T16" fmla="*/ 191 w 191"/>
                <a:gd name="T17" fmla="*/ 102 h 130"/>
                <a:gd name="T18" fmla="*/ 189 w 191"/>
                <a:gd name="T19" fmla="*/ 109 h 130"/>
                <a:gd name="T20" fmla="*/ 187 w 191"/>
                <a:gd name="T21" fmla="*/ 116 h 130"/>
                <a:gd name="T22" fmla="*/ 182 w 191"/>
                <a:gd name="T23" fmla="*/ 121 h 130"/>
                <a:gd name="T24" fmla="*/ 177 w 191"/>
                <a:gd name="T25" fmla="*/ 125 h 130"/>
                <a:gd name="T26" fmla="*/ 170 w 191"/>
                <a:gd name="T27" fmla="*/ 128 h 130"/>
                <a:gd name="T28" fmla="*/ 163 w 191"/>
                <a:gd name="T29" fmla="*/ 130 h 130"/>
                <a:gd name="T30" fmla="*/ 28 w 191"/>
                <a:gd name="T31" fmla="*/ 130 h 130"/>
                <a:gd name="T32" fmla="*/ 21 w 191"/>
                <a:gd name="T33" fmla="*/ 128 h 130"/>
                <a:gd name="T34" fmla="*/ 14 w 191"/>
                <a:gd name="T35" fmla="*/ 125 h 130"/>
                <a:gd name="T36" fmla="*/ 9 w 191"/>
                <a:gd name="T37" fmla="*/ 121 h 130"/>
                <a:gd name="T38" fmla="*/ 4 w 191"/>
                <a:gd name="T39" fmla="*/ 116 h 130"/>
                <a:gd name="T40" fmla="*/ 2 w 191"/>
                <a:gd name="T41" fmla="*/ 109 h 130"/>
                <a:gd name="T42" fmla="*/ 0 w 191"/>
                <a:gd name="T43" fmla="*/ 102 h 130"/>
                <a:gd name="T44" fmla="*/ 0 w 191"/>
                <a:gd name="T45" fmla="*/ 27 h 130"/>
                <a:gd name="T46" fmla="*/ 2 w 191"/>
                <a:gd name="T47" fmla="*/ 20 h 130"/>
                <a:gd name="T48" fmla="*/ 4 w 191"/>
                <a:gd name="T49" fmla="*/ 13 h 130"/>
                <a:gd name="T50" fmla="*/ 9 w 191"/>
                <a:gd name="T51" fmla="*/ 7 h 130"/>
                <a:gd name="T52" fmla="*/ 14 w 191"/>
                <a:gd name="T53" fmla="*/ 4 h 130"/>
                <a:gd name="T54" fmla="*/ 21 w 191"/>
                <a:gd name="T55" fmla="*/ 0 h 130"/>
                <a:gd name="T56" fmla="*/ 28 w 191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0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7" y="13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02"/>
                  </a:lnTo>
                  <a:lnTo>
                    <a:pt x="189" y="109"/>
                  </a:lnTo>
                  <a:lnTo>
                    <a:pt x="187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8" y="130"/>
                  </a:lnTo>
                  <a:lnTo>
                    <a:pt x="21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43" name="Freeform 100"/>
            <p:cNvSpPr>
              <a:spLocks/>
            </p:cNvSpPr>
            <p:nvPr/>
          </p:nvSpPr>
          <p:spPr bwMode="auto">
            <a:xfrm>
              <a:off x="8439339" y="5151713"/>
              <a:ext cx="133895" cy="92097"/>
            </a:xfrm>
            <a:custGeom>
              <a:avLst/>
              <a:gdLst>
                <a:gd name="T0" fmla="*/ 26 w 189"/>
                <a:gd name="T1" fmla="*/ 0 h 130"/>
                <a:gd name="T2" fmla="*/ 163 w 189"/>
                <a:gd name="T3" fmla="*/ 0 h 130"/>
                <a:gd name="T4" fmla="*/ 170 w 189"/>
                <a:gd name="T5" fmla="*/ 0 h 130"/>
                <a:gd name="T6" fmla="*/ 177 w 189"/>
                <a:gd name="T7" fmla="*/ 4 h 130"/>
                <a:gd name="T8" fmla="*/ 182 w 189"/>
                <a:gd name="T9" fmla="*/ 7 h 130"/>
                <a:gd name="T10" fmla="*/ 186 w 189"/>
                <a:gd name="T11" fmla="*/ 13 h 130"/>
                <a:gd name="T12" fmla="*/ 189 w 189"/>
                <a:gd name="T13" fmla="*/ 20 h 130"/>
                <a:gd name="T14" fmla="*/ 189 w 189"/>
                <a:gd name="T15" fmla="*/ 27 h 130"/>
                <a:gd name="T16" fmla="*/ 189 w 189"/>
                <a:gd name="T17" fmla="*/ 102 h 130"/>
                <a:gd name="T18" fmla="*/ 189 w 189"/>
                <a:gd name="T19" fmla="*/ 109 h 130"/>
                <a:gd name="T20" fmla="*/ 186 w 189"/>
                <a:gd name="T21" fmla="*/ 116 h 130"/>
                <a:gd name="T22" fmla="*/ 182 w 189"/>
                <a:gd name="T23" fmla="*/ 121 h 130"/>
                <a:gd name="T24" fmla="*/ 177 w 189"/>
                <a:gd name="T25" fmla="*/ 125 h 130"/>
                <a:gd name="T26" fmla="*/ 170 w 189"/>
                <a:gd name="T27" fmla="*/ 128 h 130"/>
                <a:gd name="T28" fmla="*/ 163 w 189"/>
                <a:gd name="T29" fmla="*/ 130 h 130"/>
                <a:gd name="T30" fmla="*/ 26 w 189"/>
                <a:gd name="T31" fmla="*/ 130 h 130"/>
                <a:gd name="T32" fmla="*/ 19 w 189"/>
                <a:gd name="T33" fmla="*/ 128 h 130"/>
                <a:gd name="T34" fmla="*/ 14 w 189"/>
                <a:gd name="T35" fmla="*/ 125 h 130"/>
                <a:gd name="T36" fmla="*/ 9 w 189"/>
                <a:gd name="T37" fmla="*/ 121 h 130"/>
                <a:gd name="T38" fmla="*/ 4 w 189"/>
                <a:gd name="T39" fmla="*/ 116 h 130"/>
                <a:gd name="T40" fmla="*/ 2 w 189"/>
                <a:gd name="T41" fmla="*/ 109 h 130"/>
                <a:gd name="T42" fmla="*/ 0 w 189"/>
                <a:gd name="T43" fmla="*/ 102 h 130"/>
                <a:gd name="T44" fmla="*/ 0 w 189"/>
                <a:gd name="T45" fmla="*/ 27 h 130"/>
                <a:gd name="T46" fmla="*/ 2 w 189"/>
                <a:gd name="T47" fmla="*/ 20 h 130"/>
                <a:gd name="T48" fmla="*/ 4 w 189"/>
                <a:gd name="T49" fmla="*/ 13 h 130"/>
                <a:gd name="T50" fmla="*/ 9 w 189"/>
                <a:gd name="T51" fmla="*/ 7 h 130"/>
                <a:gd name="T52" fmla="*/ 14 w 189"/>
                <a:gd name="T53" fmla="*/ 4 h 130"/>
                <a:gd name="T54" fmla="*/ 19 w 189"/>
                <a:gd name="T55" fmla="*/ 0 h 130"/>
                <a:gd name="T56" fmla="*/ 26 w 189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30">
                  <a:moveTo>
                    <a:pt x="26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6" y="13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02"/>
                  </a:lnTo>
                  <a:lnTo>
                    <a:pt x="189" y="109"/>
                  </a:lnTo>
                  <a:lnTo>
                    <a:pt x="186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6" y="130"/>
                  </a:lnTo>
                  <a:lnTo>
                    <a:pt x="19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44" name="Freeform 101"/>
            <p:cNvSpPr>
              <a:spLocks/>
            </p:cNvSpPr>
            <p:nvPr/>
          </p:nvSpPr>
          <p:spPr bwMode="auto">
            <a:xfrm>
              <a:off x="7467365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8 w 196"/>
                <a:gd name="T37" fmla="*/ 112 h 119"/>
                <a:gd name="T38" fmla="*/ 3 w 196"/>
                <a:gd name="T39" fmla="*/ 105 h 119"/>
                <a:gd name="T40" fmla="*/ 1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1 w 196"/>
                <a:gd name="T47" fmla="*/ 20 h 119"/>
                <a:gd name="T48" fmla="*/ 3 w 196"/>
                <a:gd name="T49" fmla="*/ 13 h 119"/>
                <a:gd name="T50" fmla="*/ 8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3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45" name="Freeform 102"/>
            <p:cNvSpPr>
              <a:spLocks/>
            </p:cNvSpPr>
            <p:nvPr/>
          </p:nvSpPr>
          <p:spPr bwMode="auto">
            <a:xfrm>
              <a:off x="7626055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46" name="Freeform 103"/>
            <p:cNvSpPr>
              <a:spLocks/>
            </p:cNvSpPr>
            <p:nvPr/>
          </p:nvSpPr>
          <p:spPr bwMode="auto">
            <a:xfrm>
              <a:off x="7783328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9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9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9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9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47" name="Freeform 104"/>
            <p:cNvSpPr>
              <a:spLocks/>
            </p:cNvSpPr>
            <p:nvPr/>
          </p:nvSpPr>
          <p:spPr bwMode="auto">
            <a:xfrm>
              <a:off x="6933913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8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8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3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3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8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3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48" name="Freeform 105"/>
            <p:cNvSpPr>
              <a:spLocks/>
            </p:cNvSpPr>
            <p:nvPr/>
          </p:nvSpPr>
          <p:spPr bwMode="auto">
            <a:xfrm>
              <a:off x="7090478" y="5151713"/>
              <a:ext cx="139562" cy="84304"/>
            </a:xfrm>
            <a:custGeom>
              <a:avLst/>
              <a:gdLst>
                <a:gd name="T0" fmla="*/ 28 w 197"/>
                <a:gd name="T1" fmla="*/ 0 h 119"/>
                <a:gd name="T2" fmla="*/ 171 w 197"/>
                <a:gd name="T3" fmla="*/ 0 h 119"/>
                <a:gd name="T4" fmla="*/ 178 w 197"/>
                <a:gd name="T5" fmla="*/ 0 h 119"/>
                <a:gd name="T6" fmla="*/ 183 w 197"/>
                <a:gd name="T7" fmla="*/ 4 h 119"/>
                <a:gd name="T8" fmla="*/ 189 w 197"/>
                <a:gd name="T9" fmla="*/ 7 h 119"/>
                <a:gd name="T10" fmla="*/ 194 w 197"/>
                <a:gd name="T11" fmla="*/ 13 h 119"/>
                <a:gd name="T12" fmla="*/ 196 w 197"/>
                <a:gd name="T13" fmla="*/ 20 h 119"/>
                <a:gd name="T14" fmla="*/ 197 w 197"/>
                <a:gd name="T15" fmla="*/ 27 h 119"/>
                <a:gd name="T16" fmla="*/ 197 w 197"/>
                <a:gd name="T17" fmla="*/ 93 h 119"/>
                <a:gd name="T18" fmla="*/ 196 w 197"/>
                <a:gd name="T19" fmla="*/ 100 h 119"/>
                <a:gd name="T20" fmla="*/ 194 w 197"/>
                <a:gd name="T21" fmla="*/ 105 h 119"/>
                <a:gd name="T22" fmla="*/ 189 w 197"/>
                <a:gd name="T23" fmla="*/ 112 h 119"/>
                <a:gd name="T24" fmla="*/ 183 w 197"/>
                <a:gd name="T25" fmla="*/ 116 h 119"/>
                <a:gd name="T26" fmla="*/ 178 w 197"/>
                <a:gd name="T27" fmla="*/ 119 h 119"/>
                <a:gd name="T28" fmla="*/ 171 w 197"/>
                <a:gd name="T29" fmla="*/ 119 h 119"/>
                <a:gd name="T30" fmla="*/ 28 w 197"/>
                <a:gd name="T31" fmla="*/ 119 h 119"/>
                <a:gd name="T32" fmla="*/ 21 w 197"/>
                <a:gd name="T33" fmla="*/ 119 h 119"/>
                <a:gd name="T34" fmla="*/ 14 w 197"/>
                <a:gd name="T35" fmla="*/ 116 h 119"/>
                <a:gd name="T36" fmla="*/ 8 w 197"/>
                <a:gd name="T37" fmla="*/ 112 h 119"/>
                <a:gd name="T38" fmla="*/ 5 w 197"/>
                <a:gd name="T39" fmla="*/ 105 h 119"/>
                <a:gd name="T40" fmla="*/ 1 w 197"/>
                <a:gd name="T41" fmla="*/ 100 h 119"/>
                <a:gd name="T42" fmla="*/ 0 w 197"/>
                <a:gd name="T43" fmla="*/ 93 h 119"/>
                <a:gd name="T44" fmla="*/ 0 w 197"/>
                <a:gd name="T45" fmla="*/ 27 h 119"/>
                <a:gd name="T46" fmla="*/ 1 w 197"/>
                <a:gd name="T47" fmla="*/ 20 h 119"/>
                <a:gd name="T48" fmla="*/ 5 w 197"/>
                <a:gd name="T49" fmla="*/ 13 h 119"/>
                <a:gd name="T50" fmla="*/ 8 w 197"/>
                <a:gd name="T51" fmla="*/ 7 h 119"/>
                <a:gd name="T52" fmla="*/ 14 w 197"/>
                <a:gd name="T53" fmla="*/ 4 h 119"/>
                <a:gd name="T54" fmla="*/ 21 w 197"/>
                <a:gd name="T55" fmla="*/ 0 h 119"/>
                <a:gd name="T56" fmla="*/ 28 w 197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19">
                  <a:moveTo>
                    <a:pt x="28" y="0"/>
                  </a:moveTo>
                  <a:lnTo>
                    <a:pt x="171" y="0"/>
                  </a:lnTo>
                  <a:lnTo>
                    <a:pt x="178" y="0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7" y="27"/>
                  </a:lnTo>
                  <a:lnTo>
                    <a:pt x="197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3" y="116"/>
                  </a:lnTo>
                  <a:lnTo>
                    <a:pt x="178" y="119"/>
                  </a:lnTo>
                  <a:lnTo>
                    <a:pt x="171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5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49" name="Freeform 106"/>
            <p:cNvSpPr>
              <a:spLocks/>
            </p:cNvSpPr>
            <p:nvPr/>
          </p:nvSpPr>
          <p:spPr bwMode="auto">
            <a:xfrm>
              <a:off x="7247750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7 w 196"/>
                <a:gd name="T9" fmla="*/ 7 h 119"/>
                <a:gd name="T10" fmla="*/ 192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2 w 196"/>
                <a:gd name="T21" fmla="*/ 105 h 119"/>
                <a:gd name="T22" fmla="*/ 187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7" y="7"/>
                  </a:lnTo>
                  <a:lnTo>
                    <a:pt x="192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2" y="105"/>
                  </a:lnTo>
                  <a:lnTo>
                    <a:pt x="187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50" name="Freeform 107"/>
            <p:cNvSpPr>
              <a:spLocks/>
            </p:cNvSpPr>
            <p:nvPr/>
          </p:nvSpPr>
          <p:spPr bwMode="auto">
            <a:xfrm>
              <a:off x="6464929" y="5151713"/>
              <a:ext cx="140270" cy="84304"/>
            </a:xfrm>
            <a:custGeom>
              <a:avLst/>
              <a:gdLst>
                <a:gd name="T0" fmla="*/ 26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3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3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6 w 198"/>
                <a:gd name="T31" fmla="*/ 119 h 119"/>
                <a:gd name="T32" fmla="*/ 19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19 w 198"/>
                <a:gd name="T55" fmla="*/ 0 h 119"/>
                <a:gd name="T56" fmla="*/ 26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51" name="Freeform 108"/>
            <p:cNvSpPr>
              <a:spLocks/>
            </p:cNvSpPr>
            <p:nvPr/>
          </p:nvSpPr>
          <p:spPr bwMode="auto">
            <a:xfrm>
              <a:off x="6309073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69 w 196"/>
                <a:gd name="T3" fmla="*/ 0 h 119"/>
                <a:gd name="T4" fmla="*/ 176 w 196"/>
                <a:gd name="T5" fmla="*/ 0 h 119"/>
                <a:gd name="T6" fmla="*/ 183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3 w 196"/>
                <a:gd name="T25" fmla="*/ 116 h 119"/>
                <a:gd name="T26" fmla="*/ 176 w 196"/>
                <a:gd name="T27" fmla="*/ 119 h 119"/>
                <a:gd name="T28" fmla="*/ 169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8 w 196"/>
                <a:gd name="T37" fmla="*/ 112 h 119"/>
                <a:gd name="T38" fmla="*/ 3 w 196"/>
                <a:gd name="T39" fmla="*/ 105 h 119"/>
                <a:gd name="T40" fmla="*/ 1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1 w 196"/>
                <a:gd name="T47" fmla="*/ 20 h 119"/>
                <a:gd name="T48" fmla="*/ 3 w 196"/>
                <a:gd name="T49" fmla="*/ 13 h 119"/>
                <a:gd name="T50" fmla="*/ 8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69" y="0"/>
                  </a:lnTo>
                  <a:lnTo>
                    <a:pt x="176" y="0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3" y="116"/>
                  </a:lnTo>
                  <a:lnTo>
                    <a:pt x="176" y="119"/>
                  </a:lnTo>
                  <a:lnTo>
                    <a:pt x="169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3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52" name="Freeform 109"/>
            <p:cNvSpPr>
              <a:spLocks/>
            </p:cNvSpPr>
            <p:nvPr/>
          </p:nvSpPr>
          <p:spPr bwMode="auto">
            <a:xfrm>
              <a:off x="6152509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3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3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53" name="Freeform 110"/>
            <p:cNvSpPr>
              <a:spLocks/>
            </p:cNvSpPr>
            <p:nvPr/>
          </p:nvSpPr>
          <p:spPr bwMode="auto">
            <a:xfrm>
              <a:off x="5995944" y="5151713"/>
              <a:ext cx="139562" cy="84304"/>
            </a:xfrm>
            <a:custGeom>
              <a:avLst/>
              <a:gdLst>
                <a:gd name="T0" fmla="*/ 27 w 197"/>
                <a:gd name="T1" fmla="*/ 0 h 119"/>
                <a:gd name="T2" fmla="*/ 170 w 197"/>
                <a:gd name="T3" fmla="*/ 0 h 119"/>
                <a:gd name="T4" fmla="*/ 177 w 197"/>
                <a:gd name="T5" fmla="*/ 0 h 119"/>
                <a:gd name="T6" fmla="*/ 184 w 197"/>
                <a:gd name="T7" fmla="*/ 4 h 119"/>
                <a:gd name="T8" fmla="*/ 190 w 197"/>
                <a:gd name="T9" fmla="*/ 7 h 119"/>
                <a:gd name="T10" fmla="*/ 193 w 197"/>
                <a:gd name="T11" fmla="*/ 13 h 119"/>
                <a:gd name="T12" fmla="*/ 197 w 197"/>
                <a:gd name="T13" fmla="*/ 20 h 119"/>
                <a:gd name="T14" fmla="*/ 197 w 197"/>
                <a:gd name="T15" fmla="*/ 27 h 119"/>
                <a:gd name="T16" fmla="*/ 197 w 197"/>
                <a:gd name="T17" fmla="*/ 93 h 119"/>
                <a:gd name="T18" fmla="*/ 197 w 197"/>
                <a:gd name="T19" fmla="*/ 100 h 119"/>
                <a:gd name="T20" fmla="*/ 193 w 197"/>
                <a:gd name="T21" fmla="*/ 105 h 119"/>
                <a:gd name="T22" fmla="*/ 190 w 197"/>
                <a:gd name="T23" fmla="*/ 112 h 119"/>
                <a:gd name="T24" fmla="*/ 184 w 197"/>
                <a:gd name="T25" fmla="*/ 116 h 119"/>
                <a:gd name="T26" fmla="*/ 177 w 197"/>
                <a:gd name="T27" fmla="*/ 119 h 119"/>
                <a:gd name="T28" fmla="*/ 170 w 197"/>
                <a:gd name="T29" fmla="*/ 119 h 119"/>
                <a:gd name="T30" fmla="*/ 27 w 197"/>
                <a:gd name="T31" fmla="*/ 119 h 119"/>
                <a:gd name="T32" fmla="*/ 20 w 197"/>
                <a:gd name="T33" fmla="*/ 119 h 119"/>
                <a:gd name="T34" fmla="*/ 13 w 197"/>
                <a:gd name="T35" fmla="*/ 116 h 119"/>
                <a:gd name="T36" fmla="*/ 7 w 197"/>
                <a:gd name="T37" fmla="*/ 112 h 119"/>
                <a:gd name="T38" fmla="*/ 4 w 197"/>
                <a:gd name="T39" fmla="*/ 105 h 119"/>
                <a:gd name="T40" fmla="*/ 0 w 197"/>
                <a:gd name="T41" fmla="*/ 100 h 119"/>
                <a:gd name="T42" fmla="*/ 0 w 197"/>
                <a:gd name="T43" fmla="*/ 93 h 119"/>
                <a:gd name="T44" fmla="*/ 0 w 197"/>
                <a:gd name="T45" fmla="*/ 27 h 119"/>
                <a:gd name="T46" fmla="*/ 0 w 197"/>
                <a:gd name="T47" fmla="*/ 20 h 119"/>
                <a:gd name="T48" fmla="*/ 4 w 197"/>
                <a:gd name="T49" fmla="*/ 13 h 119"/>
                <a:gd name="T50" fmla="*/ 7 w 197"/>
                <a:gd name="T51" fmla="*/ 7 h 119"/>
                <a:gd name="T52" fmla="*/ 13 w 197"/>
                <a:gd name="T53" fmla="*/ 4 h 119"/>
                <a:gd name="T54" fmla="*/ 20 w 197"/>
                <a:gd name="T55" fmla="*/ 0 h 119"/>
                <a:gd name="T56" fmla="*/ 27 w 197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19">
                  <a:moveTo>
                    <a:pt x="27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90" y="7"/>
                  </a:lnTo>
                  <a:lnTo>
                    <a:pt x="193" y="13"/>
                  </a:lnTo>
                  <a:lnTo>
                    <a:pt x="197" y="20"/>
                  </a:lnTo>
                  <a:lnTo>
                    <a:pt x="197" y="27"/>
                  </a:lnTo>
                  <a:lnTo>
                    <a:pt x="197" y="93"/>
                  </a:lnTo>
                  <a:lnTo>
                    <a:pt x="197" y="100"/>
                  </a:lnTo>
                  <a:lnTo>
                    <a:pt x="193" y="105"/>
                  </a:lnTo>
                  <a:lnTo>
                    <a:pt x="190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7" y="119"/>
                  </a:lnTo>
                  <a:lnTo>
                    <a:pt x="20" y="119"/>
                  </a:lnTo>
                  <a:lnTo>
                    <a:pt x="13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54" name="Freeform 111"/>
            <p:cNvSpPr>
              <a:spLocks/>
            </p:cNvSpPr>
            <p:nvPr/>
          </p:nvSpPr>
          <p:spPr bwMode="auto">
            <a:xfrm>
              <a:off x="5840088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55" name="Freeform 112"/>
            <p:cNvSpPr>
              <a:spLocks/>
            </p:cNvSpPr>
            <p:nvPr/>
          </p:nvSpPr>
          <p:spPr bwMode="auto">
            <a:xfrm>
              <a:off x="5683524" y="5151713"/>
              <a:ext cx="138854" cy="84304"/>
            </a:xfrm>
            <a:custGeom>
              <a:avLst/>
              <a:gdLst>
                <a:gd name="T0" fmla="*/ 27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3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3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7 w 196"/>
                <a:gd name="T31" fmla="*/ 119 h 119"/>
                <a:gd name="T32" fmla="*/ 20 w 196"/>
                <a:gd name="T33" fmla="*/ 119 h 119"/>
                <a:gd name="T34" fmla="*/ 13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3 w 196"/>
                <a:gd name="T53" fmla="*/ 4 h 119"/>
                <a:gd name="T54" fmla="*/ 20 w 196"/>
                <a:gd name="T55" fmla="*/ 0 h 119"/>
                <a:gd name="T56" fmla="*/ 27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7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7" y="119"/>
                  </a:lnTo>
                  <a:lnTo>
                    <a:pt x="20" y="119"/>
                  </a:lnTo>
                  <a:lnTo>
                    <a:pt x="13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69" name="Freeform 113"/>
            <p:cNvSpPr>
              <a:spLocks/>
            </p:cNvSpPr>
            <p:nvPr/>
          </p:nvSpPr>
          <p:spPr bwMode="auto">
            <a:xfrm>
              <a:off x="5527668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70" name="Freeform 114"/>
            <p:cNvSpPr>
              <a:spLocks/>
            </p:cNvSpPr>
            <p:nvPr/>
          </p:nvSpPr>
          <p:spPr bwMode="auto">
            <a:xfrm>
              <a:off x="5371104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7 w 196"/>
                <a:gd name="T9" fmla="*/ 7 h 119"/>
                <a:gd name="T10" fmla="*/ 193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3 w 196"/>
                <a:gd name="T21" fmla="*/ 105 h 119"/>
                <a:gd name="T22" fmla="*/ 187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7" y="7"/>
                  </a:lnTo>
                  <a:lnTo>
                    <a:pt x="193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3" y="105"/>
                  </a:lnTo>
                  <a:lnTo>
                    <a:pt x="187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71" name="Freeform 115"/>
            <p:cNvSpPr>
              <a:spLocks/>
            </p:cNvSpPr>
            <p:nvPr/>
          </p:nvSpPr>
          <p:spPr bwMode="auto">
            <a:xfrm>
              <a:off x="5213831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1 w 198"/>
                <a:gd name="T3" fmla="*/ 0 h 119"/>
                <a:gd name="T4" fmla="*/ 178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8 w 198"/>
                <a:gd name="T27" fmla="*/ 119 h 119"/>
                <a:gd name="T28" fmla="*/ 171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5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5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1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8" y="119"/>
                  </a:lnTo>
                  <a:lnTo>
                    <a:pt x="171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5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72" name="Freeform 116"/>
            <p:cNvSpPr>
              <a:spLocks/>
            </p:cNvSpPr>
            <p:nvPr/>
          </p:nvSpPr>
          <p:spPr bwMode="auto">
            <a:xfrm>
              <a:off x="6621493" y="5151713"/>
              <a:ext cx="140270" cy="84304"/>
            </a:xfrm>
            <a:custGeom>
              <a:avLst/>
              <a:gdLst>
                <a:gd name="T0" fmla="*/ 26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2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2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6 w 198"/>
                <a:gd name="T31" fmla="*/ 119 h 119"/>
                <a:gd name="T32" fmla="*/ 19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3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3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19 w 198"/>
                <a:gd name="T55" fmla="*/ 0 h 119"/>
                <a:gd name="T56" fmla="*/ 26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3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73" name="Freeform 117"/>
            <p:cNvSpPr>
              <a:spLocks/>
            </p:cNvSpPr>
            <p:nvPr/>
          </p:nvSpPr>
          <p:spPr bwMode="auto">
            <a:xfrm>
              <a:off x="6777349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5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5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5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5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19800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306786"/>
      </a:accent2>
      <a:accent3>
        <a:srgbClr val="F69200"/>
      </a:accent3>
      <a:accent4>
        <a:srgbClr val="838383"/>
      </a:accent4>
      <a:accent5>
        <a:srgbClr val="AB3C19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imeline">
      <a:dk1>
        <a:sysClr val="windowText" lastClr="000000"/>
      </a:dk1>
      <a:lt1>
        <a:sysClr val="window" lastClr="FFFFFF"/>
      </a:lt1>
      <a:dk2>
        <a:srgbClr val="3C535A"/>
      </a:dk2>
      <a:lt2>
        <a:srgbClr val="EEECE1"/>
      </a:lt2>
      <a:accent1>
        <a:srgbClr val="3095B4"/>
      </a:accent1>
      <a:accent2>
        <a:srgbClr val="005172"/>
      </a:accent2>
      <a:accent3>
        <a:srgbClr val="3C535A"/>
      </a:accent3>
      <a:accent4>
        <a:srgbClr val="E1B757"/>
      </a:accent4>
      <a:accent5>
        <a:srgbClr val="D06079"/>
      </a:accent5>
      <a:accent6>
        <a:srgbClr val="73AF55"/>
      </a:accent6>
      <a:hlink>
        <a:srgbClr val="1F497D"/>
      </a:hlink>
      <a:folHlink>
        <a:srgbClr val="1F49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E59"/>
      </a:accent1>
      <a:accent2>
        <a:srgbClr val="5AAFC7"/>
      </a:accent2>
      <a:accent3>
        <a:srgbClr val="F1C96C"/>
      </a:accent3>
      <a:accent4>
        <a:srgbClr val="D5655A"/>
      </a:accent4>
      <a:accent5>
        <a:srgbClr val="FACB95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aboard-color-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587B"/>
      </a:accent1>
      <a:accent2>
        <a:srgbClr val="5CB4C2"/>
      </a:accent2>
      <a:accent3>
        <a:srgbClr val="99D8DD"/>
      </a:accent3>
      <a:accent4>
        <a:srgbClr val="E0E8EB"/>
      </a:accent4>
      <a:accent5>
        <a:srgbClr val="F4BA00"/>
      </a:accent5>
      <a:accent6>
        <a:srgbClr val="D1DED7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board-color-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2587B"/>
    </a:accent1>
    <a:accent2>
      <a:srgbClr val="5CB4C2"/>
    </a:accent2>
    <a:accent3>
      <a:srgbClr val="99D8DD"/>
    </a:accent3>
    <a:accent4>
      <a:srgbClr val="E0E8EB"/>
    </a:accent4>
    <a:accent5>
      <a:srgbClr val="F4BA00"/>
    </a:accent5>
    <a:accent6>
      <a:srgbClr val="D1DED7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334</Words>
  <Application>Microsoft Office PowerPoint</Application>
  <PresentationFormat>와이드스크린</PresentationFormat>
  <Paragraphs>149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Malgun Gothic Semilight</vt:lpstr>
      <vt:lpstr>Open Sans</vt:lpstr>
      <vt:lpstr>맑은 고딕</vt:lpstr>
      <vt:lpstr>Arial</vt:lpstr>
      <vt:lpstr>Calibri</vt:lpstr>
      <vt:lpstr>Segoe UI</vt:lpstr>
      <vt:lpstr>Segoe UI Black</vt:lpstr>
      <vt:lpstr>Segoe UI Light</vt:lpstr>
      <vt:lpstr>Office Theme</vt:lpstr>
      <vt:lpstr>Office Theme</vt:lpstr>
      <vt:lpstr>Office Theme</vt:lpstr>
      <vt:lpstr>Office Theme</vt:lpstr>
      <vt:lpstr>실시간 도로현황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프론트 엔드 (인터페이스) 구성</vt:lpstr>
      <vt:lpstr>구현 화면</vt:lpstr>
      <vt:lpstr>백 엔드 구성</vt:lpstr>
      <vt:lpstr>DB 재 가공 과정</vt:lpstr>
      <vt:lpstr>재가공 된 DB</vt:lpstr>
      <vt:lpstr>개발 완료 항목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： OrientalM</dc:creator>
  <cp:lastModifiedBy>Hexagreen K</cp:lastModifiedBy>
  <cp:revision>9</cp:revision>
  <dcterms:created xsi:type="dcterms:W3CDTF">2021-10-10T16:06:21Z</dcterms:created>
  <dcterms:modified xsi:type="dcterms:W3CDTF">2021-12-09T11:39:11Z</dcterms:modified>
</cp:coreProperties>
</file>