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33014" y="63145"/>
            <a:ext cx="2928932" cy="65646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143889" tIns="0" rIns="0" bIns="0" anchor="ctr" anchorCtr="0">
            <a:spAutoFit/>
          </a:bodyPr>
          <a:lstStyle/>
          <a:p>
            <a:pPr algn="l"/>
            <a:r>
              <a:rPr lang="en-US" altLang="zh-CN" sz="2133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COM</a:t>
            </a:r>
            <a:r>
              <a:rPr lang="zh-CN" altLang="en-US" sz="2133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技术操作</a:t>
            </a:r>
            <a:r>
              <a:rPr lang="en-US" altLang="zh-CN" sz="2133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133" b="1" dirty="0" smtClean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133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66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Documents\Tencent Files\602075355\Image\C2C\X4AUDB2~U_8KA1_)HB{B}T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061" y="1434517"/>
            <a:ext cx="5715000" cy="5238750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2000775" y="758546"/>
            <a:ext cx="399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添加引用，添加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Word 16.0 Object Library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张浩</dc:creator>
  <cp:lastModifiedBy>Windows User</cp:lastModifiedBy>
  <cp:revision>1</cp:revision>
  <dcterms:created xsi:type="dcterms:W3CDTF">2018-10-12T03:02:44Z</dcterms:created>
  <dcterms:modified xsi:type="dcterms:W3CDTF">2018-10-12T03:02:54Z</dcterms:modified>
</cp:coreProperties>
</file>