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F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07" autoAdjust="0"/>
  </p:normalViewPr>
  <p:slideViewPr>
    <p:cSldViewPr>
      <p:cViewPr>
        <p:scale>
          <a:sx n="91" d="100"/>
          <a:sy n="91" d="100"/>
        </p:scale>
        <p:origin x="-786" y="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30B61-BE84-4607-8BA7-77F36D68F1A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B82A9-71FF-4414-BF39-A61C7FC75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7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B82A9-71FF-4414-BF39-A61C7FC75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2B9-6ED1-4362-B4E1-9DBD3E697E4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D6C-63C9-4AB3-AE93-75B52474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2B9-6ED1-4362-B4E1-9DBD3E697E4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D6C-63C9-4AB3-AE93-75B52474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5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2B9-6ED1-4362-B4E1-9DBD3E697E4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D6C-63C9-4AB3-AE93-75B52474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0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2B9-6ED1-4362-B4E1-9DBD3E697E4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D6C-63C9-4AB3-AE93-75B52474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0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2B9-6ED1-4362-B4E1-9DBD3E697E4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D6C-63C9-4AB3-AE93-75B52474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4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2B9-6ED1-4362-B4E1-9DBD3E697E4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D6C-63C9-4AB3-AE93-75B52474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2B9-6ED1-4362-B4E1-9DBD3E697E4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D6C-63C9-4AB3-AE93-75B52474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2B9-6ED1-4362-B4E1-9DBD3E697E4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D6C-63C9-4AB3-AE93-75B52474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2B9-6ED1-4362-B4E1-9DBD3E697E4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D6C-63C9-4AB3-AE93-75B52474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2B9-6ED1-4362-B4E1-9DBD3E697E4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D6C-63C9-4AB3-AE93-75B52474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32B9-6ED1-4362-B4E1-9DBD3E697E4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FD6C-63C9-4AB3-AE93-75B52474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32B9-6ED1-4362-B4E1-9DBD3E697E4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FD6C-63C9-4AB3-AE93-75B52474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848600" cy="2365375"/>
          </a:xfrm>
        </p:spPr>
        <p:txBody>
          <a:bodyPr/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Orchestration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Consul</a:t>
            </a:r>
          </a:p>
          <a:p>
            <a:r>
              <a:rPr lang="en-US" dirty="0" smtClean="0"/>
              <a:t>Consul Template 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 (</a:t>
            </a:r>
            <a:r>
              <a:rPr lang="en-US" dirty="0" err="1" smtClean="0"/>
              <a:t>Loadbalancer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Microphone (In Progress)</a:t>
            </a:r>
          </a:p>
          <a:p>
            <a:r>
              <a:rPr lang="en-US" dirty="0" smtClean="0"/>
              <a:t>WCF/Web API</a:t>
            </a:r>
          </a:p>
          <a:p>
            <a:r>
              <a:rPr lang="en-US" dirty="0" smtClean="0"/>
              <a:t>Nothing more…. </a:t>
            </a:r>
            <a:r>
              <a:rPr lang="en-US" dirty="0"/>
              <a:t>: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Oh</a:t>
            </a:r>
            <a:r>
              <a:rPr lang="en-US" dirty="0" smtClean="0"/>
              <a:t>, we have to use really some licensed apps to create these </a:t>
            </a:r>
            <a:r>
              <a:rPr lang="en-US" dirty="0" err="1" smtClean="0"/>
              <a:t>microservice</a:t>
            </a:r>
            <a:r>
              <a:rPr lang="en-US" dirty="0" smtClean="0"/>
              <a:t> !!?</a:t>
            </a:r>
          </a:p>
          <a:p>
            <a:r>
              <a:rPr lang="en-US" dirty="0" smtClean="0"/>
              <a:t>Ah no, not really. Maintain your service in a way that it should not do other than its own job!!</a:t>
            </a:r>
          </a:p>
          <a:p>
            <a:r>
              <a:rPr lang="en-US" dirty="0" smtClean="0"/>
              <a:t>Ex: A billing </a:t>
            </a:r>
            <a:r>
              <a:rPr lang="en-US" dirty="0" err="1" smtClean="0"/>
              <a:t>Api</a:t>
            </a:r>
            <a:r>
              <a:rPr lang="en-US" dirty="0" smtClean="0"/>
              <a:t> should do not do the </a:t>
            </a:r>
            <a:r>
              <a:rPr lang="en-US" dirty="0" err="1" smtClean="0"/>
              <a:t>registeration</a:t>
            </a:r>
            <a:r>
              <a:rPr lang="en-US" dirty="0" smtClean="0"/>
              <a:t> functionality.</a:t>
            </a:r>
          </a:p>
          <a:p>
            <a:r>
              <a:rPr lang="en-US" dirty="0" smtClean="0"/>
              <a:t>Ok. So what’s the big deal. What’s wrong with my classic single </a:t>
            </a:r>
            <a:r>
              <a:rPr lang="en-US" dirty="0" err="1" smtClean="0"/>
              <a:t>webservice</a:t>
            </a:r>
            <a:r>
              <a:rPr lang="en-US" dirty="0" smtClean="0"/>
              <a:t> which handles all the </a:t>
            </a:r>
            <a:r>
              <a:rPr lang="en-US" dirty="0" err="1" smtClean="0"/>
              <a:t>api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dev</a:t>
            </a:r>
            <a:r>
              <a:rPr lang="en-US" dirty="0" smtClean="0"/>
              <a:t>, need to take care of their service part alone!</a:t>
            </a:r>
          </a:p>
          <a:p>
            <a:r>
              <a:rPr lang="en-US" dirty="0" smtClean="0"/>
              <a:t>Spin up, the ordering service alone, if </a:t>
            </a:r>
            <a:r>
              <a:rPr lang="en-US" dirty="0" err="1" smtClean="0"/>
              <a:t>ur</a:t>
            </a:r>
            <a:r>
              <a:rPr lang="en-US" dirty="0" smtClean="0"/>
              <a:t> dealing with too much ordering traffic!</a:t>
            </a:r>
          </a:p>
          <a:p>
            <a:r>
              <a:rPr lang="en-US" dirty="0" smtClean="0"/>
              <a:t>Can be developed with their own languages!</a:t>
            </a:r>
          </a:p>
          <a:p>
            <a:r>
              <a:rPr lang="en-US" dirty="0" smtClean="0"/>
              <a:t>Easier to maintain.</a:t>
            </a:r>
          </a:p>
        </p:txBody>
      </p:sp>
    </p:spTree>
    <p:extLst>
      <p:ext uri="{BB962C8B-B14F-4D97-AF65-F5344CB8AC3E}">
        <p14:creationId xmlns:p14="http://schemas.microsoft.com/office/powerpoint/2010/main" val="38450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19100" y="1791357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19100" y="2858157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8600" y="3859317"/>
            <a:ext cx="257175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3 (not feeling well)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429000" y="1676400"/>
            <a:ext cx="23622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Manual Load Balancer </a:t>
            </a:r>
            <a:r>
              <a:rPr lang="en-US" sz="2800" dirty="0" err="1" smtClean="0"/>
              <a:t>Config</a:t>
            </a:r>
            <a:endParaRPr lang="en-US" sz="2800" dirty="0"/>
          </a:p>
        </p:txBody>
      </p:sp>
      <p:sp>
        <p:nvSpPr>
          <p:cNvPr id="12" name="Isosceles Triangle 11"/>
          <p:cNvSpPr/>
          <p:nvPr/>
        </p:nvSpPr>
        <p:spPr>
          <a:xfrm>
            <a:off x="7315200" y="381000"/>
            <a:ext cx="1524000" cy="12954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7286297" y="2057400"/>
            <a:ext cx="1524000" cy="1295400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Users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5" idx="6"/>
            <a:endCxn id="11" idx="1"/>
          </p:cNvCxnSpPr>
          <p:nvPr/>
        </p:nvCxnSpPr>
        <p:spPr>
          <a:xfrm>
            <a:off x="1638300" y="2134257"/>
            <a:ext cx="1790700" cy="45654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11" idx="1"/>
          </p:cNvCxnSpPr>
          <p:nvPr/>
        </p:nvCxnSpPr>
        <p:spPr>
          <a:xfrm flipV="1">
            <a:off x="1638300" y="2590800"/>
            <a:ext cx="1790700" cy="61025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1"/>
            <a:endCxn id="11" idx="3"/>
          </p:cNvCxnSpPr>
          <p:nvPr/>
        </p:nvCxnSpPr>
        <p:spPr>
          <a:xfrm flipH="1">
            <a:off x="5791200" y="1028700"/>
            <a:ext cx="1905000" cy="15621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1"/>
            <a:endCxn id="11" idx="3"/>
          </p:cNvCxnSpPr>
          <p:nvPr/>
        </p:nvCxnSpPr>
        <p:spPr>
          <a:xfrm flipH="1" flipV="1">
            <a:off x="5791200" y="2590800"/>
            <a:ext cx="1876097" cy="1143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48400" y="1965434"/>
            <a:ext cx="163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Google.com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0" idx="6"/>
            <a:endCxn id="11" idx="1"/>
          </p:cNvCxnSpPr>
          <p:nvPr/>
        </p:nvCxnSpPr>
        <p:spPr>
          <a:xfrm flipV="1">
            <a:off x="2800350" y="2590800"/>
            <a:ext cx="628650" cy="161141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32"/>
          <p:cNvSpPr/>
          <p:nvPr/>
        </p:nvSpPr>
        <p:spPr>
          <a:xfrm>
            <a:off x="2743200" y="4648200"/>
            <a:ext cx="2514600" cy="1371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 Request by any of the service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1" idx="2"/>
            <a:endCxn id="33" idx="3"/>
          </p:cNvCxnSpPr>
          <p:nvPr/>
        </p:nvCxnSpPr>
        <p:spPr>
          <a:xfrm flipH="1">
            <a:off x="4000500" y="3505200"/>
            <a:ext cx="609600" cy="1221423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ular Callout 35"/>
          <p:cNvSpPr/>
          <p:nvPr/>
        </p:nvSpPr>
        <p:spPr>
          <a:xfrm>
            <a:off x="6243145" y="4152900"/>
            <a:ext cx="1914228" cy="990600"/>
          </a:xfrm>
          <a:prstGeom prst="wedgeRoundRect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But what if service 3 failed to respond???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Consul + Consul Template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4138" y="17526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4138" y="28194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94138" y="3886200"/>
            <a:ext cx="234906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Service “3” (not Feeling well)</a:t>
            </a: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1066800"/>
            <a:ext cx="1371600" cy="1447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6"/>
            <a:endCxn id="8" idx="1"/>
          </p:cNvCxnSpPr>
          <p:nvPr/>
        </p:nvCxnSpPr>
        <p:spPr>
          <a:xfrm flipV="1">
            <a:off x="1613338" y="1790700"/>
            <a:ext cx="3111062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  <a:endCxn id="8" idx="1"/>
          </p:cNvCxnSpPr>
          <p:nvPr/>
        </p:nvCxnSpPr>
        <p:spPr>
          <a:xfrm flipV="1">
            <a:off x="1613338" y="1790700"/>
            <a:ext cx="3111062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8" idx="1"/>
          </p:cNvCxnSpPr>
          <p:nvPr/>
        </p:nvCxnSpPr>
        <p:spPr>
          <a:xfrm flipV="1">
            <a:off x="2743200" y="1790700"/>
            <a:ext cx="19812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4" idx="5"/>
          </p:cNvCxnSpPr>
          <p:nvPr/>
        </p:nvCxnSpPr>
        <p:spPr>
          <a:xfrm flipH="1" flipV="1">
            <a:off x="1434790" y="2337967"/>
            <a:ext cx="3975410" cy="1766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5" idx="5"/>
          </p:cNvCxnSpPr>
          <p:nvPr/>
        </p:nvCxnSpPr>
        <p:spPr>
          <a:xfrm flipH="1">
            <a:off x="1434790" y="2514600"/>
            <a:ext cx="3975410" cy="8901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6" idx="5"/>
          </p:cNvCxnSpPr>
          <p:nvPr/>
        </p:nvCxnSpPr>
        <p:spPr>
          <a:xfrm flipH="1">
            <a:off x="2399188" y="2514600"/>
            <a:ext cx="3011012" cy="2087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 Diagonal Corner Rectangle 30"/>
          <p:cNvSpPr/>
          <p:nvPr/>
        </p:nvSpPr>
        <p:spPr>
          <a:xfrm>
            <a:off x="3581400" y="4953000"/>
            <a:ext cx="1447800" cy="9144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Consul Template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33400" y="53340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“N”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6"/>
            <a:endCxn id="8" idx="1"/>
          </p:cNvCxnSpPr>
          <p:nvPr/>
        </p:nvCxnSpPr>
        <p:spPr>
          <a:xfrm flipV="1">
            <a:off x="1905000" y="1790700"/>
            <a:ext cx="2819400" cy="400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40" idx="6"/>
          </p:cNvCxnSpPr>
          <p:nvPr/>
        </p:nvCxnSpPr>
        <p:spPr>
          <a:xfrm flipH="1">
            <a:off x="1905000" y="2514600"/>
            <a:ext cx="3505200" cy="3276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3"/>
          </p:cNvCxnSpPr>
          <p:nvPr/>
        </p:nvCxnSpPr>
        <p:spPr>
          <a:xfrm flipH="1">
            <a:off x="4305300" y="2540876"/>
            <a:ext cx="1104900" cy="24121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791200" y="3458276"/>
            <a:ext cx="13716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LB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31" idx="3"/>
            <a:endCxn id="51" idx="1"/>
          </p:cNvCxnSpPr>
          <p:nvPr/>
        </p:nvCxnSpPr>
        <p:spPr>
          <a:xfrm flipV="1">
            <a:off x="4305300" y="3915476"/>
            <a:ext cx="1485900" cy="1037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>
            <a:off x="7620000" y="1082566"/>
            <a:ext cx="1365504" cy="1321383"/>
          </a:xfrm>
          <a:prstGeom prst="triangle">
            <a:avLst>
              <a:gd name="adj" fmla="val 5077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1..N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7" idx="3"/>
            <a:endCxn id="51" idx="0"/>
          </p:cNvCxnSpPr>
          <p:nvPr/>
        </p:nvCxnSpPr>
        <p:spPr>
          <a:xfrm flipH="1">
            <a:off x="6477000" y="2403949"/>
            <a:ext cx="1836266" cy="10543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loud 59"/>
          <p:cNvSpPr/>
          <p:nvPr/>
        </p:nvSpPr>
        <p:spPr>
          <a:xfrm>
            <a:off x="6711276" y="5219700"/>
            <a:ext cx="2435352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 request by any  of the “HEALTHY” service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1" idx="2"/>
            <a:endCxn id="60" idx="3"/>
          </p:cNvCxnSpPr>
          <p:nvPr/>
        </p:nvCxnSpPr>
        <p:spPr>
          <a:xfrm>
            <a:off x="6477000" y="4372676"/>
            <a:ext cx="1451952" cy="9210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40080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4300" dirty="0" smtClean="0"/>
              <a:t>                   </a:t>
            </a:r>
            <a:r>
              <a:rPr lang="en-US" sz="5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Picture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Service has to register with consul</a:t>
            </a:r>
          </a:p>
          <a:p>
            <a:r>
              <a:rPr lang="en-US" dirty="0" smtClean="0"/>
              <a:t>Consul will check the health of the service for every configured seconds.</a:t>
            </a:r>
          </a:p>
          <a:p>
            <a:r>
              <a:rPr lang="en-US" dirty="0" smtClean="0"/>
              <a:t>Consul will remove the service, if it is unhealthy</a:t>
            </a:r>
          </a:p>
          <a:p>
            <a:r>
              <a:rPr lang="en-US" dirty="0" smtClean="0"/>
              <a:t>Consul Template will watch the changes in Consul and will re-render the </a:t>
            </a:r>
            <a:r>
              <a:rPr lang="en-US" dirty="0" err="1" smtClean="0"/>
              <a:t>config</a:t>
            </a:r>
            <a:r>
              <a:rPr lang="en-US" dirty="0" smtClean="0"/>
              <a:t> for the </a:t>
            </a:r>
            <a:r>
              <a:rPr lang="en-US" dirty="0" err="1" smtClean="0"/>
              <a:t>Nginx</a:t>
            </a:r>
            <a:r>
              <a:rPr lang="en-US" dirty="0" smtClean="0"/>
              <a:t> LB</a:t>
            </a:r>
          </a:p>
          <a:p>
            <a:r>
              <a:rPr lang="en-US" dirty="0" smtClean="0"/>
              <a:t>User will request to serve a page </a:t>
            </a:r>
            <a:r>
              <a:rPr lang="en-US" smtClean="0"/>
              <a:t>from load balancer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LB will reroute the request according to the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288</Words>
  <Application>Microsoft Office PowerPoint</Application>
  <PresentationFormat>On-screen Show (4:3)</PresentationFormat>
  <Paragraphs>49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Microservice Orchestration in .Net</vt:lpstr>
      <vt:lpstr>Key Paradigms</vt:lpstr>
      <vt:lpstr>Microservice</vt:lpstr>
      <vt:lpstr>PowerPoint Presentation</vt:lpstr>
      <vt:lpstr>Existing </vt:lpstr>
      <vt:lpstr>Consul + Consul Template</vt:lpstr>
      <vt:lpstr>PowerPoint Presentation</vt:lpstr>
    </vt:vector>
  </TitlesOfParts>
  <Company>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Orchestration in .Net</dc:title>
  <dc:creator>NANDAKUMAR</dc:creator>
  <cp:lastModifiedBy>NANDAKUMAR</cp:lastModifiedBy>
  <cp:revision>113</cp:revision>
  <dcterms:created xsi:type="dcterms:W3CDTF">2017-08-13T16:58:04Z</dcterms:created>
  <dcterms:modified xsi:type="dcterms:W3CDTF">2017-08-13T19:23:15Z</dcterms:modified>
</cp:coreProperties>
</file>