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59" r:id="rId6"/>
    <p:sldId id="260" r:id="rId7"/>
    <p:sldId id="261"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8A2196-1357-40D4-8BC7-4435EC6F4986}"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64EF44-1761-4D51-ADD5-C041D7181EED}" type="slidenum">
              <a:rPr lang="en-IN" smtClean="0"/>
              <a:t>‹#›</a:t>
            </a:fld>
            <a:endParaRPr lang="en-IN"/>
          </a:p>
        </p:txBody>
      </p:sp>
    </p:spTree>
    <p:extLst>
      <p:ext uri="{BB962C8B-B14F-4D97-AF65-F5344CB8AC3E}">
        <p14:creationId xmlns:p14="http://schemas.microsoft.com/office/powerpoint/2010/main" val="1004972667"/>
      </p:ext>
    </p:extLst>
  </p:cSld>
  <p:clrMapOvr>
    <a:masterClrMapping/>
  </p:clrMapOvr>
  <mc:AlternateContent xmlns:mc="http://schemas.openxmlformats.org/markup-compatibility/2006" xmlns:p14="http://schemas.microsoft.com/office/powerpoint/2010/main">
    <mc:Choice Requires="p14">
      <p:transition p14:dur="250" advClick="0" advTm="3000">
        <p:fade/>
      </p:transition>
    </mc:Choice>
    <mc:Fallback xmlns="">
      <p:transition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8A2196-1357-40D4-8BC7-4435EC6F4986}"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64EF44-1761-4D51-ADD5-C041D7181EED}" type="slidenum">
              <a:rPr lang="en-IN" smtClean="0"/>
              <a:t>‹#›</a:t>
            </a:fld>
            <a:endParaRPr lang="en-IN"/>
          </a:p>
        </p:txBody>
      </p:sp>
    </p:spTree>
    <p:extLst>
      <p:ext uri="{BB962C8B-B14F-4D97-AF65-F5344CB8AC3E}">
        <p14:creationId xmlns:p14="http://schemas.microsoft.com/office/powerpoint/2010/main" val="4281428621"/>
      </p:ext>
    </p:extLst>
  </p:cSld>
  <p:clrMapOvr>
    <a:masterClrMapping/>
  </p:clrMapOvr>
  <mc:AlternateContent xmlns:mc="http://schemas.openxmlformats.org/markup-compatibility/2006" xmlns:p14="http://schemas.microsoft.com/office/powerpoint/2010/main">
    <mc:Choice Requires="p14">
      <p:transition p14:dur="250" advClick="0" advTm="3000">
        <p:fade/>
      </p:transition>
    </mc:Choice>
    <mc:Fallback xmlns="">
      <p:transition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8A2196-1357-40D4-8BC7-4435EC6F4986}"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64EF44-1761-4D51-ADD5-C041D7181EED}" type="slidenum">
              <a:rPr lang="en-IN" smtClean="0"/>
              <a:t>‹#›</a:t>
            </a:fld>
            <a:endParaRPr lang="en-IN"/>
          </a:p>
        </p:txBody>
      </p:sp>
    </p:spTree>
    <p:extLst>
      <p:ext uri="{BB962C8B-B14F-4D97-AF65-F5344CB8AC3E}">
        <p14:creationId xmlns:p14="http://schemas.microsoft.com/office/powerpoint/2010/main" val="3698438550"/>
      </p:ext>
    </p:extLst>
  </p:cSld>
  <p:clrMapOvr>
    <a:masterClrMapping/>
  </p:clrMapOvr>
  <mc:AlternateContent xmlns:mc="http://schemas.openxmlformats.org/markup-compatibility/2006" xmlns:p14="http://schemas.microsoft.com/office/powerpoint/2010/main">
    <mc:Choice Requires="p14">
      <p:transition p14:dur="250" advClick="0" advTm="3000">
        <p:fade/>
      </p:transition>
    </mc:Choice>
    <mc:Fallback xmlns="">
      <p:transition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8A2196-1357-40D4-8BC7-4435EC6F4986}"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64EF44-1761-4D51-ADD5-C041D7181EED}" type="slidenum">
              <a:rPr lang="en-IN" smtClean="0"/>
              <a:t>‹#›</a:t>
            </a:fld>
            <a:endParaRPr lang="en-IN"/>
          </a:p>
        </p:txBody>
      </p:sp>
    </p:spTree>
    <p:extLst>
      <p:ext uri="{BB962C8B-B14F-4D97-AF65-F5344CB8AC3E}">
        <p14:creationId xmlns:p14="http://schemas.microsoft.com/office/powerpoint/2010/main" val="3967108359"/>
      </p:ext>
    </p:extLst>
  </p:cSld>
  <p:clrMapOvr>
    <a:masterClrMapping/>
  </p:clrMapOvr>
  <mc:AlternateContent xmlns:mc="http://schemas.openxmlformats.org/markup-compatibility/2006" xmlns:p14="http://schemas.microsoft.com/office/powerpoint/2010/main">
    <mc:Choice Requires="p14">
      <p:transition p14:dur="250" advClick="0" advTm="3000">
        <p:fade/>
      </p:transition>
    </mc:Choice>
    <mc:Fallback xmlns="">
      <p:transition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8A2196-1357-40D4-8BC7-4435EC6F4986}"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64EF44-1761-4D51-ADD5-C041D7181EED}" type="slidenum">
              <a:rPr lang="en-IN" smtClean="0"/>
              <a:t>‹#›</a:t>
            </a:fld>
            <a:endParaRPr lang="en-IN"/>
          </a:p>
        </p:txBody>
      </p:sp>
    </p:spTree>
    <p:extLst>
      <p:ext uri="{BB962C8B-B14F-4D97-AF65-F5344CB8AC3E}">
        <p14:creationId xmlns:p14="http://schemas.microsoft.com/office/powerpoint/2010/main" val="4058385255"/>
      </p:ext>
    </p:extLst>
  </p:cSld>
  <p:clrMapOvr>
    <a:masterClrMapping/>
  </p:clrMapOvr>
  <mc:AlternateContent xmlns:mc="http://schemas.openxmlformats.org/markup-compatibility/2006" xmlns:p14="http://schemas.microsoft.com/office/powerpoint/2010/main">
    <mc:Choice Requires="p14">
      <p:transition p14:dur="250" advClick="0" advTm="3000">
        <p:fade/>
      </p:transition>
    </mc:Choice>
    <mc:Fallback xmlns="">
      <p:transition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8A2196-1357-40D4-8BC7-4435EC6F4986}"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64EF44-1761-4D51-ADD5-C041D7181EED}" type="slidenum">
              <a:rPr lang="en-IN" smtClean="0"/>
              <a:t>‹#›</a:t>
            </a:fld>
            <a:endParaRPr lang="en-IN"/>
          </a:p>
        </p:txBody>
      </p:sp>
    </p:spTree>
    <p:extLst>
      <p:ext uri="{BB962C8B-B14F-4D97-AF65-F5344CB8AC3E}">
        <p14:creationId xmlns:p14="http://schemas.microsoft.com/office/powerpoint/2010/main" val="1271736997"/>
      </p:ext>
    </p:extLst>
  </p:cSld>
  <p:clrMapOvr>
    <a:masterClrMapping/>
  </p:clrMapOvr>
  <mc:AlternateContent xmlns:mc="http://schemas.openxmlformats.org/markup-compatibility/2006" xmlns:p14="http://schemas.microsoft.com/office/powerpoint/2010/main">
    <mc:Choice Requires="p14">
      <p:transition p14:dur="250" advClick="0" advTm="3000">
        <p:fade/>
      </p:transition>
    </mc:Choice>
    <mc:Fallback xmlns="">
      <p:transition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8A2196-1357-40D4-8BC7-4435EC6F4986}" type="datetimeFigureOut">
              <a:rPr lang="en-IN" smtClean="0"/>
              <a:t>20-04-2024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64EF44-1761-4D51-ADD5-C041D7181EED}" type="slidenum">
              <a:rPr lang="en-IN" smtClean="0"/>
              <a:t>‹#›</a:t>
            </a:fld>
            <a:endParaRPr lang="en-IN"/>
          </a:p>
        </p:txBody>
      </p:sp>
    </p:spTree>
    <p:extLst>
      <p:ext uri="{BB962C8B-B14F-4D97-AF65-F5344CB8AC3E}">
        <p14:creationId xmlns:p14="http://schemas.microsoft.com/office/powerpoint/2010/main" val="1797586081"/>
      </p:ext>
    </p:extLst>
  </p:cSld>
  <p:clrMapOvr>
    <a:masterClrMapping/>
  </p:clrMapOvr>
  <mc:AlternateContent xmlns:mc="http://schemas.openxmlformats.org/markup-compatibility/2006" xmlns:p14="http://schemas.microsoft.com/office/powerpoint/2010/main">
    <mc:Choice Requires="p14">
      <p:transition p14:dur="250" advClick="0" advTm="3000">
        <p:fade/>
      </p:transition>
    </mc:Choice>
    <mc:Fallback xmlns="">
      <p:transition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8A2196-1357-40D4-8BC7-4435EC6F4986}" type="datetimeFigureOut">
              <a:rPr lang="en-IN" smtClean="0"/>
              <a:t>20-04-2024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64EF44-1761-4D51-ADD5-C041D7181EED}" type="slidenum">
              <a:rPr lang="en-IN" smtClean="0"/>
              <a:t>‹#›</a:t>
            </a:fld>
            <a:endParaRPr lang="en-IN"/>
          </a:p>
        </p:txBody>
      </p:sp>
    </p:spTree>
    <p:extLst>
      <p:ext uri="{BB962C8B-B14F-4D97-AF65-F5344CB8AC3E}">
        <p14:creationId xmlns:p14="http://schemas.microsoft.com/office/powerpoint/2010/main" val="1309555761"/>
      </p:ext>
    </p:extLst>
  </p:cSld>
  <p:clrMapOvr>
    <a:masterClrMapping/>
  </p:clrMapOvr>
  <mc:AlternateContent xmlns:mc="http://schemas.openxmlformats.org/markup-compatibility/2006" xmlns:p14="http://schemas.microsoft.com/office/powerpoint/2010/main">
    <mc:Choice Requires="p14">
      <p:transition p14:dur="250" advClick="0" advTm="3000">
        <p:fade/>
      </p:transition>
    </mc:Choice>
    <mc:Fallback xmlns="">
      <p:transition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8A2196-1357-40D4-8BC7-4435EC6F4986}" type="datetimeFigureOut">
              <a:rPr lang="en-IN" smtClean="0"/>
              <a:t>20-04-2024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64EF44-1761-4D51-ADD5-C041D7181EED}" type="slidenum">
              <a:rPr lang="en-IN" smtClean="0"/>
              <a:t>‹#›</a:t>
            </a:fld>
            <a:endParaRPr lang="en-IN"/>
          </a:p>
        </p:txBody>
      </p:sp>
    </p:spTree>
    <p:extLst>
      <p:ext uri="{BB962C8B-B14F-4D97-AF65-F5344CB8AC3E}">
        <p14:creationId xmlns:p14="http://schemas.microsoft.com/office/powerpoint/2010/main" val="2347500228"/>
      </p:ext>
    </p:extLst>
  </p:cSld>
  <p:clrMapOvr>
    <a:masterClrMapping/>
  </p:clrMapOvr>
  <mc:AlternateContent xmlns:mc="http://schemas.openxmlformats.org/markup-compatibility/2006" xmlns:p14="http://schemas.microsoft.com/office/powerpoint/2010/main">
    <mc:Choice Requires="p14">
      <p:transition p14:dur="250" advClick="0" advTm="3000">
        <p:fade/>
      </p:transition>
    </mc:Choice>
    <mc:Fallback xmlns="">
      <p:transition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8A2196-1357-40D4-8BC7-4435EC6F4986}"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64EF44-1761-4D51-ADD5-C041D7181EED}" type="slidenum">
              <a:rPr lang="en-IN" smtClean="0"/>
              <a:t>‹#›</a:t>
            </a:fld>
            <a:endParaRPr lang="en-IN"/>
          </a:p>
        </p:txBody>
      </p:sp>
    </p:spTree>
    <p:extLst>
      <p:ext uri="{BB962C8B-B14F-4D97-AF65-F5344CB8AC3E}">
        <p14:creationId xmlns:p14="http://schemas.microsoft.com/office/powerpoint/2010/main" val="4238534468"/>
      </p:ext>
    </p:extLst>
  </p:cSld>
  <p:clrMapOvr>
    <a:masterClrMapping/>
  </p:clrMapOvr>
  <mc:AlternateContent xmlns:mc="http://schemas.openxmlformats.org/markup-compatibility/2006" xmlns:p14="http://schemas.microsoft.com/office/powerpoint/2010/main">
    <mc:Choice Requires="p14">
      <p:transition p14:dur="250" advClick="0" advTm="3000">
        <p:fade/>
      </p:transition>
    </mc:Choice>
    <mc:Fallback xmlns="">
      <p:transition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8A2196-1357-40D4-8BC7-4435EC6F4986}"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64EF44-1761-4D51-ADD5-C041D7181EED}" type="slidenum">
              <a:rPr lang="en-IN" smtClean="0"/>
              <a:t>‹#›</a:t>
            </a:fld>
            <a:endParaRPr lang="en-IN"/>
          </a:p>
        </p:txBody>
      </p:sp>
    </p:spTree>
    <p:extLst>
      <p:ext uri="{BB962C8B-B14F-4D97-AF65-F5344CB8AC3E}">
        <p14:creationId xmlns:p14="http://schemas.microsoft.com/office/powerpoint/2010/main" val="4096521380"/>
      </p:ext>
    </p:extLst>
  </p:cSld>
  <p:clrMapOvr>
    <a:masterClrMapping/>
  </p:clrMapOvr>
  <mc:AlternateContent xmlns:mc="http://schemas.openxmlformats.org/markup-compatibility/2006" xmlns:p14="http://schemas.microsoft.com/office/powerpoint/2010/main">
    <mc:Choice Requires="p14">
      <p:transition p14:dur="250" advClick="0" advTm="3000">
        <p:fade/>
      </p:transition>
    </mc:Choice>
    <mc:Fallback xmlns="">
      <p:transition advClick="0"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8A2196-1357-40D4-8BC7-4435EC6F4986}" type="datetimeFigureOut">
              <a:rPr lang="en-IN" smtClean="0"/>
              <a:t>20-04-2024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64EF44-1761-4D51-ADD5-C041D7181EED}" type="slidenum">
              <a:rPr lang="en-IN" smtClean="0"/>
              <a:t>‹#›</a:t>
            </a:fld>
            <a:endParaRPr lang="en-IN"/>
          </a:p>
        </p:txBody>
      </p:sp>
    </p:spTree>
    <p:extLst>
      <p:ext uri="{BB962C8B-B14F-4D97-AF65-F5344CB8AC3E}">
        <p14:creationId xmlns:p14="http://schemas.microsoft.com/office/powerpoint/2010/main" val="42313991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250" advClick="0" advTm="3000">
        <p:fade/>
      </p:transition>
    </mc:Choice>
    <mc:Fallback xmlns="">
      <p:transition advClick="0"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2D44-4328-95D8-9B0E-C7B571D685CC}"/>
              </a:ext>
            </a:extLst>
          </p:cNvPr>
          <p:cNvSpPr>
            <a:spLocks noGrp="1"/>
          </p:cNvSpPr>
          <p:nvPr>
            <p:ph type="ctrTitle"/>
          </p:nvPr>
        </p:nvSpPr>
        <p:spPr/>
        <p:txBody>
          <a:bodyPr/>
          <a:lstStyle/>
          <a:p>
            <a:r>
              <a:rPr lang="en-US" dirty="0"/>
              <a:t>BUDGET SALES ANALYSIS</a:t>
            </a:r>
            <a:endParaRPr lang="en-IN" dirty="0"/>
          </a:p>
        </p:txBody>
      </p:sp>
      <p:sp>
        <p:nvSpPr>
          <p:cNvPr id="3" name="Subtitle 2">
            <a:extLst>
              <a:ext uri="{FF2B5EF4-FFF2-40B4-BE49-F238E27FC236}">
                <a16:creationId xmlns:a16="http://schemas.microsoft.com/office/drawing/2014/main" id="{0E2207CA-F473-825C-88C4-20E50618B16F}"/>
              </a:ext>
            </a:extLst>
          </p:cNvPr>
          <p:cNvSpPr>
            <a:spLocks noGrp="1"/>
          </p:cNvSpPr>
          <p:nvPr>
            <p:ph type="subTitle" idx="1"/>
          </p:nvPr>
        </p:nvSpPr>
        <p:spPr/>
        <p:txBody>
          <a:bodyPr/>
          <a:lstStyle/>
          <a:p>
            <a:r>
              <a:rPr lang="en-US" dirty="0"/>
              <a:t>BY,</a:t>
            </a:r>
          </a:p>
          <a:p>
            <a:r>
              <a:rPr lang="en-US" dirty="0"/>
              <a:t>NANDANA GRACE JOHNY</a:t>
            </a:r>
            <a:endParaRPr lang="en-IN" dirty="0"/>
          </a:p>
        </p:txBody>
      </p:sp>
    </p:spTree>
    <p:extLst>
      <p:ext uri="{BB962C8B-B14F-4D97-AF65-F5344CB8AC3E}">
        <p14:creationId xmlns:p14="http://schemas.microsoft.com/office/powerpoint/2010/main" val="1041941235"/>
      </p:ext>
    </p:extLst>
  </p:cSld>
  <p:clrMapOvr>
    <a:masterClrMapping/>
  </p:clrMapOvr>
  <mc:AlternateContent xmlns:mc="http://schemas.openxmlformats.org/markup-compatibility/2006" xmlns:p14="http://schemas.microsoft.com/office/powerpoint/2010/main">
    <mc:Choice Requires="p14">
      <p:transition p14:dur="250" advClick="0" advTm="3000">
        <p:fade/>
      </p:transition>
    </mc:Choice>
    <mc:Fallback xmlns="">
      <p:transition advClick="0" advTm="3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B9CE7-4239-FA5F-BE39-FB64B6A4D85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4F82F99-CCF8-BE91-A900-FDA7B029BC17}"/>
              </a:ext>
            </a:extLst>
          </p:cNvPr>
          <p:cNvSpPr>
            <a:spLocks noGrp="1"/>
          </p:cNvSpPr>
          <p:nvPr>
            <p:ph idx="1"/>
          </p:nvPr>
        </p:nvSpPr>
        <p:spPr/>
        <p:txBody>
          <a:bodyPr>
            <a:normAutofit/>
          </a:bodyPr>
          <a:lstStyle/>
          <a:p>
            <a:pPr marL="0" indent="0" algn="ctr">
              <a:buNone/>
            </a:pPr>
            <a:r>
              <a:rPr lang="en-US" sz="7200" dirty="0"/>
              <a:t>THANK YOU</a:t>
            </a:r>
            <a:endParaRPr lang="en-IN" sz="7200" dirty="0"/>
          </a:p>
        </p:txBody>
      </p:sp>
    </p:spTree>
    <p:extLst>
      <p:ext uri="{BB962C8B-B14F-4D97-AF65-F5344CB8AC3E}">
        <p14:creationId xmlns:p14="http://schemas.microsoft.com/office/powerpoint/2010/main" val="2099888644"/>
      </p:ext>
    </p:extLst>
  </p:cSld>
  <p:clrMapOvr>
    <a:masterClrMapping/>
  </p:clrMapOvr>
  <mc:AlternateContent xmlns:mc="http://schemas.openxmlformats.org/markup-compatibility/2006" xmlns:p14="http://schemas.microsoft.com/office/powerpoint/2010/main">
    <mc:Choice Requires="p14">
      <p:transition p14:dur="250" advClick="0" advTm="3000">
        <p:fade/>
      </p:transition>
    </mc:Choice>
    <mc:Fallback xmlns="">
      <p:transition advClick="0"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92837-D8AF-358C-F2F1-6626F39151D1}"/>
              </a:ext>
            </a:extLst>
          </p:cNvPr>
          <p:cNvSpPr>
            <a:spLocks noGrp="1"/>
          </p:cNvSpPr>
          <p:nvPr>
            <p:ph type="title"/>
          </p:nvPr>
        </p:nvSpPr>
        <p:spPr/>
        <p:txBody>
          <a:bodyPr/>
          <a:lstStyle/>
          <a:p>
            <a:r>
              <a:rPr lang="en-US" u="sng" dirty="0"/>
              <a:t>Project Details</a:t>
            </a:r>
            <a:endParaRPr lang="en-IN" u="sng" dirty="0"/>
          </a:p>
        </p:txBody>
      </p:sp>
      <p:graphicFrame>
        <p:nvGraphicFramePr>
          <p:cNvPr id="4" name="Content Placeholder 3">
            <a:extLst>
              <a:ext uri="{FF2B5EF4-FFF2-40B4-BE49-F238E27FC236}">
                <a16:creationId xmlns:a16="http://schemas.microsoft.com/office/drawing/2014/main" id="{C9E16F91-3B47-02F2-679C-39E7D0ACCB15}"/>
              </a:ext>
            </a:extLst>
          </p:cNvPr>
          <p:cNvGraphicFramePr>
            <a:graphicFrameLocks noGrp="1"/>
          </p:cNvGraphicFramePr>
          <p:nvPr>
            <p:ph idx="1"/>
            <p:extLst>
              <p:ext uri="{D42A27DB-BD31-4B8C-83A1-F6EECF244321}">
                <p14:modId xmlns:p14="http://schemas.microsoft.com/office/powerpoint/2010/main" val="1072984949"/>
              </p:ext>
            </p:extLst>
          </p:nvPr>
        </p:nvGraphicFramePr>
        <p:xfrm>
          <a:off x="838200" y="1825624"/>
          <a:ext cx="8148484" cy="1989291"/>
        </p:xfrm>
        <a:graphic>
          <a:graphicData uri="http://schemas.openxmlformats.org/drawingml/2006/table">
            <a:tbl>
              <a:tblPr firstRow="1" bandRow="1">
                <a:tableStyleId>{073A0DAA-6AF3-43AB-8588-CEC1D06C72B9}</a:tableStyleId>
              </a:tblPr>
              <a:tblGrid>
                <a:gridCol w="4074242">
                  <a:extLst>
                    <a:ext uri="{9D8B030D-6E8A-4147-A177-3AD203B41FA5}">
                      <a16:colId xmlns:a16="http://schemas.microsoft.com/office/drawing/2014/main" val="4063520074"/>
                    </a:ext>
                  </a:extLst>
                </a:gridCol>
                <a:gridCol w="4074242">
                  <a:extLst>
                    <a:ext uri="{9D8B030D-6E8A-4147-A177-3AD203B41FA5}">
                      <a16:colId xmlns:a16="http://schemas.microsoft.com/office/drawing/2014/main" val="4264834078"/>
                    </a:ext>
                  </a:extLst>
                </a:gridCol>
              </a:tblGrid>
              <a:tr h="663097">
                <a:tc>
                  <a:txBody>
                    <a:bodyPr/>
                    <a:lstStyle/>
                    <a:p>
                      <a:r>
                        <a:rPr lang="en-US" dirty="0"/>
                        <a:t>Project Title</a:t>
                      </a:r>
                      <a:endParaRPr lang="en-IN" dirty="0"/>
                    </a:p>
                  </a:txBody>
                  <a:tcPr/>
                </a:tc>
                <a:tc>
                  <a:txBody>
                    <a:bodyPr/>
                    <a:lstStyle/>
                    <a:p>
                      <a:r>
                        <a:rPr lang="en-US" dirty="0"/>
                        <a:t>Budget Sales Analytics</a:t>
                      </a:r>
                      <a:endParaRPr lang="en-IN" dirty="0"/>
                    </a:p>
                  </a:txBody>
                  <a:tcPr/>
                </a:tc>
                <a:extLst>
                  <a:ext uri="{0D108BD9-81ED-4DB2-BD59-A6C34878D82A}">
                    <a16:rowId xmlns:a16="http://schemas.microsoft.com/office/drawing/2014/main" val="3325353710"/>
                  </a:ext>
                </a:extLst>
              </a:tr>
              <a:tr h="663097">
                <a:tc>
                  <a:txBody>
                    <a:bodyPr/>
                    <a:lstStyle/>
                    <a:p>
                      <a:r>
                        <a:rPr lang="en-US" dirty="0"/>
                        <a:t>Technologies</a:t>
                      </a:r>
                      <a:endParaRPr lang="en-IN" dirty="0"/>
                    </a:p>
                  </a:txBody>
                  <a:tcPr/>
                </a:tc>
                <a:tc>
                  <a:txBody>
                    <a:bodyPr/>
                    <a:lstStyle/>
                    <a:p>
                      <a:r>
                        <a:rPr lang="en-US" dirty="0"/>
                        <a:t>Data Science</a:t>
                      </a:r>
                      <a:endParaRPr lang="en-IN" dirty="0"/>
                    </a:p>
                  </a:txBody>
                  <a:tcPr/>
                </a:tc>
                <a:extLst>
                  <a:ext uri="{0D108BD9-81ED-4DB2-BD59-A6C34878D82A}">
                    <a16:rowId xmlns:a16="http://schemas.microsoft.com/office/drawing/2014/main" val="1549268497"/>
                  </a:ext>
                </a:extLst>
              </a:tr>
              <a:tr h="663097">
                <a:tc>
                  <a:txBody>
                    <a:bodyPr/>
                    <a:lstStyle/>
                    <a:p>
                      <a:r>
                        <a:rPr lang="en-US" dirty="0"/>
                        <a:t>Domain</a:t>
                      </a:r>
                      <a:endParaRPr lang="en-IN" dirty="0"/>
                    </a:p>
                  </a:txBody>
                  <a:tcPr/>
                </a:tc>
                <a:tc>
                  <a:txBody>
                    <a:bodyPr/>
                    <a:lstStyle/>
                    <a:p>
                      <a:r>
                        <a:rPr lang="en-US" dirty="0"/>
                        <a:t>Retail &amp; Sales</a:t>
                      </a:r>
                      <a:endParaRPr lang="en-IN" dirty="0"/>
                    </a:p>
                  </a:txBody>
                  <a:tcPr/>
                </a:tc>
                <a:extLst>
                  <a:ext uri="{0D108BD9-81ED-4DB2-BD59-A6C34878D82A}">
                    <a16:rowId xmlns:a16="http://schemas.microsoft.com/office/drawing/2014/main" val="2391236601"/>
                  </a:ext>
                </a:extLst>
              </a:tr>
            </a:tbl>
          </a:graphicData>
        </a:graphic>
      </p:graphicFrame>
    </p:spTree>
    <p:extLst>
      <p:ext uri="{BB962C8B-B14F-4D97-AF65-F5344CB8AC3E}">
        <p14:creationId xmlns:p14="http://schemas.microsoft.com/office/powerpoint/2010/main" val="2765306075"/>
      </p:ext>
    </p:extLst>
  </p:cSld>
  <p:clrMapOvr>
    <a:masterClrMapping/>
  </p:clrMapOvr>
  <mc:AlternateContent xmlns:mc="http://schemas.openxmlformats.org/markup-compatibility/2006" xmlns:p14="http://schemas.microsoft.com/office/powerpoint/2010/main">
    <mc:Choice Requires="p14">
      <p:transition p14:dur="250" advClick="0" advTm="3000">
        <p:fade/>
      </p:transition>
    </mc:Choice>
    <mc:Fallback xmlns="">
      <p:transition advClick="0" advTm="3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A9F68-24CD-FCFD-4FD4-5B94C16A8339}"/>
              </a:ext>
            </a:extLst>
          </p:cNvPr>
          <p:cNvSpPr>
            <a:spLocks noGrp="1"/>
          </p:cNvSpPr>
          <p:nvPr>
            <p:ph type="title"/>
          </p:nvPr>
        </p:nvSpPr>
        <p:spPr/>
        <p:txBody>
          <a:bodyPr/>
          <a:lstStyle/>
          <a:p>
            <a:r>
              <a:rPr lang="en-US" u="sng" dirty="0"/>
              <a:t>Problem Statement</a:t>
            </a:r>
            <a:endParaRPr lang="en-IN" u="sng" dirty="0"/>
          </a:p>
        </p:txBody>
      </p:sp>
      <p:sp>
        <p:nvSpPr>
          <p:cNvPr id="3" name="Content Placeholder 2">
            <a:extLst>
              <a:ext uri="{FF2B5EF4-FFF2-40B4-BE49-F238E27FC236}">
                <a16:creationId xmlns:a16="http://schemas.microsoft.com/office/drawing/2014/main" id="{BCC0C0B8-FCAA-8627-5440-1F2B8920A931}"/>
              </a:ext>
            </a:extLst>
          </p:cNvPr>
          <p:cNvSpPr>
            <a:spLocks noGrp="1"/>
          </p:cNvSpPr>
          <p:nvPr>
            <p:ph idx="1"/>
          </p:nvPr>
        </p:nvSpPr>
        <p:spPr/>
        <p:txBody>
          <a:bodyPr/>
          <a:lstStyle/>
          <a:p>
            <a:pPr marL="0" indent="0">
              <a:buNone/>
            </a:pPr>
            <a:r>
              <a:rPr lang="en-US" dirty="0"/>
              <a:t>Our "Domain Sale" process is structured to help potential buyers purchase the domain they want immediately without the hassle of contacting the seller directly. </a:t>
            </a:r>
          </a:p>
          <a:p>
            <a:pPr marL="0" indent="0">
              <a:buNone/>
            </a:pPr>
            <a:r>
              <a:rPr lang="en-US" dirty="0"/>
              <a:t>A seller lists a domain for sale at a specific price in our Marketplace. An interested buyer sees this domain for sale and decides to buy it. </a:t>
            </a:r>
            <a:endParaRPr lang="en-IN" dirty="0"/>
          </a:p>
        </p:txBody>
      </p:sp>
    </p:spTree>
    <p:extLst>
      <p:ext uri="{BB962C8B-B14F-4D97-AF65-F5344CB8AC3E}">
        <p14:creationId xmlns:p14="http://schemas.microsoft.com/office/powerpoint/2010/main" val="2791775903"/>
      </p:ext>
    </p:extLst>
  </p:cSld>
  <p:clrMapOvr>
    <a:masterClrMapping/>
  </p:clrMapOvr>
  <mc:AlternateContent xmlns:mc="http://schemas.openxmlformats.org/markup-compatibility/2006" xmlns:p14="http://schemas.microsoft.com/office/powerpoint/2010/main">
    <mc:Choice Requires="p14">
      <p:transition p14:dur="250" advClick="0" advTm="3000">
        <p:fade/>
      </p:transition>
    </mc:Choice>
    <mc:Fallback xmlns="">
      <p:transition advClick="0"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F10AD-2506-D362-F2BE-E105994DBC59}"/>
              </a:ext>
            </a:extLst>
          </p:cNvPr>
          <p:cNvSpPr>
            <a:spLocks noGrp="1"/>
          </p:cNvSpPr>
          <p:nvPr>
            <p:ph type="title"/>
          </p:nvPr>
        </p:nvSpPr>
        <p:spPr/>
        <p:txBody>
          <a:bodyPr/>
          <a:lstStyle/>
          <a:p>
            <a:r>
              <a:rPr lang="en-US" u="sng" dirty="0"/>
              <a:t>Objective</a:t>
            </a:r>
            <a:endParaRPr lang="en-IN" u="sng" dirty="0"/>
          </a:p>
        </p:txBody>
      </p:sp>
      <p:sp>
        <p:nvSpPr>
          <p:cNvPr id="3" name="Content Placeholder 2">
            <a:extLst>
              <a:ext uri="{FF2B5EF4-FFF2-40B4-BE49-F238E27FC236}">
                <a16:creationId xmlns:a16="http://schemas.microsoft.com/office/drawing/2014/main" id="{776B9D9D-856E-06E5-0E6C-5613833FACBF}"/>
              </a:ext>
            </a:extLst>
          </p:cNvPr>
          <p:cNvSpPr>
            <a:spLocks noGrp="1"/>
          </p:cNvSpPr>
          <p:nvPr>
            <p:ph idx="1"/>
          </p:nvPr>
        </p:nvSpPr>
        <p:spPr/>
        <p:txBody>
          <a:bodyPr/>
          <a:lstStyle/>
          <a:p>
            <a:pPr marL="0" indent="0">
              <a:buNone/>
            </a:pPr>
            <a:r>
              <a:rPr lang="en-US" dirty="0"/>
              <a:t>The goal of this project is to analyze the sales budget data, extract necessary information about Customers and Product based on combination of features and to make dashboard to review the performance of the company.</a:t>
            </a:r>
            <a:endParaRPr lang="en-IN" dirty="0"/>
          </a:p>
        </p:txBody>
      </p:sp>
    </p:spTree>
    <p:extLst>
      <p:ext uri="{BB962C8B-B14F-4D97-AF65-F5344CB8AC3E}">
        <p14:creationId xmlns:p14="http://schemas.microsoft.com/office/powerpoint/2010/main" val="2181995228"/>
      </p:ext>
    </p:extLst>
  </p:cSld>
  <p:clrMapOvr>
    <a:masterClrMapping/>
  </p:clrMapOvr>
  <mc:AlternateContent xmlns:mc="http://schemas.openxmlformats.org/markup-compatibility/2006" xmlns:p14="http://schemas.microsoft.com/office/powerpoint/2010/main">
    <mc:Choice Requires="p14">
      <p:transition p14:dur="250" advClick="0" advTm="3000">
        <p:fade/>
      </p:transition>
    </mc:Choice>
    <mc:Fallback xmlns="">
      <p:transition advClick="0"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B82B7-E431-7044-C626-02D3CA65AE5F}"/>
              </a:ext>
            </a:extLst>
          </p:cNvPr>
          <p:cNvSpPr>
            <a:spLocks noGrp="1"/>
          </p:cNvSpPr>
          <p:nvPr>
            <p:ph type="title"/>
          </p:nvPr>
        </p:nvSpPr>
        <p:spPr>
          <a:xfrm>
            <a:off x="838200" y="365125"/>
            <a:ext cx="10515600" cy="5632552"/>
          </a:xfrm>
        </p:spPr>
        <p:txBody>
          <a:bodyPr/>
          <a:lstStyle/>
          <a:p>
            <a:endParaRPr lang="en-IN" dirty="0"/>
          </a:p>
        </p:txBody>
      </p:sp>
      <p:sp>
        <p:nvSpPr>
          <p:cNvPr id="3" name="Content Placeholder 2">
            <a:extLst>
              <a:ext uri="{FF2B5EF4-FFF2-40B4-BE49-F238E27FC236}">
                <a16:creationId xmlns:a16="http://schemas.microsoft.com/office/drawing/2014/main" id="{9C3A4552-1A2C-342B-BBE1-BD721D447509}"/>
              </a:ext>
            </a:extLst>
          </p:cNvPr>
          <p:cNvSpPr>
            <a:spLocks noGrp="1"/>
          </p:cNvSpPr>
          <p:nvPr>
            <p:ph idx="1"/>
          </p:nvPr>
        </p:nvSpPr>
        <p:spPr>
          <a:xfrm>
            <a:off x="838200" y="365125"/>
            <a:ext cx="10515600" cy="5811838"/>
          </a:xfrm>
        </p:spPr>
        <p:txBody>
          <a:bodyPr>
            <a:normAutofit/>
          </a:bodyPr>
          <a:lstStyle/>
          <a:p>
            <a:pPr marL="0" indent="0">
              <a:buNone/>
            </a:pPr>
            <a:r>
              <a:rPr lang="en-US" sz="4000" u="sng" dirty="0"/>
              <a:t>Tools Used</a:t>
            </a:r>
          </a:p>
          <a:p>
            <a:r>
              <a:rPr lang="en-IN" sz="2000" dirty="0"/>
              <a:t>Microsoft Excel</a:t>
            </a:r>
          </a:p>
          <a:p>
            <a:r>
              <a:rPr lang="en-IN" sz="2000" dirty="0"/>
              <a:t>Microsoft Power BI</a:t>
            </a:r>
          </a:p>
          <a:p>
            <a:endParaRPr lang="en-IN" sz="2000" dirty="0"/>
          </a:p>
          <a:p>
            <a:pPr marL="0" indent="0">
              <a:buNone/>
            </a:pPr>
            <a:r>
              <a:rPr lang="en-IN" sz="4000" u="sng" dirty="0"/>
              <a:t>Details of Data</a:t>
            </a:r>
          </a:p>
          <a:p>
            <a:r>
              <a:rPr lang="en-IN" sz="2000" dirty="0"/>
              <a:t>Budget</a:t>
            </a:r>
          </a:p>
          <a:p>
            <a:r>
              <a:rPr lang="en-IN" sz="2000" dirty="0"/>
              <a:t>Sales</a:t>
            </a:r>
          </a:p>
          <a:p>
            <a:r>
              <a:rPr lang="en-IN" sz="2000" dirty="0"/>
              <a:t>Product</a:t>
            </a:r>
          </a:p>
          <a:p>
            <a:r>
              <a:rPr lang="en-IN" sz="2000" dirty="0"/>
              <a:t>Customer</a:t>
            </a:r>
          </a:p>
          <a:p>
            <a:r>
              <a:rPr lang="en-IN" sz="2000" dirty="0"/>
              <a:t>Territories</a:t>
            </a:r>
          </a:p>
          <a:p>
            <a:pPr marL="0" indent="0">
              <a:buNone/>
            </a:pPr>
            <a:endParaRPr lang="en-IN" sz="2000" dirty="0"/>
          </a:p>
        </p:txBody>
      </p:sp>
    </p:spTree>
    <p:extLst>
      <p:ext uri="{BB962C8B-B14F-4D97-AF65-F5344CB8AC3E}">
        <p14:creationId xmlns:p14="http://schemas.microsoft.com/office/powerpoint/2010/main" val="3287336047"/>
      </p:ext>
    </p:extLst>
  </p:cSld>
  <p:clrMapOvr>
    <a:masterClrMapping/>
  </p:clrMapOvr>
  <mc:AlternateContent xmlns:mc="http://schemas.openxmlformats.org/markup-compatibility/2006" xmlns:p14="http://schemas.microsoft.com/office/powerpoint/2010/main">
    <mc:Choice Requires="p14">
      <p:transition p14:dur="250" advClick="0" advTm="3000">
        <p:fade/>
      </p:transition>
    </mc:Choice>
    <mc:Fallback xmlns="">
      <p:transition advClick="0" advTm="3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F4E70-D15F-7786-C04A-30FC9FC8E6AA}"/>
              </a:ext>
            </a:extLst>
          </p:cNvPr>
          <p:cNvSpPr>
            <a:spLocks noGrp="1"/>
          </p:cNvSpPr>
          <p:nvPr>
            <p:ph type="title"/>
          </p:nvPr>
        </p:nvSpPr>
        <p:spPr/>
        <p:txBody>
          <a:bodyPr/>
          <a:lstStyle/>
          <a:p>
            <a:r>
              <a:rPr lang="en-US" u="sng" dirty="0"/>
              <a:t>Insights</a:t>
            </a:r>
            <a:endParaRPr lang="en-IN" u="sng" dirty="0"/>
          </a:p>
        </p:txBody>
      </p:sp>
      <p:pic>
        <p:nvPicPr>
          <p:cNvPr id="5" name="Content Placeholder 4">
            <a:extLst>
              <a:ext uri="{FF2B5EF4-FFF2-40B4-BE49-F238E27FC236}">
                <a16:creationId xmlns:a16="http://schemas.microsoft.com/office/drawing/2014/main" id="{3A792585-9921-E991-7A97-BB1D238B5EE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012" t="18376" r="15556" b="11803"/>
          <a:stretch/>
        </p:blipFill>
        <p:spPr>
          <a:xfrm>
            <a:off x="747252" y="1533832"/>
            <a:ext cx="10392695" cy="4817807"/>
          </a:xfrm>
        </p:spPr>
      </p:pic>
    </p:spTree>
    <p:extLst>
      <p:ext uri="{BB962C8B-B14F-4D97-AF65-F5344CB8AC3E}">
        <p14:creationId xmlns:p14="http://schemas.microsoft.com/office/powerpoint/2010/main" val="1795258842"/>
      </p:ext>
    </p:extLst>
  </p:cSld>
  <p:clrMapOvr>
    <a:masterClrMapping/>
  </p:clrMapOvr>
  <mc:AlternateContent xmlns:mc="http://schemas.openxmlformats.org/markup-compatibility/2006" xmlns:p14="http://schemas.microsoft.com/office/powerpoint/2010/main">
    <mc:Choice Requires="p14">
      <p:transition p14:dur="250" advClick="0" advTm="3000">
        <p:fade/>
      </p:transition>
    </mc:Choice>
    <mc:Fallback xmlns="">
      <p:transition advClick="0"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FFDF2C-93A5-9EE9-0C5B-8969B8A3082B}"/>
              </a:ext>
            </a:extLst>
          </p:cNvPr>
          <p:cNvPicPr>
            <a:picLocks noChangeAspect="1"/>
          </p:cNvPicPr>
          <p:nvPr/>
        </p:nvPicPr>
        <p:blipFill rotWithShape="1">
          <a:blip r:embed="rId2">
            <a:extLst>
              <a:ext uri="{28A0092B-C50C-407E-A947-70E740481C1C}">
                <a14:useLocalDpi xmlns:a14="http://schemas.microsoft.com/office/drawing/2010/main" val="0"/>
              </a:ext>
            </a:extLst>
          </a:blip>
          <a:srcRect l="12823" t="18638" r="15161" b="12545"/>
          <a:stretch/>
        </p:blipFill>
        <p:spPr>
          <a:xfrm>
            <a:off x="481781" y="344129"/>
            <a:ext cx="10943303" cy="6027173"/>
          </a:xfrm>
          <a:prstGeom prst="rect">
            <a:avLst/>
          </a:prstGeom>
        </p:spPr>
      </p:pic>
    </p:spTree>
    <p:extLst>
      <p:ext uri="{BB962C8B-B14F-4D97-AF65-F5344CB8AC3E}">
        <p14:creationId xmlns:p14="http://schemas.microsoft.com/office/powerpoint/2010/main" val="1581481116"/>
      </p:ext>
    </p:extLst>
  </p:cSld>
  <p:clrMapOvr>
    <a:masterClrMapping/>
  </p:clrMapOvr>
  <mc:AlternateContent xmlns:mc="http://schemas.openxmlformats.org/markup-compatibility/2006" xmlns:p14="http://schemas.microsoft.com/office/powerpoint/2010/main">
    <mc:Choice Requires="p14">
      <p:transition p14:dur="250" advClick="0" advTm="3000">
        <p:fade/>
      </p:transition>
    </mc:Choice>
    <mc:Fallback xmlns="">
      <p:transition advClick="0"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E7D128-F244-FD54-8469-46BC15E2DF7A}"/>
              </a:ext>
            </a:extLst>
          </p:cNvPr>
          <p:cNvPicPr>
            <a:picLocks noChangeAspect="1"/>
          </p:cNvPicPr>
          <p:nvPr/>
        </p:nvPicPr>
        <p:blipFill rotWithShape="1">
          <a:blip r:embed="rId2">
            <a:extLst>
              <a:ext uri="{28A0092B-C50C-407E-A947-70E740481C1C}">
                <a14:useLocalDpi xmlns:a14="http://schemas.microsoft.com/office/drawing/2010/main" val="0"/>
              </a:ext>
            </a:extLst>
          </a:blip>
          <a:srcRect l="11048" t="18208" r="13468" b="12401"/>
          <a:stretch/>
        </p:blipFill>
        <p:spPr>
          <a:xfrm>
            <a:off x="442452" y="344129"/>
            <a:ext cx="11277600" cy="6076336"/>
          </a:xfrm>
          <a:prstGeom prst="rect">
            <a:avLst/>
          </a:prstGeom>
        </p:spPr>
      </p:pic>
    </p:spTree>
    <p:extLst>
      <p:ext uri="{BB962C8B-B14F-4D97-AF65-F5344CB8AC3E}">
        <p14:creationId xmlns:p14="http://schemas.microsoft.com/office/powerpoint/2010/main" val="534677250"/>
      </p:ext>
    </p:extLst>
  </p:cSld>
  <p:clrMapOvr>
    <a:masterClrMapping/>
  </p:clrMapOvr>
  <mc:AlternateContent xmlns:mc="http://schemas.openxmlformats.org/markup-compatibility/2006" xmlns:p14="http://schemas.microsoft.com/office/powerpoint/2010/main">
    <mc:Choice Requires="p14">
      <p:transition p14:dur="250" advClick="0" advTm="3000">
        <p:fade/>
      </p:transition>
    </mc:Choice>
    <mc:Fallback xmlns="">
      <p:transition advClick="0"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4123A-9667-33C2-08B9-C44A95C9CEFB}"/>
              </a:ext>
            </a:extLst>
          </p:cNvPr>
          <p:cNvSpPr>
            <a:spLocks noGrp="1"/>
          </p:cNvSpPr>
          <p:nvPr>
            <p:ph type="title"/>
          </p:nvPr>
        </p:nvSpPr>
        <p:spPr/>
        <p:txBody>
          <a:bodyPr/>
          <a:lstStyle/>
          <a:p>
            <a:r>
              <a:rPr lang="en-US" u="sng" dirty="0"/>
              <a:t>Conclusion </a:t>
            </a:r>
            <a:endParaRPr lang="en-IN" u="sng" dirty="0"/>
          </a:p>
        </p:txBody>
      </p:sp>
      <p:sp>
        <p:nvSpPr>
          <p:cNvPr id="3" name="Content Placeholder 2">
            <a:extLst>
              <a:ext uri="{FF2B5EF4-FFF2-40B4-BE49-F238E27FC236}">
                <a16:creationId xmlns:a16="http://schemas.microsoft.com/office/drawing/2014/main" id="{4AC20AE0-3853-7A67-5469-9B9C8009ACA4}"/>
              </a:ext>
            </a:extLst>
          </p:cNvPr>
          <p:cNvSpPr>
            <a:spLocks noGrp="1"/>
          </p:cNvSpPr>
          <p:nvPr>
            <p:ph idx="1"/>
          </p:nvPr>
        </p:nvSpPr>
        <p:spPr/>
        <p:txBody>
          <a:bodyPr/>
          <a:lstStyle/>
          <a:p>
            <a:pPr marL="514350" indent="-514350">
              <a:buFont typeface="+mj-lt"/>
              <a:buAutoNum type="arabicPeriod"/>
            </a:pPr>
            <a:r>
              <a:rPr lang="en-US" dirty="0"/>
              <a:t>The United States has the highest sales of around 93M.</a:t>
            </a:r>
          </a:p>
          <a:p>
            <a:pPr marL="514350" indent="-514350">
              <a:buFont typeface="+mj-lt"/>
              <a:buAutoNum type="arabicPeriod"/>
            </a:pPr>
            <a:r>
              <a:rPr lang="en-US" dirty="0"/>
              <a:t>Road Bikes has the highest sales of 49.55%.</a:t>
            </a:r>
          </a:p>
          <a:p>
            <a:pPr marL="514350" indent="-514350">
              <a:buFont typeface="+mj-lt"/>
              <a:buAutoNum type="arabicPeriod"/>
            </a:pPr>
            <a:r>
              <a:rPr lang="en-US" dirty="0"/>
              <a:t>Majority of customers are female around 50.46%. </a:t>
            </a:r>
          </a:p>
          <a:p>
            <a:pPr marL="514350" indent="-514350">
              <a:buFont typeface="+mj-lt"/>
              <a:buAutoNum type="arabicPeriod"/>
            </a:pPr>
            <a:r>
              <a:rPr lang="en-US" dirty="0"/>
              <a:t>Highest sale by product line is Road around 49.88%.</a:t>
            </a:r>
          </a:p>
          <a:p>
            <a:pPr marL="514350" indent="-514350">
              <a:buFont typeface="+mj-lt"/>
              <a:buAutoNum type="arabicPeriod"/>
            </a:pPr>
            <a:r>
              <a:rPr lang="en-US" dirty="0"/>
              <a:t>Variance percentage includes -42.09%</a:t>
            </a:r>
          </a:p>
          <a:p>
            <a:endParaRPr lang="en-US" dirty="0"/>
          </a:p>
          <a:p>
            <a:endParaRPr lang="en-US" dirty="0"/>
          </a:p>
          <a:p>
            <a:endParaRPr lang="en-US" dirty="0"/>
          </a:p>
          <a:p>
            <a:endParaRPr lang="en-US" dirty="0"/>
          </a:p>
          <a:p>
            <a:endParaRPr lang="en-US" dirty="0"/>
          </a:p>
          <a:p>
            <a:pPr marL="0" indent="0">
              <a:buNone/>
            </a:pPr>
            <a:endParaRPr lang="en-US" u="sng" dirty="0"/>
          </a:p>
          <a:p>
            <a:endParaRPr lang="en-IN" dirty="0"/>
          </a:p>
        </p:txBody>
      </p:sp>
    </p:spTree>
    <p:extLst>
      <p:ext uri="{BB962C8B-B14F-4D97-AF65-F5344CB8AC3E}">
        <p14:creationId xmlns:p14="http://schemas.microsoft.com/office/powerpoint/2010/main" val="825283010"/>
      </p:ext>
    </p:extLst>
  </p:cSld>
  <p:clrMapOvr>
    <a:masterClrMapping/>
  </p:clrMapOvr>
  <mc:AlternateContent xmlns:mc="http://schemas.openxmlformats.org/markup-compatibility/2006" xmlns:p14="http://schemas.microsoft.com/office/powerpoint/2010/main">
    <mc:Choice Requires="p14">
      <p:transition p14:dur="250" advClick="0" advTm="3000">
        <p:fade/>
      </p:transition>
    </mc:Choice>
    <mc:Fallback xmlns="">
      <p:transition advClick="0" advTm="3000">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2</TotalTime>
  <Words>181</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BUDGET SALES ANALYSIS</vt:lpstr>
      <vt:lpstr>Project Details</vt:lpstr>
      <vt:lpstr>Problem Statement</vt:lpstr>
      <vt:lpstr>Objective</vt:lpstr>
      <vt:lpstr>PowerPoint Presentation</vt:lpstr>
      <vt:lpstr>Insights</vt:lpstr>
      <vt:lpstr>PowerPoint Presentation</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 SALES ANALYSIS</dc:title>
  <dc:creator>nandana.g.jhony2012@gmail.com</dc:creator>
  <cp:lastModifiedBy>nandana.g.jhony2012@gmail.com</cp:lastModifiedBy>
  <cp:revision>1</cp:revision>
  <dcterms:created xsi:type="dcterms:W3CDTF">2024-04-19T16:24:44Z</dcterms:created>
  <dcterms:modified xsi:type="dcterms:W3CDTF">2024-04-20T14:43:25Z</dcterms:modified>
</cp:coreProperties>
</file>