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83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4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17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8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286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575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00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34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7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094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70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33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11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341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13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323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5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DCD-2A66-E714-6B8A-214D2CBF4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161" y="2099733"/>
            <a:ext cx="8407452" cy="162669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4400" b="1" dirty="0"/>
              <a:t>FIFA WORLD CUP ANALYSIS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ED3F5-C44C-0CA4-8125-5715C6DCB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15" y="4444181"/>
            <a:ext cx="3136491" cy="1194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BY,</a:t>
            </a:r>
          </a:p>
          <a:p>
            <a:r>
              <a:rPr lang="en-US" dirty="0">
                <a:solidFill>
                  <a:schemeClr val="bg1"/>
                </a:solidFill>
              </a:rPr>
              <a:t>NANDANA GRACE JOHNY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3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0596-2F9B-01BD-4A40-56F2BA1C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F1E7-EC84-8D4D-9316-2D3D3349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FIFA World Cup is a global football competition contested by the various football-playing nations of the world.</a:t>
            </a:r>
          </a:p>
          <a:p>
            <a:r>
              <a:rPr lang="en-US" dirty="0"/>
              <a:t>It is contested every four years and is the most prestigious and important trophy in the sport of football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85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1D52-15D2-FFBE-0612-4858625D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DETAILS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9671E-959B-E407-0EC0-3C38073E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– Data Science</a:t>
            </a:r>
          </a:p>
          <a:p>
            <a:r>
              <a:rPr lang="en-US" dirty="0"/>
              <a:t>Domain - Sports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678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B1BC-B0AE-D80F-AAD9-38234011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USED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9EBB-7DCF-9FD0-8DAA-D2ACC2FE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  <a:p>
            <a:r>
              <a:rPr lang="en-US" dirty="0"/>
              <a:t>Microsoft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38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FB90-0E22-DAE4-38D3-FECC3AD6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63836"/>
            <a:ext cx="8761413" cy="706964"/>
          </a:xfrm>
        </p:spPr>
        <p:txBody>
          <a:bodyPr/>
          <a:lstStyle/>
          <a:p>
            <a:r>
              <a:rPr lang="en-US" b="1" dirty="0"/>
              <a:t>DETAILS OF DATA</a:t>
            </a:r>
            <a:endParaRPr lang="en-IN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37730B-A3F7-20DA-5DAA-D2212F697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CUP MATCHES</a:t>
            </a:r>
          </a:p>
          <a:p>
            <a:r>
              <a:rPr lang="en-US" dirty="0"/>
              <a:t>WORLD CUP PLAYERS </a:t>
            </a:r>
          </a:p>
          <a:p>
            <a:r>
              <a:rPr lang="en-US" dirty="0"/>
              <a:t>WORLD CUP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18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3A00-E2E2-5E48-FF84-BD9108E2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 DESIGN</a:t>
            </a:r>
            <a:endParaRPr lang="en-IN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75F1149-CE43-11F0-C9EE-8B990F043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18191" r="20749" b="12736"/>
          <a:stretch/>
        </p:blipFill>
        <p:spPr>
          <a:xfrm>
            <a:off x="1317523" y="2261419"/>
            <a:ext cx="8849032" cy="4296697"/>
          </a:xfrm>
        </p:spPr>
      </p:pic>
    </p:spTree>
    <p:extLst>
      <p:ext uri="{BB962C8B-B14F-4D97-AF65-F5344CB8AC3E}">
        <p14:creationId xmlns:p14="http://schemas.microsoft.com/office/powerpoint/2010/main" val="710140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2BC5-170F-6C27-E09D-83DB40AD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D781-E58D-6343-2C36-7C19D029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Brazil has qualified for the FIFA World Cup 19 times.</a:t>
            </a:r>
          </a:p>
          <a:p>
            <a:r>
              <a:rPr lang="en-US" dirty="0"/>
              <a:t>Brazil has hosted the World Cup twice, followed by France has hosted it twice as well</a:t>
            </a:r>
          </a:p>
          <a:p>
            <a:r>
              <a:rPr lang="en-US" dirty="0"/>
              <a:t>The sum of goals scored in the 2014 World Cup is 171.</a:t>
            </a:r>
          </a:p>
          <a:p>
            <a:r>
              <a:rPr lang="en-US" dirty="0"/>
              <a:t>In 2014, a total of 32 teams qualified, playing a total of 64 matches.</a:t>
            </a:r>
          </a:p>
          <a:p>
            <a:r>
              <a:rPr lang="en-US" dirty="0"/>
              <a:t>Germany recorded the highest attendance among all countries.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23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E64CE1-7744-5908-F592-B20BABD2484A}"/>
              </a:ext>
            </a:extLst>
          </p:cNvPr>
          <p:cNvSpPr txBox="1"/>
          <p:nvPr/>
        </p:nvSpPr>
        <p:spPr>
          <a:xfrm>
            <a:off x="2251588" y="2337931"/>
            <a:ext cx="6459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THANK YOU</a:t>
            </a:r>
            <a:endParaRPr lang="en-IN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33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148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Ion Boardroom</vt:lpstr>
      <vt:lpstr> FIFA WORLD CUP ANALYSIS</vt:lpstr>
      <vt:lpstr>INTRODUCTION</vt:lpstr>
      <vt:lpstr>PROJECT DETAILS</vt:lpstr>
      <vt:lpstr>TOOLS USED</vt:lpstr>
      <vt:lpstr>DETAILS OF DATA</vt:lpstr>
      <vt:lpstr>MY DESIGN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WORLD CUP ANALYSIS</dc:title>
  <dc:creator>nandana.g.jhony2012@gmail.com</dc:creator>
  <cp:lastModifiedBy>nandana.g.jhony2012@gmail.com</cp:lastModifiedBy>
  <cp:revision>3</cp:revision>
  <dcterms:created xsi:type="dcterms:W3CDTF">2024-03-27T14:43:06Z</dcterms:created>
  <dcterms:modified xsi:type="dcterms:W3CDTF">2024-04-20T15:13:12Z</dcterms:modified>
</cp:coreProperties>
</file>