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9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28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3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6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92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75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267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5553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4097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5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105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46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29023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S.NANDHA KUMAR </a:t>
            </a:r>
          </a:p>
          <a:p>
            <a:r>
              <a:rPr lang="en-US" sz="2400" dirty="0"/>
              <a:t>REGISTER NO:312201258</a:t>
            </a:r>
          </a:p>
          <a:p>
            <a:r>
              <a:rPr lang="en-US" sz="2400" dirty="0"/>
              <a:t>                           AUTUNM312201258</a:t>
            </a:r>
          </a:p>
          <a:p>
            <a:r>
              <a:rPr lang="en-US" sz="2400" dirty="0"/>
              <a:t>                           754BF14880E11B8A5A44EC</a:t>
            </a:r>
          </a:p>
          <a:p>
            <a:r>
              <a:rPr lang="en-US" sz="2400" dirty="0"/>
              <a:t>DEPARTMENT:B.COM( GENERAL)</a:t>
            </a:r>
          </a:p>
          <a:p>
            <a:r>
              <a:rPr lang="en-US" sz="2400" dirty="0"/>
              <a:t>COLLEGE: D.R.B.C.C..C.HINDU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6A8F0-5F7B-CE2F-9ACB-5AAB8B79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8DFB-F083-4D7F-797B-A93E6D0B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COLLECTION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KAGGLE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FORMULA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VISUALIZATION 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E2FF5-0EE9-8486-4567-640C1B90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4012"/>
            <a:ext cx="762337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0795-4D34-3CBA-0EF3-99243279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IDENTIFY THOSE WHO ARE PERFORMANCE THEY ASSIGN TASK WELL AND THOSE WHO ARE NOT AND THE REASON FOR SUCH PERFORMANCE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B44A-6968-AE67-39DD-3C02D0F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2DAC-BAAA-4627-1BCA-DA07304F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57550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4E5-5706-6F8C-B6DC-BFD285DC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AC2A-C295-9875-27F2-DCAA31C8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solution and its proposition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Modelling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6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59DF4E-FB59-941D-22B4-350E441D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specific area of performance that is </a:t>
            </a:r>
            <a:r>
              <a:rPr lang="en-US" dirty="0" err="1"/>
              <a:t>probl;ematic</a:t>
            </a:r>
            <a:r>
              <a:rPr lang="en-US" dirty="0"/>
              <a:t> ,such as low </a:t>
            </a:r>
            <a:r>
              <a:rPr lang="en-US" dirty="0" err="1"/>
              <a:t>productivity,or</a:t>
            </a:r>
            <a:r>
              <a:rPr lang="en-US" dirty="0"/>
              <a:t> poor ability to work </a:t>
            </a:r>
          </a:p>
          <a:p>
            <a:endParaRPr lang="en-US" dirty="0"/>
          </a:p>
          <a:p>
            <a:r>
              <a:rPr lang="en-US" dirty="0"/>
              <a:t>It provides a system wide analysis of work flow ,</a:t>
            </a:r>
            <a:r>
              <a:rPr lang="en-US" dirty="0" err="1"/>
              <a:t>talent,product</a:t>
            </a:r>
            <a:r>
              <a:rPr lang="en-US" dirty="0"/>
              <a:t> quality and other key indicators of organizational structure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02DACA-6692-0153-FD0A-06166C80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capture , analysis and evaluate the  components relating to performance to provide concise feedback to inform future </a:t>
            </a:r>
            <a:r>
              <a:rPr lang="en-US" dirty="0" err="1"/>
              <a:t>pratices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 flipH="1">
            <a:off x="-4495800" y="2463800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2640D-8A0C-22A5-2839-71ED8821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VARIOUS END USERS ARE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EMPLOYERS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EMPLOYEES </a:t>
            </a:r>
            <a:br>
              <a:rPr lang="en-US" dirty="0"/>
            </a:br>
            <a:r>
              <a:rPr lang="en-US" dirty="0"/>
              <a:t>ORGANISATION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IT INSTITUTION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02E7DC-5516-8AC0-FE46-5DE74021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: PERFORMANCE LEVEL </a:t>
            </a:r>
          </a:p>
          <a:p>
            <a:r>
              <a:rPr lang="en-US" dirty="0"/>
              <a:t>PIVOT TABLE : SUMMARY</a:t>
            </a:r>
          </a:p>
          <a:p>
            <a:r>
              <a:rPr lang="en-US" dirty="0"/>
              <a:t>GRAPH :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0CD8-BC8E-87CB-25D8-8E4A5A38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EMPLOYEE DATASET : KAGGLE </a:t>
            </a:r>
          </a:p>
          <a:p>
            <a:r>
              <a:rPr lang="en-US" dirty="0"/>
              <a:t>10 FEATURES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EMP ID : NUMERICAL VALUE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NAME: TEXT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DEPARTMENT : TEXT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EMP STATUS : TEXT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FTE :NUMERICAL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PERFORMANCE LEVEL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752509-E91D-E927-BB73-D1A2B0C1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=IFS ( G2 &gt;=1,” VERY HIGH “, G2 &gt; =0.5 “ HIGH “, G2 &gt;= 0.4 , “ MED”, “ TRUE “, “ LOW “ )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216</TotalTime>
  <Words>294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Roboto</vt:lpstr>
      <vt:lpstr>Times New Roman</vt:lpstr>
      <vt:lpstr>Trebuchet MS</vt:lpstr>
      <vt:lpstr>Wingdings</vt:lpstr>
      <vt:lpstr>Organic</vt:lpstr>
      <vt:lpstr>Employee Data Analysis using Excel  </vt:lpstr>
      <vt:lpstr>PROJECT TITLE </vt:lpstr>
      <vt:lpstr>AGENDA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2024-08-30T10:55:35Z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