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6" r:id="rId10"/>
    <p:sldId id="277" r:id="rId11"/>
    <p:sldId id="279" r:id="rId12"/>
    <p:sldId id="281" r:id="rId13"/>
    <p:sldId id="280" r:id="rId14"/>
    <p:sldId id="272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NDHINI K" userId="33986e9cd299143d" providerId="LiveId" clId="{96830952-B04A-4074-8548-666EE2350D7F}"/>
    <pc:docChg chg="modSld">
      <pc:chgData name="NANDHINI K" userId="33986e9cd299143d" providerId="LiveId" clId="{96830952-B04A-4074-8548-666EE2350D7F}" dt="2025-05-29T13:46:35.182" v="17" actId="14100"/>
      <pc:docMkLst>
        <pc:docMk/>
      </pc:docMkLst>
      <pc:sldChg chg="modSp mod">
        <pc:chgData name="NANDHINI K" userId="33986e9cd299143d" providerId="LiveId" clId="{96830952-B04A-4074-8548-666EE2350D7F}" dt="2025-05-29T13:46:35.182" v="17" actId="14100"/>
        <pc:sldMkLst>
          <pc:docMk/>
          <pc:sldMk cId="0" sldId="256"/>
        </pc:sldMkLst>
        <pc:spChg chg="mod">
          <ac:chgData name="NANDHINI K" userId="33986e9cd299143d" providerId="LiveId" clId="{96830952-B04A-4074-8548-666EE2350D7F}" dt="2025-05-29T13:46:35.182" v="17" actId="14100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NANDHINI K" userId="33986e9cd299143d" providerId="LiveId" clId="{CA1757A5-4C45-410D-9BA8-B7072E25DB0A}"/>
    <pc:docChg chg="modSld">
      <pc:chgData name="NANDHINI K" userId="33986e9cd299143d" providerId="LiveId" clId="{CA1757A5-4C45-410D-9BA8-B7072E25DB0A}" dt="2025-05-29T13:47:30.696" v="0" actId="20577"/>
      <pc:docMkLst>
        <pc:docMk/>
      </pc:docMkLst>
      <pc:sldChg chg="modSp mod">
        <pc:chgData name="NANDHINI K" userId="33986e9cd299143d" providerId="LiveId" clId="{CA1757A5-4C45-410D-9BA8-B7072E25DB0A}" dt="2025-05-29T13:47:30.696" v="0" actId="20577"/>
        <pc:sldMkLst>
          <pc:docMk/>
          <pc:sldMk cId="0" sldId="256"/>
        </pc:sldMkLst>
        <pc:spChg chg="mod">
          <ac:chgData name="NANDHINI K" userId="33986e9cd299143d" providerId="LiveId" clId="{CA1757A5-4C45-410D-9BA8-B7072E25DB0A}" dt="2025-05-29T13:47:30.696" v="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B5304-DA46-4FA4-B585-144B258544E0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AAB61-B3B7-4ECF-99FC-4DC58FCC8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39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AAB61-B3B7-4ECF-99FC-4DC58FCC81B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2857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2AAB61-B3B7-4ECF-99FC-4DC58FCC81B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58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3233" y="237871"/>
            <a:ext cx="7685532" cy="1081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6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7204" y="1479444"/>
            <a:ext cx="10424795" cy="4634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184052"/>
            <a:ext cx="3733800" cy="609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sz="1900" b="1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900" b="1" spc="-80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900" b="1" spc="-25" dirty="0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1900" b="1" spc="-25" dirty="0">
              <a:solidFill>
                <a:srgbClr val="00AFE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lnSpc>
                <a:spcPct val="100000"/>
              </a:lnSpc>
              <a:spcBef>
                <a:spcPts val="95"/>
              </a:spcBef>
            </a:pPr>
            <a:r>
              <a:rPr lang="en-IN" sz="1900" b="1" spc="-25">
                <a:solidFill>
                  <a:srgbClr val="00AFE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NANDHINI K-2303811724322075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54978"/>
            <a:ext cx="1057189" cy="104812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627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06320" marR="5080" indent="-1417955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K.RAMAKRISHNAN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2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(AUTONOMOUS),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TRICHY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6632" y="1698193"/>
            <a:ext cx="98705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 marR="5080" indent="-1899285" algn="just">
              <a:lnSpc>
                <a:spcPct val="100000"/>
              </a:lnSpc>
              <a:spcBef>
                <a:spcPts val="100"/>
              </a:spcBef>
            </a:pPr>
            <a:r>
              <a:rPr lang="en-US" sz="3600" dirty="0"/>
              <a:t>        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6600" y="54978"/>
            <a:ext cx="1155192" cy="11033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376CB27-6084-1003-8A54-C0ACDFB54BB0}"/>
              </a:ext>
            </a:extLst>
          </p:cNvPr>
          <p:cNvSpPr/>
          <p:nvPr/>
        </p:nvSpPr>
        <p:spPr>
          <a:xfrm>
            <a:off x="1726940" y="1698193"/>
            <a:ext cx="962686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atin typeface="+mn-lt"/>
              </a:rPr>
              <a:t>Testing for Differences in Average Heights of Boys and Girls</a:t>
            </a:r>
            <a:endParaRPr lang="en-US" sz="45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ABF34-EC17-3AA7-9295-9C3561124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0EB3EF-55DC-A77F-4F93-A226C2A985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4275" y="2458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OF THE SYSTEM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04E80EE-7A16-03A9-5C28-6059507E9D2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01" y="129224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7C98DE2-C810-E39C-8E0C-4F28D58F301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9807" y="129224"/>
            <a:ext cx="1155192" cy="1103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C2189D-7B70-AFEA-B768-F6127CCEB6B9}"/>
              </a:ext>
            </a:extLst>
          </p:cNvPr>
          <p:cNvSpPr txBox="1"/>
          <p:nvPr/>
        </p:nvSpPr>
        <p:spPr>
          <a:xfrm>
            <a:off x="1131900" y="1676400"/>
            <a:ext cx="9523012" cy="549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Recommendation Module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Summarizes the test results and provides conclusions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Module 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communicate results effectively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visual insights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ggplot2 with: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Boxplots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comparing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Histograms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for observing frequency of height ranges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Helps communicate results effectively</a:t>
            </a:r>
          </a:p>
          <a:p>
            <a:pPr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3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F8EC1DB6-60FE-AB46-650A-499ACF61949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01" y="129224"/>
            <a:ext cx="1057189" cy="1048127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A4598A15-1A4D-279E-5814-49DB3B4600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9807" y="129224"/>
            <a:ext cx="1155192" cy="1103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BC39CF-1A05-C47B-7461-FAC6E714CB11}"/>
              </a:ext>
            </a:extLst>
          </p:cNvPr>
          <p:cNvSpPr txBox="1"/>
          <p:nvPr/>
        </p:nvSpPr>
        <p:spPr>
          <a:xfrm>
            <a:off x="3809999" y="457200"/>
            <a:ext cx="53314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</a:t>
            </a:r>
            <a:r>
              <a:rPr lang="en-IN"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IN" sz="3200" b="1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EDD0C15-B3DF-E081-0D40-76744CDE9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836" y="1041975"/>
            <a:ext cx="6098573" cy="559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88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A4C1198D-A7E4-E3EC-AE3B-47204F0432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01" y="129224"/>
            <a:ext cx="1057189" cy="1048127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360301A6-2837-52D6-C463-775A98566FA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9807" y="129224"/>
            <a:ext cx="1155192" cy="1103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033E08-0064-CCB2-C8FC-CE5824A337A9}"/>
              </a:ext>
            </a:extLst>
          </p:cNvPr>
          <p:cNvSpPr txBox="1"/>
          <p:nvPr/>
        </p:nvSpPr>
        <p:spPr>
          <a:xfrm>
            <a:off x="4419599" y="457200"/>
            <a:ext cx="4721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OUTPUT</a:t>
            </a:r>
            <a:endParaRPr lang="en-IN" sz="3200" b="1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64B0A0-052C-F535-3398-730C6F437F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041975"/>
            <a:ext cx="6324600" cy="542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72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6A4E8BC4-87E3-88EC-CDCE-BCCCCE3822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01" y="129224"/>
            <a:ext cx="1057189" cy="1048127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CB17E5DF-D373-F129-E492-169C6A52031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949807" y="129224"/>
            <a:ext cx="1155192" cy="1103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ED450B-AB2B-692D-1E8E-3AB71576B163}"/>
              </a:ext>
            </a:extLst>
          </p:cNvPr>
          <p:cNvSpPr txBox="1"/>
          <p:nvPr/>
        </p:nvSpPr>
        <p:spPr>
          <a:xfrm>
            <a:off x="3505199" y="457200"/>
            <a:ext cx="56362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CONCLUSION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2B5FEC-A76B-660A-635B-15EFBAA2687D}"/>
              </a:ext>
            </a:extLst>
          </p:cNvPr>
          <p:cNvSpPr txBox="1"/>
          <p:nvPr/>
        </p:nvSpPr>
        <p:spPr>
          <a:xfrm>
            <a:off x="609600" y="1447801"/>
            <a:ext cx="106679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successfully tested for differences in the average heights of boys and girls using R. The independent t-test provided statistical evidence to accept or reject the hypothesis. Visualizations helped enhance understanding of the data distribution.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methodology is accurate and reliable.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are data-driven and easily interpreted.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in various fields like health, education, and sports science.</a:t>
            </a:r>
          </a:p>
        </p:txBody>
      </p:sp>
    </p:spTree>
    <p:extLst>
      <p:ext uri="{BB962C8B-B14F-4D97-AF65-F5344CB8AC3E}">
        <p14:creationId xmlns:p14="http://schemas.microsoft.com/office/powerpoint/2010/main" val="326577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5400000">
            <a:off x="11734800" y="1752600"/>
            <a:ext cx="3342004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800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D53778C0-1159-4211-CA5F-535E768BCB0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7854" y="1652626"/>
            <a:ext cx="3696292" cy="35527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4" y="128329"/>
            <a:ext cx="7685532" cy="813299"/>
          </a:xfrm>
          <a:prstGeom prst="rect">
            <a:avLst/>
          </a:prstGeom>
        </p:spPr>
        <p:txBody>
          <a:bodyPr vert="horz" wrap="square" lIns="0" tIns="348233" rIns="0" bIns="0" rtlCol="0">
            <a:spAutoFit/>
          </a:bodyPr>
          <a:lstStyle/>
          <a:p>
            <a:pPr marL="1304925">
              <a:lnSpc>
                <a:spcPct val="100000"/>
              </a:lnSpc>
              <a:spcBef>
                <a:spcPts val="100"/>
              </a:spcBef>
            </a:pPr>
            <a:r>
              <a:rPr sz="3000" spc="-3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sz="3000" spc="-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0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447800"/>
            <a:ext cx="4998085" cy="59105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 AND ANALYSIS</a:t>
            </a:r>
          </a:p>
          <a:p>
            <a:pPr>
              <a:lnSpc>
                <a:spcPct val="100000"/>
              </a:lnSpc>
              <a:spcBef>
                <a:spcPts val="409"/>
              </a:spcBef>
              <a:buFont typeface="Wingdings"/>
              <a:buChar char=""/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PROPOSED SYSTEM</a:t>
            </a: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STRUCTURE USED</a:t>
            </a: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tabLst>
                <a:tab pos="35687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OF THE SYSTEM</a:t>
            </a: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OUTPUT</a:t>
            </a: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56870" indent="-34417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687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tabLst>
                <a:tab pos="356870" algn="l"/>
              </a:tabLst>
            </a:pPr>
            <a:endParaRPr lang="en-US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45" y="116039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44200" y="116039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97151"/>
            <a:ext cx="9525000" cy="794832"/>
          </a:xfrm>
          <a:prstGeom prst="rect">
            <a:avLst/>
          </a:prstGeom>
        </p:spPr>
        <p:txBody>
          <a:bodyPr vert="horz" wrap="square" lIns="0" tIns="360425" rIns="0" bIns="0" rtlCol="0">
            <a:spAutoFit/>
          </a:bodyPr>
          <a:lstStyle/>
          <a:p>
            <a:pPr marL="1034415">
              <a:lnSpc>
                <a:spcPct val="100000"/>
              </a:lnSpc>
              <a:spcBef>
                <a:spcPts val="90"/>
              </a:spcBef>
            </a:pP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800" spc="-1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sz="2800" spc="-2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ANALYSIS</a:t>
            </a:r>
            <a:endParaRPr sz="2800" spc="-2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44" y="6434734"/>
            <a:ext cx="4514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A8A8A"/>
                </a:solidFill>
                <a:latin typeface="Arial MT"/>
                <a:cs typeface="Arial MT"/>
              </a:rPr>
              <a:t>2/7/20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20" y="52597"/>
            <a:ext cx="1057189" cy="104812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6808" y="-2652"/>
            <a:ext cx="1155192" cy="1103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DA6ABB-CCFF-B442-4792-950381D187EA}"/>
              </a:ext>
            </a:extLst>
          </p:cNvPr>
          <p:cNvSpPr txBox="1"/>
          <p:nvPr/>
        </p:nvSpPr>
        <p:spPr>
          <a:xfrm>
            <a:off x="988688" y="1524000"/>
            <a:ext cx="10512756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many research fields, it is important to determine whether boys and girls have significant height differences.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helps in understanding growth patterns, nutrition requirements, and biological variations.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comparison can be used in sports, education, and medical studies.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approach using R programming ensures accurate and data-driven results.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8813" y="112989"/>
            <a:ext cx="7685532" cy="825866"/>
          </a:xfrm>
          <a:prstGeom prst="rect">
            <a:avLst/>
          </a:prstGeom>
        </p:spPr>
        <p:txBody>
          <a:bodyPr vert="horz" wrap="square" lIns="0" tIns="330199" rIns="0" bIns="0" rtlCol="0">
            <a:spAutoFit/>
          </a:bodyPr>
          <a:lstStyle/>
          <a:p>
            <a:pPr marL="2694940">
              <a:lnSpc>
                <a:spcPct val="100000"/>
              </a:lnSpc>
              <a:spcBef>
                <a:spcPts val="90"/>
              </a:spcBef>
            </a:pP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76200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60608" y="76200"/>
            <a:ext cx="1155192" cy="1103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648FD4-FAF5-CAFC-321D-156ECE64E862}"/>
              </a:ext>
            </a:extLst>
          </p:cNvPr>
          <p:cNvSpPr txBox="1"/>
          <p:nvPr/>
        </p:nvSpPr>
        <p:spPr>
          <a:xfrm>
            <a:off x="1116183" y="1295400"/>
            <a:ext cx="10134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average heights of boys and girls using statistical methods.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if there is a significant difference in their mean heights.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an independent t-test to validate the hypothesis.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height distribution for better understanding.</a:t>
            </a: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Wingdings" panose="05000000000000000000" pitchFamily="2" charset="2"/>
              <a:buChar char="Ø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3388" y="609600"/>
            <a:ext cx="9903419" cy="93102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r>
              <a:rPr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2800" spc="-1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ARCHITECTURE</a:t>
            </a:r>
            <a:r>
              <a:rPr lang="en-IN"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IN"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92870"/>
            <a:ext cx="1057189" cy="104812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36808" y="195348"/>
            <a:ext cx="1155192" cy="11033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6DCFF3-02F8-BCF6-EA19-92235E7BE7BC}"/>
              </a:ext>
            </a:extLst>
          </p:cNvPr>
          <p:cNvSpPr/>
          <p:nvPr/>
        </p:nvSpPr>
        <p:spPr>
          <a:xfrm>
            <a:off x="6003631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D9D2C2-1BBA-7102-3F91-4218BCA31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43" b="5839"/>
          <a:stretch/>
        </p:blipFill>
        <p:spPr>
          <a:xfrm>
            <a:off x="3175815" y="2285999"/>
            <a:ext cx="5943600" cy="35814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-107591"/>
            <a:ext cx="8066532" cy="1286711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755650" lvl="1" indent="-285750" algn="ctr">
              <a:lnSpc>
                <a:spcPct val="100000"/>
              </a:lnSpc>
              <a:spcBef>
                <a:spcPts val="5"/>
              </a:spcBef>
              <a:tabLst>
                <a:tab pos="755650" algn="l"/>
              </a:tabLst>
            </a:pPr>
            <a:r>
              <a:rPr lang="en-I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STRUCTURE USED</a:t>
            </a:r>
            <a:br>
              <a:rPr lang="en-IN" sz="3200" dirty="0">
                <a:latin typeface="Arial"/>
                <a:cs typeface="Arial"/>
              </a:rPr>
            </a:br>
            <a:endParaRPr lang="en-IN" spc="-2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445" y="75744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99298" y="270805"/>
            <a:ext cx="1155192" cy="110337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0D2E471-F363-B6F7-2C9D-30CBD727A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38300" y="691159"/>
            <a:ext cx="9867900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Frames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data.frame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store structured data in rows and columns (like tables in databases).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tidyverse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Package):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A collection of R packages for data manipulation, visualization, and statistical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t-test 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t.test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statistical test used to compare the means of two independent groups.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(ggplot2 Package):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for creating advanced graphs such as boxplots and histograms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53233" y="237871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spc="-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pc="-1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752601"/>
            <a:ext cx="10896600" cy="4605748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statistical methods to ensure reliable results.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clear graphical insights into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data.Data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Making: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making conclusions based on statistical evidence.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research, education, healthcare, and sports.</a:t>
            </a:r>
            <a:endParaRPr lang="en-US" sz="2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205" y="76200"/>
            <a:ext cx="1057189" cy="10481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79603" y="134375"/>
            <a:ext cx="1155192" cy="11033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4">
            <a:extLst>
              <a:ext uri="{FF2B5EF4-FFF2-40B4-BE49-F238E27FC236}">
                <a16:creationId xmlns:a16="http://schemas.microsoft.com/office/drawing/2014/main" id="{95A09E90-89BD-0D11-8596-7B654052A3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05" y="76200"/>
            <a:ext cx="1057189" cy="1048127"/>
          </a:xfrm>
          <a:prstGeom prst="rect">
            <a:avLst/>
          </a:prstGeom>
        </p:spPr>
      </p:pic>
      <p:pic>
        <p:nvPicPr>
          <p:cNvPr id="3" name="object 5">
            <a:extLst>
              <a:ext uri="{FF2B5EF4-FFF2-40B4-BE49-F238E27FC236}">
                <a16:creationId xmlns:a16="http://schemas.microsoft.com/office/drawing/2014/main" id="{632888AD-FA7B-3861-3D31-36200AF0026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9807" y="129224"/>
            <a:ext cx="1155192" cy="11033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A033CA-9592-665B-4F87-C37CC8B18AA6}"/>
              </a:ext>
            </a:extLst>
          </p:cNvPr>
          <p:cNvSpPr txBox="1"/>
          <p:nvPr/>
        </p:nvSpPr>
        <p:spPr>
          <a:xfrm>
            <a:off x="4114800" y="381000"/>
            <a:ext cx="5715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 OF MODULES</a:t>
            </a:r>
            <a:endParaRPr lang="en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AC0A5F-0256-761B-7FAD-D0CFC0E0C90A}"/>
              </a:ext>
            </a:extLst>
          </p:cNvPr>
          <p:cNvSpPr txBox="1"/>
          <p:nvPr/>
        </p:nvSpPr>
        <p:spPr>
          <a:xfrm>
            <a:off x="3962400" y="1752600"/>
            <a:ext cx="6324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</a:p>
          <a:p>
            <a:pPr>
              <a:buFont typeface="+mj-lt"/>
              <a:buAutoNum type="arabicPeriod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Module</a:t>
            </a:r>
          </a:p>
          <a:p>
            <a:pPr>
              <a:buFont typeface="+mj-lt"/>
              <a:buAutoNum type="arabicPeriod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Testing Module</a:t>
            </a:r>
          </a:p>
          <a:p>
            <a:pPr>
              <a:buFont typeface="+mj-lt"/>
              <a:buAutoNum type="arabicPeriod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Interpretation Module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5.Data Visualization Module</a:t>
            </a:r>
          </a:p>
        </p:txBody>
      </p:sp>
    </p:spTree>
    <p:extLst>
      <p:ext uri="{BB962C8B-B14F-4D97-AF65-F5344CB8AC3E}">
        <p14:creationId xmlns:p14="http://schemas.microsoft.com/office/powerpoint/2010/main" val="19609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12D58-0BBA-894B-5F30-3D669351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B1C5835-A9F8-5FF1-B0F7-6EB451615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4275" y="2458"/>
            <a:ext cx="7685532" cy="1009712"/>
          </a:xfrm>
          <a:prstGeom prst="rect">
            <a:avLst/>
          </a:prstGeom>
        </p:spPr>
        <p:txBody>
          <a:bodyPr vert="horz" wrap="square" lIns="0" tIns="5122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 OF THE SYSTEM</a:t>
            </a: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E5CCAEA2-E2F1-E67F-4594-07EE3A7A73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001" y="129224"/>
            <a:ext cx="1057189" cy="1048127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C2E9474-D9B2-AB4B-1171-9363FC9768A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49807" y="129224"/>
            <a:ext cx="1155192" cy="1103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51ECB3-E166-4393-1DE7-CD47918E8FFA}"/>
              </a:ext>
            </a:extLst>
          </p:cNvPr>
          <p:cNvSpPr txBox="1"/>
          <p:nvPr/>
        </p:nvSpPr>
        <p:spPr>
          <a:xfrm>
            <a:off x="838200" y="1493765"/>
            <a:ext cx="11430000" cy="4754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Collection Module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Collects height data for boys and girls from surveys, online datasets, or manually recorded sources.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Removing missing or invalid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entries.Converting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into structured format using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data.frame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Testing Module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a t-test to compare the means of the two groups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545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</TotalTime>
  <Words>522</Words>
  <Application>Microsoft Office PowerPoint</Application>
  <PresentationFormat>Widescreen</PresentationFormat>
  <Paragraphs>98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Arial MT</vt:lpstr>
      <vt:lpstr>Arial Unicode MS</vt:lpstr>
      <vt:lpstr>Times New Roman</vt:lpstr>
      <vt:lpstr>Wingdings</vt:lpstr>
      <vt:lpstr>Office Theme</vt:lpstr>
      <vt:lpstr>K.RAMAKRISHNAN COLLEGE OF TECHNOLOGY (AUTONOMOUS), TRICHY</vt:lpstr>
      <vt:lpstr>PRESENTATION OVERVIEW</vt:lpstr>
      <vt:lpstr>PROBLEM IDENTIFICATION AND ANALYSIS</vt:lpstr>
      <vt:lpstr>OBJECTIVE</vt:lpstr>
      <vt:lpstr>PROPOSED SYSTEM &amp; ARCHITECTURE  BLOCK DIAGRAM</vt:lpstr>
      <vt:lpstr>R STRUCTURE USED </vt:lpstr>
      <vt:lpstr>ADVANTAGES OF PROPOSED SYSTEM</vt:lpstr>
      <vt:lpstr>PowerPoint Presentation</vt:lpstr>
      <vt:lpstr>MODULES OF THE SYSTEM</vt:lpstr>
      <vt:lpstr>MODULES OF THE SYSTEM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K.RAMAKRISHNAN COLLEGE OF TECHNOLOGY (AUTONOMOUS), TRICHY</dc:title>
  <dc:creator>AJMAL AHAMED</dc:creator>
  <cp:lastModifiedBy>NANDHINI K</cp:lastModifiedBy>
  <cp:revision>7</cp:revision>
  <dcterms:created xsi:type="dcterms:W3CDTF">2024-06-16T11:32:42Z</dcterms:created>
  <dcterms:modified xsi:type="dcterms:W3CDTF">2025-05-29T13:47:32Z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2024-06-16T00:00:00Z</vt:filetime>
  </property>
  <property fmtid="{D5CDD505-2E9C-101B-9397-08002B2CF9AE}" pid="3" name="Producer">
    <vt:lpwstr>iLovePDF</vt:lpwstr>
  </property>
</Properties>
</file>