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.okta.com/articles/2020/12/password-spraying-attacks-and-how-prevent-them" TargetMode="External"/><Relationship Id="rId2" Type="http://schemas.openxmlformats.org/officeDocument/2006/relationships/hyperlink" Target="https://www.ntiva.com/cyber-security-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racode.com/security/keylogger" TargetMode="External"/><Relationship Id="rId4" Type="http://schemas.openxmlformats.org/officeDocument/2006/relationships/hyperlink" Target="https://searchsecurity.techtarget.com/definition/keylog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&amp;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         NAME     :       NANDHINI . P</a:t>
            </a:r>
          </a:p>
          <a:p>
            <a:r>
              <a:rPr lang="en-US" dirty="0"/>
              <a:t>              YEAR      :       3</a:t>
            </a:r>
            <a:r>
              <a:rPr lang="en-US" baseline="30000" dirty="0"/>
              <a:t>rd</a:t>
            </a:r>
            <a:r>
              <a:rPr lang="en-US" dirty="0"/>
              <a:t> YR </a:t>
            </a:r>
          </a:p>
          <a:p>
            <a:r>
              <a:rPr lang="en-US" dirty="0"/>
              <a:t>              REG NO :       511821104026</a:t>
            </a:r>
          </a:p>
          <a:p>
            <a:r>
              <a:rPr lang="en-US" dirty="0"/>
              <a:t>              DEPT      :      BE. CSE</a:t>
            </a:r>
          </a:p>
          <a:p>
            <a:r>
              <a:rPr lang="en-US" dirty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KEYLOGGER DETECTION METHODS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Scan local drive for log.txt or other log file associate with known key loggers.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Implement solution that detect unauthorized file transfer via FTP or other protocols.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Scan content sent via email or other authorized me looking for sensitive information.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Detect encrypted files transmitted to questionable destinations.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48992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&amp; DISADVANTAGES OF SOFTWARE KEYLOGGER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Advantages: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Are hard to detect.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2.Can be deployed remotely via a software vulnerability attack.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3. Are fairly easy to write.</a:t>
            </a: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Disadvantages: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/>
              <a:t> 1. A good antivirus scheme could sniff these out.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</a:t>
            </a:r>
            <a:r>
              <a:rPr lang="en-US" dirty="0"/>
              <a:t>2. For fewer cons with the software , so these are much.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Application that send information from your computer to the creator of the Spyware.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Sometimes consists of an apparent core functionality and hidden functionality of information gathering.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Can be used by websites for marketing </a:t>
            </a:r>
            <a:r>
              <a:rPr lang="en-US" dirty="0" err="1"/>
              <a:t>information,to</a:t>
            </a:r>
            <a:r>
              <a:rPr lang="en-US" dirty="0"/>
              <a:t> determine the stance with regard to competitors and market.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SPYWARE:</a:t>
            </a:r>
          </a:p>
        </p:txBody>
      </p:sp>
      <p:pic>
        <p:nvPicPr>
          <p:cNvPr id="4" name="Content Placeholder 3" descr="whatis-spyware_types_mob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285992"/>
            <a:ext cx="5786478" cy="336788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SPYWARE VS TROJAN HORSE: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Spyware programs are sometimes installed as Trojan horses of one sort or another . They differ in that their creators present themselves openly as businesses , for instance by selling advertising space on the pop-ups created by the malware. Most such programs present the user with an End-User License Agreement which purportedly protects the creator from prosecution under computer contaminant laws. However , spyware EULAs  have not yet been upheld in court.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SPYBOTS: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 </a:t>
            </a:r>
            <a:r>
              <a:rPr lang="en-US" dirty="0" err="1"/>
              <a:t>bot</a:t>
            </a:r>
            <a:r>
              <a:rPr lang="en-US" dirty="0"/>
              <a:t> are the prototypical example of “spyware” . A spy </a:t>
            </a:r>
            <a:r>
              <a:rPr lang="en-US" dirty="0" err="1"/>
              <a:t>bot</a:t>
            </a:r>
            <a:r>
              <a:rPr lang="en-US" dirty="0"/>
              <a:t> monitors a user’s behavior , collecting logs of activity and transmitting them to third parties.</a:t>
            </a:r>
          </a:p>
          <a:p>
            <a:endParaRPr lang="en-US" dirty="0"/>
          </a:p>
          <a:p>
            <a:r>
              <a:rPr lang="en-US" dirty="0"/>
              <a:t>A spy </a:t>
            </a:r>
            <a:r>
              <a:rPr lang="en-US" dirty="0" err="1"/>
              <a:t>bot</a:t>
            </a:r>
            <a:r>
              <a:rPr lang="en-US" dirty="0"/>
              <a:t> may be installed as a browser </a:t>
            </a:r>
            <a:r>
              <a:rPr lang="en-US"/>
              <a:t>helper object , it </a:t>
            </a:r>
            <a:r>
              <a:rPr lang="en-US" dirty="0"/>
              <a:t>may exist as a DLL on </a:t>
            </a:r>
            <a:r>
              <a:rPr lang="en-US"/>
              <a:t>the host </a:t>
            </a:r>
            <a:r>
              <a:rPr lang="en-US" dirty="0"/>
              <a:t>computer , it may run as a separate process launched whenever the host OS bots.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COOKIES: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Cookies that can track your web</a:t>
            </a:r>
          </a:p>
          <a:p>
            <a:pPr>
              <a:buNone/>
            </a:pPr>
            <a:r>
              <a:rPr lang="en-US" dirty="0"/>
              <a:t>Activities</a:t>
            </a:r>
          </a:p>
          <a:p>
            <a:pPr>
              <a:buNone/>
            </a:pPr>
            <a:r>
              <a:rPr lang="en-US" dirty="0"/>
              <a:t>May include cookies that contain</a:t>
            </a:r>
          </a:p>
          <a:p>
            <a:pPr>
              <a:buNone/>
            </a:pPr>
            <a:r>
              <a:rPr lang="en-US" dirty="0"/>
              <a:t>          user names</a:t>
            </a:r>
          </a:p>
          <a:p>
            <a:pPr>
              <a:buNone/>
            </a:pPr>
            <a:r>
              <a:rPr lang="en-US" dirty="0"/>
              <a:t>          passwords</a:t>
            </a:r>
          </a:p>
          <a:p>
            <a:pPr>
              <a:buNone/>
            </a:pPr>
            <a:r>
              <a:rPr lang="en-US" dirty="0"/>
              <a:t>Other private information that you enter on web sites(SSN , banking info, credit cards)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Emails.</a:t>
            </a:r>
          </a:p>
          <a:p>
            <a:r>
              <a:rPr lang="en-US" dirty="0"/>
              <a:t>Banking info.</a:t>
            </a:r>
          </a:p>
          <a:p>
            <a:r>
              <a:rPr lang="en-US" dirty="0"/>
              <a:t>Sensitive enterprise data.</a:t>
            </a:r>
          </a:p>
          <a:p>
            <a:r>
              <a:rPr lang="en-US" dirty="0"/>
              <a:t>Personality identifiable information.</a:t>
            </a:r>
          </a:p>
          <a:p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loggers are a potent threat to both individuals and enterprise , with the potential to cause significant harm if left undetected.</a:t>
            </a:r>
          </a:p>
          <a:p>
            <a:endParaRPr lang="en-US" dirty="0"/>
          </a:p>
          <a:p>
            <a:r>
              <a:rPr lang="en-US" dirty="0"/>
              <a:t>Understanding the nature of key loggers , their methods of infiltration , and the dangers they pose is crucial for maintaining a secure digital environment.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https://www.ntiva.com/cyber-security-services/</a:t>
            </a:r>
            <a:endParaRPr lang="en-US" dirty="0"/>
          </a:p>
          <a:p>
            <a:r>
              <a:rPr lang="en-US" dirty="0"/>
              <a:t>Geeksforgeeks.org/cryptography-introduction/</a:t>
            </a:r>
          </a:p>
          <a:p>
            <a:r>
              <a:rPr lang="en-US" dirty="0">
                <a:hlinkClick r:id="rId3"/>
              </a:rPr>
              <a:t>https://sec.okta.com/articles/2020/12/password-spraying-attacks-and-how-prevent-them</a:t>
            </a:r>
            <a:endParaRPr lang="en-US" dirty="0"/>
          </a:p>
          <a:p>
            <a:r>
              <a:rPr lang="en-US" dirty="0">
                <a:hlinkClick r:id="rId4"/>
              </a:rPr>
              <a:t>https://searchsecurity.techtarget.com/definition/keylogger</a:t>
            </a:r>
            <a:endParaRPr lang="en-US" dirty="0"/>
          </a:p>
          <a:p>
            <a:r>
              <a:rPr lang="en-US" dirty="0">
                <a:hlinkClick r:id="rId5"/>
              </a:rPr>
              <a:t>https://www.veracode.com/security/keylogger</a:t>
            </a:r>
            <a:endParaRPr lang="en-US" dirty="0"/>
          </a:p>
          <a:p>
            <a:r>
              <a:rPr lang="en-US" dirty="0" err="1"/>
              <a:t>Chrome,Google,Books,Libraries,etc</a:t>
            </a:r>
            <a:r>
              <a:rPr lang="en-US" dirty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KEYLOGGERS:</a:t>
            </a:r>
          </a:p>
        </p:txBody>
      </p:sp>
      <p:pic>
        <p:nvPicPr>
          <p:cNvPr id="4" name="Content Placeholder 3" descr="What_is_a_Keylogger-Thumb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69" y="1935163"/>
            <a:ext cx="640126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8842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3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 key logger is  program that runs in the background or hardware , recording all the </a:t>
            </a:r>
            <a:r>
              <a:rPr lang="en-US" dirty="0" err="1"/>
              <a:t>keyst</a:t>
            </a:r>
            <a:r>
              <a:rPr lang="en-US" dirty="0"/>
              <a:t> PIG.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Once keystrokes are logged , they are hidden in machine for later retrieval, or shipped raw to the attacker.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Attacker checks files carefully in the hopes of either finding passwords , or possibly other useful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KEYLOGGERS:</a:t>
            </a:r>
          </a:p>
        </p:txBody>
      </p:sp>
      <p:pic>
        <p:nvPicPr>
          <p:cNvPr id="4" name="Content Placeholder 3" descr="16685518714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766" y="1935163"/>
            <a:ext cx="6714467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KEYLOGGER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Hardware key loggers are used for keystroke logging , a method of capturing and recording computer user’s keystrokes , including sensitive passwords.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Generally, recorded data is retrieved by typing a special password into a computer text editor.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hardware key loggers plugged in between the keyboard and computer detects that the password has been typed and then presents the computer with “typed” data to produce a menu.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into three types.</a:t>
            </a:r>
          </a:p>
          <a:p>
            <a:pPr>
              <a:buNone/>
            </a:pPr>
            <a:r>
              <a:rPr lang="en-US" dirty="0"/>
              <a:t>          1. Inline devices that are attached to the keyboard cable.</a:t>
            </a:r>
          </a:p>
          <a:p>
            <a:pPr>
              <a:buNone/>
            </a:pPr>
            <a:r>
              <a:rPr lang="en-US" dirty="0"/>
              <a:t>          2. Devices which can be installed inside standard keyboards.</a:t>
            </a:r>
          </a:p>
          <a:p>
            <a:pPr>
              <a:buNone/>
            </a:pPr>
            <a:r>
              <a:rPr lang="en-US" dirty="0"/>
              <a:t>           3. Replacement keyboards that contain the key logger already built-in.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58204" cy="141848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&amp; DISADVANTAGES OF HARDWARE KEYLOGGER: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Antivirus techniques cannot catch these.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2.Work on all computing platforms.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Disadvantages: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It can be spotted by a suspicious user.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KEYLOGGER</a:t>
            </a:r>
          </a:p>
        </p:txBody>
      </p:sp>
      <p:pic>
        <p:nvPicPr>
          <p:cNvPr id="4" name="Content Placeholder 3" descr="Software-keyloggers-infograph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748756"/>
            <a:ext cx="5286411" cy="27622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key logger: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Software key logger track system , collect keystroke data within the target operating.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System , store them on disk or in remote location and send them to the attacker who installed the key loggers.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Anti malware , personal firewall , and Host-base intrusion prevention solution detect and remove application key loggers.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762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KEYLOGGER &amp; SECURITY</vt:lpstr>
      <vt:lpstr>KEYLOGGERS:</vt:lpstr>
      <vt:lpstr>KEYLOGGERS:</vt:lpstr>
      <vt:lpstr>TYPES OF KEYLOGGERS:</vt:lpstr>
      <vt:lpstr>HARDWARE KEYLOGGER</vt:lpstr>
      <vt:lpstr>HARDWARE TYPES:</vt:lpstr>
      <vt:lpstr>ADVANTAGES &amp; DISADVANTAGES OF HARDWARE KEYLOGGER:</vt:lpstr>
      <vt:lpstr>SOFTWARE KEYLOGGER</vt:lpstr>
      <vt:lpstr>Software key logger:</vt:lpstr>
      <vt:lpstr>SOFTWARE KEYLOGGER DETECTION METHODS INCLUDE:</vt:lpstr>
      <vt:lpstr>ADVANTAGES &amp; DISADVANTAGES OF SOFTWARE KEYLOGGER</vt:lpstr>
      <vt:lpstr>SPYWARE:</vt:lpstr>
      <vt:lpstr>TYPES OF SPYWARE:</vt:lpstr>
      <vt:lpstr>SPYWARE VS TROJAN HORSE:</vt:lpstr>
      <vt:lpstr>SPYBOTS:</vt:lpstr>
      <vt:lpstr>TRACKING COOKIES:</vt:lpstr>
      <vt:lpstr>FUTURE SCOPE:</vt:lpstr>
      <vt:lpstr>CONCLUSION:</vt:lpstr>
      <vt:lpstr>REFERENCES:</vt:lpstr>
      <vt:lpstr>PowerPoint Presentation</vt:lpstr>
      <vt:lpstr>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 &amp; SECURITY</dc:title>
  <dc:creator>Pradeep</dc:creator>
  <cp:lastModifiedBy>ADMIN</cp:lastModifiedBy>
  <cp:revision>31</cp:revision>
  <dcterms:created xsi:type="dcterms:W3CDTF">2024-03-29T10:49:36Z</dcterms:created>
  <dcterms:modified xsi:type="dcterms:W3CDTF">2024-04-04T06:31:00Z</dcterms:modified>
</cp:coreProperties>
</file>