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5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svg" /><Relationship Id="rId1" Type="http://schemas.openxmlformats.org/officeDocument/2006/relationships/image" Target="../media/image8.png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4" Type="http://schemas.openxmlformats.org/officeDocument/2006/relationships/image" Target="../media/image11.svg" 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svg" /><Relationship Id="rId1" Type="http://schemas.openxmlformats.org/officeDocument/2006/relationships/image" Target="../media/image14.png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4" Type="http://schemas.openxmlformats.org/officeDocument/2006/relationships/image" Target="../media/image17.svg" 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svg" /><Relationship Id="rId1" Type="http://schemas.openxmlformats.org/officeDocument/2006/relationships/image" Target="../media/image19.png" /><Relationship Id="rId6" Type="http://schemas.openxmlformats.org/officeDocument/2006/relationships/image" Target="../media/image24.svg" /><Relationship Id="rId5" Type="http://schemas.openxmlformats.org/officeDocument/2006/relationships/image" Target="../media/image23.png" /><Relationship Id="rId4" Type="http://schemas.openxmlformats.org/officeDocument/2006/relationships/image" Target="../media/image22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svg" /><Relationship Id="rId1" Type="http://schemas.openxmlformats.org/officeDocument/2006/relationships/image" Target="../media/image8.png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4" Type="http://schemas.openxmlformats.org/officeDocument/2006/relationships/image" Target="../media/image11.svg" 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svg" /><Relationship Id="rId1" Type="http://schemas.openxmlformats.org/officeDocument/2006/relationships/image" Target="../media/image14.png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4" Type="http://schemas.openxmlformats.org/officeDocument/2006/relationships/image" Target="../media/image17.svg" 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svg" /><Relationship Id="rId1" Type="http://schemas.openxmlformats.org/officeDocument/2006/relationships/image" Target="../media/image19.png" /><Relationship Id="rId6" Type="http://schemas.openxmlformats.org/officeDocument/2006/relationships/image" Target="../media/image24.svg" /><Relationship Id="rId5" Type="http://schemas.openxmlformats.org/officeDocument/2006/relationships/image" Target="../media/image23.png" /><Relationship Id="rId4" Type="http://schemas.openxmlformats.org/officeDocument/2006/relationships/image" Target="../media/image22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3A416-760C-43AA-A637-C306EAC6F7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C5680B-2B00-4CD6-A993-634CB7C59255}">
      <dgm:prSet/>
      <dgm:spPr/>
      <dgm:t>
        <a:bodyPr/>
        <a:lstStyle/>
        <a:p>
          <a:r>
            <a:rPr lang="en-US"/>
            <a:t>Problem Statement : Solar power plants play a crucial role in the transition toward clean energy.</a:t>
          </a:r>
        </a:p>
      </dgm:t>
    </dgm:pt>
    <dgm:pt modelId="{A3BA71DD-247E-4C94-B512-93D2C13D44A4}" type="parTrans" cxnId="{20E1E069-D36C-4FBD-A2BC-E1E0A07EEE6B}">
      <dgm:prSet/>
      <dgm:spPr/>
      <dgm:t>
        <a:bodyPr/>
        <a:lstStyle/>
        <a:p>
          <a:endParaRPr lang="en-US"/>
        </a:p>
      </dgm:t>
    </dgm:pt>
    <dgm:pt modelId="{90172EBD-896F-4E7F-A694-C4510C3803CC}" type="sibTrans" cxnId="{20E1E069-D36C-4FBD-A2BC-E1E0A07EEE6B}">
      <dgm:prSet/>
      <dgm:spPr/>
      <dgm:t>
        <a:bodyPr/>
        <a:lstStyle/>
        <a:p>
          <a:endParaRPr lang="en-US"/>
        </a:p>
      </dgm:t>
    </dgm:pt>
    <dgm:pt modelId="{9F861E5C-F800-4ACC-B135-8B4AC92EFE00}">
      <dgm:prSet/>
      <dgm:spPr/>
      <dgm:t>
        <a:bodyPr/>
        <a:lstStyle/>
        <a:p>
          <a:r>
            <a:rPr lang="en-US"/>
            <a:t>However , maintaining large solar forms is challenging, as breakdowns inefficiencies can significantly reduce power output and cause financial losses.</a:t>
          </a:r>
        </a:p>
      </dgm:t>
    </dgm:pt>
    <dgm:pt modelId="{8E5EFB28-ED81-45A2-8813-B41BDA3E4EED}" type="parTrans" cxnId="{E0EFA16F-0811-4D76-8193-79AFDA1A87F9}">
      <dgm:prSet/>
      <dgm:spPr/>
      <dgm:t>
        <a:bodyPr/>
        <a:lstStyle/>
        <a:p>
          <a:endParaRPr lang="en-US"/>
        </a:p>
      </dgm:t>
    </dgm:pt>
    <dgm:pt modelId="{F2F5752F-EA5E-4466-A21E-761323BA922B}" type="sibTrans" cxnId="{E0EFA16F-0811-4D76-8193-79AFDA1A87F9}">
      <dgm:prSet/>
      <dgm:spPr/>
      <dgm:t>
        <a:bodyPr/>
        <a:lstStyle/>
        <a:p>
          <a:endParaRPr lang="en-US"/>
        </a:p>
      </dgm:t>
    </dgm:pt>
    <dgm:pt modelId="{D9B85334-7A32-47D3-869B-BFB2DEDAFE47}">
      <dgm:prSet/>
      <dgm:spPr/>
      <dgm:t>
        <a:bodyPr/>
        <a:lstStyle/>
        <a:p>
          <a:r>
            <a:rPr lang="en-US"/>
            <a:t>Dataset: You are provided with sensor data from solar panels, including temperature, voltage, current,and historical maintenance records.</a:t>
          </a:r>
        </a:p>
      </dgm:t>
    </dgm:pt>
    <dgm:pt modelId="{F8079DEC-9C1B-40D7-82F7-A0172DCF58D2}" type="parTrans" cxnId="{5CF6AF32-6923-4AF2-AC32-5125BB80F8B9}">
      <dgm:prSet/>
      <dgm:spPr/>
      <dgm:t>
        <a:bodyPr/>
        <a:lstStyle/>
        <a:p>
          <a:endParaRPr lang="en-US"/>
        </a:p>
      </dgm:t>
    </dgm:pt>
    <dgm:pt modelId="{24AB037A-A520-41A5-A1B5-E79A65150EC0}" type="sibTrans" cxnId="{5CF6AF32-6923-4AF2-AC32-5125BB80F8B9}">
      <dgm:prSet/>
      <dgm:spPr/>
      <dgm:t>
        <a:bodyPr/>
        <a:lstStyle/>
        <a:p>
          <a:endParaRPr lang="en-US"/>
        </a:p>
      </dgm:t>
    </dgm:pt>
    <dgm:pt modelId="{661770A4-67A0-4558-B6FE-9E20807526BA}" type="pres">
      <dgm:prSet presAssocID="{1103A416-760C-43AA-A637-C306EAC6F795}" presName="root" presStyleCnt="0">
        <dgm:presLayoutVars>
          <dgm:dir/>
          <dgm:resizeHandles val="exact"/>
        </dgm:presLayoutVars>
      </dgm:prSet>
      <dgm:spPr/>
    </dgm:pt>
    <dgm:pt modelId="{3418E42C-86D1-44B0-B7FA-830168816E0F}" type="pres">
      <dgm:prSet presAssocID="{A5C5680B-2B00-4CD6-A993-634CB7C59255}" presName="compNode" presStyleCnt="0"/>
      <dgm:spPr/>
    </dgm:pt>
    <dgm:pt modelId="{1D91A08B-78BA-4907-B4DD-C8C71C163D70}" type="pres">
      <dgm:prSet presAssocID="{A5C5680B-2B00-4CD6-A993-634CB7C59255}" presName="bgRect" presStyleLbl="bgShp" presStyleIdx="0" presStyleCnt="3"/>
      <dgm:spPr/>
    </dgm:pt>
    <dgm:pt modelId="{EAE9F946-7D52-47AD-A1A7-597A263DC232}" type="pres">
      <dgm:prSet presAssocID="{A5C5680B-2B00-4CD6-A993-634CB7C592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69957673-EBE7-46E1-80CE-00A54DBEC416}" type="pres">
      <dgm:prSet presAssocID="{A5C5680B-2B00-4CD6-A993-634CB7C59255}" presName="spaceRect" presStyleCnt="0"/>
      <dgm:spPr/>
    </dgm:pt>
    <dgm:pt modelId="{873AF6EF-545D-4409-920C-D368E96FF638}" type="pres">
      <dgm:prSet presAssocID="{A5C5680B-2B00-4CD6-A993-634CB7C59255}" presName="parTx" presStyleLbl="revTx" presStyleIdx="0" presStyleCnt="3">
        <dgm:presLayoutVars>
          <dgm:chMax val="0"/>
          <dgm:chPref val="0"/>
        </dgm:presLayoutVars>
      </dgm:prSet>
      <dgm:spPr/>
    </dgm:pt>
    <dgm:pt modelId="{21C84FF0-648D-4C8B-BC1E-F1F4DDA93472}" type="pres">
      <dgm:prSet presAssocID="{90172EBD-896F-4E7F-A694-C4510C3803CC}" presName="sibTrans" presStyleCnt="0"/>
      <dgm:spPr/>
    </dgm:pt>
    <dgm:pt modelId="{F8C87678-D9C7-4F6B-8EA1-A9825CB29635}" type="pres">
      <dgm:prSet presAssocID="{9F861E5C-F800-4ACC-B135-8B4AC92EFE00}" presName="compNode" presStyleCnt="0"/>
      <dgm:spPr/>
    </dgm:pt>
    <dgm:pt modelId="{1DF53346-F567-4F5B-A0A3-C0A1535E1B5B}" type="pres">
      <dgm:prSet presAssocID="{9F861E5C-F800-4ACC-B135-8B4AC92EFE00}" presName="bgRect" presStyleLbl="bgShp" presStyleIdx="1" presStyleCnt="3"/>
      <dgm:spPr/>
    </dgm:pt>
    <dgm:pt modelId="{23274008-FA7A-45D8-80FF-86364808F670}" type="pres">
      <dgm:prSet presAssocID="{9F861E5C-F800-4ACC-B135-8B4AC92EFE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3321FC77-36D2-4C0B-9E5D-A8779959708D}" type="pres">
      <dgm:prSet presAssocID="{9F861E5C-F800-4ACC-B135-8B4AC92EFE00}" presName="spaceRect" presStyleCnt="0"/>
      <dgm:spPr/>
    </dgm:pt>
    <dgm:pt modelId="{68600A84-3971-41C9-BBEE-DC7109FF06E1}" type="pres">
      <dgm:prSet presAssocID="{9F861E5C-F800-4ACC-B135-8B4AC92EFE00}" presName="parTx" presStyleLbl="revTx" presStyleIdx="1" presStyleCnt="3">
        <dgm:presLayoutVars>
          <dgm:chMax val="0"/>
          <dgm:chPref val="0"/>
        </dgm:presLayoutVars>
      </dgm:prSet>
      <dgm:spPr/>
    </dgm:pt>
    <dgm:pt modelId="{2FD28D20-A855-4A14-A16B-4C9B02606BB6}" type="pres">
      <dgm:prSet presAssocID="{F2F5752F-EA5E-4466-A21E-761323BA922B}" presName="sibTrans" presStyleCnt="0"/>
      <dgm:spPr/>
    </dgm:pt>
    <dgm:pt modelId="{76F3B6F0-B241-4FFE-B782-48761B6B2498}" type="pres">
      <dgm:prSet presAssocID="{D9B85334-7A32-47D3-869B-BFB2DEDAFE47}" presName="compNode" presStyleCnt="0"/>
      <dgm:spPr/>
    </dgm:pt>
    <dgm:pt modelId="{9CA2E382-E7C7-4C9D-9B4D-3EEBEC2538D3}" type="pres">
      <dgm:prSet presAssocID="{D9B85334-7A32-47D3-869B-BFB2DEDAFE47}" presName="bgRect" presStyleLbl="bgShp" presStyleIdx="2" presStyleCnt="3"/>
      <dgm:spPr/>
    </dgm:pt>
    <dgm:pt modelId="{18822A8E-814D-45FF-958F-41132644155F}" type="pres">
      <dgm:prSet presAssocID="{D9B85334-7A32-47D3-869B-BFB2DEDAFE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EB3EFF6-817D-43DB-BA58-38084732519C}" type="pres">
      <dgm:prSet presAssocID="{D9B85334-7A32-47D3-869B-BFB2DEDAFE47}" presName="spaceRect" presStyleCnt="0"/>
      <dgm:spPr/>
    </dgm:pt>
    <dgm:pt modelId="{10FA8767-69D9-4743-98D9-6DE61DE313FF}" type="pres">
      <dgm:prSet presAssocID="{D9B85334-7A32-47D3-869B-BFB2DEDAFE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B4EB21-2A48-46CF-B87F-B33C6A6E7FA9}" type="presOf" srcId="{9F861E5C-F800-4ACC-B135-8B4AC92EFE00}" destId="{68600A84-3971-41C9-BBEE-DC7109FF06E1}" srcOrd="0" destOrd="0" presId="urn:microsoft.com/office/officeart/2018/2/layout/IconVerticalSolidList"/>
    <dgm:cxn modelId="{5CF6AF32-6923-4AF2-AC32-5125BB80F8B9}" srcId="{1103A416-760C-43AA-A637-C306EAC6F795}" destId="{D9B85334-7A32-47D3-869B-BFB2DEDAFE47}" srcOrd="2" destOrd="0" parTransId="{F8079DEC-9C1B-40D7-82F7-A0172DCF58D2}" sibTransId="{24AB037A-A520-41A5-A1B5-E79A65150EC0}"/>
    <dgm:cxn modelId="{BDD6A15E-6C3D-4321-92E7-79375AF0926C}" type="presOf" srcId="{D9B85334-7A32-47D3-869B-BFB2DEDAFE47}" destId="{10FA8767-69D9-4743-98D9-6DE61DE313FF}" srcOrd="0" destOrd="0" presId="urn:microsoft.com/office/officeart/2018/2/layout/IconVerticalSolidList"/>
    <dgm:cxn modelId="{20E1E069-D36C-4FBD-A2BC-E1E0A07EEE6B}" srcId="{1103A416-760C-43AA-A637-C306EAC6F795}" destId="{A5C5680B-2B00-4CD6-A993-634CB7C59255}" srcOrd="0" destOrd="0" parTransId="{A3BA71DD-247E-4C94-B512-93D2C13D44A4}" sibTransId="{90172EBD-896F-4E7F-A694-C4510C3803CC}"/>
    <dgm:cxn modelId="{E0EFA16F-0811-4D76-8193-79AFDA1A87F9}" srcId="{1103A416-760C-43AA-A637-C306EAC6F795}" destId="{9F861E5C-F800-4ACC-B135-8B4AC92EFE00}" srcOrd="1" destOrd="0" parTransId="{8E5EFB28-ED81-45A2-8813-B41BDA3E4EED}" sibTransId="{F2F5752F-EA5E-4466-A21E-761323BA922B}"/>
    <dgm:cxn modelId="{D35BAF87-8930-4916-A0C1-F29DCC1F5B09}" type="presOf" srcId="{A5C5680B-2B00-4CD6-A993-634CB7C59255}" destId="{873AF6EF-545D-4409-920C-D368E96FF638}" srcOrd="0" destOrd="0" presId="urn:microsoft.com/office/officeart/2018/2/layout/IconVerticalSolidList"/>
    <dgm:cxn modelId="{98AB29C7-B800-402E-88E5-8630CD1E2F27}" type="presOf" srcId="{1103A416-760C-43AA-A637-C306EAC6F795}" destId="{661770A4-67A0-4558-B6FE-9E20807526BA}" srcOrd="0" destOrd="0" presId="urn:microsoft.com/office/officeart/2018/2/layout/IconVerticalSolidList"/>
    <dgm:cxn modelId="{AB491A45-8417-47CF-9852-FE84EB92F11A}" type="presParOf" srcId="{661770A4-67A0-4558-B6FE-9E20807526BA}" destId="{3418E42C-86D1-44B0-B7FA-830168816E0F}" srcOrd="0" destOrd="0" presId="urn:microsoft.com/office/officeart/2018/2/layout/IconVerticalSolidList"/>
    <dgm:cxn modelId="{BDC62B1F-6319-462E-90FA-79A7780F5F21}" type="presParOf" srcId="{3418E42C-86D1-44B0-B7FA-830168816E0F}" destId="{1D91A08B-78BA-4907-B4DD-C8C71C163D70}" srcOrd="0" destOrd="0" presId="urn:microsoft.com/office/officeart/2018/2/layout/IconVerticalSolidList"/>
    <dgm:cxn modelId="{C7D84C0F-7FD8-457A-98D5-378CA593800F}" type="presParOf" srcId="{3418E42C-86D1-44B0-B7FA-830168816E0F}" destId="{EAE9F946-7D52-47AD-A1A7-597A263DC232}" srcOrd="1" destOrd="0" presId="urn:microsoft.com/office/officeart/2018/2/layout/IconVerticalSolidList"/>
    <dgm:cxn modelId="{6CDFBA77-44DC-4F0E-82FB-2F5D20E594F7}" type="presParOf" srcId="{3418E42C-86D1-44B0-B7FA-830168816E0F}" destId="{69957673-EBE7-46E1-80CE-00A54DBEC416}" srcOrd="2" destOrd="0" presId="urn:microsoft.com/office/officeart/2018/2/layout/IconVerticalSolidList"/>
    <dgm:cxn modelId="{51C1492E-BEC8-4493-90C8-43BFAF47130E}" type="presParOf" srcId="{3418E42C-86D1-44B0-B7FA-830168816E0F}" destId="{873AF6EF-545D-4409-920C-D368E96FF638}" srcOrd="3" destOrd="0" presId="urn:microsoft.com/office/officeart/2018/2/layout/IconVerticalSolidList"/>
    <dgm:cxn modelId="{E023F8AF-27C5-4346-8E38-8B9D69A357CB}" type="presParOf" srcId="{661770A4-67A0-4558-B6FE-9E20807526BA}" destId="{21C84FF0-648D-4C8B-BC1E-F1F4DDA93472}" srcOrd="1" destOrd="0" presId="urn:microsoft.com/office/officeart/2018/2/layout/IconVerticalSolidList"/>
    <dgm:cxn modelId="{DC9A2D68-1886-49F0-B151-C4265C008913}" type="presParOf" srcId="{661770A4-67A0-4558-B6FE-9E20807526BA}" destId="{F8C87678-D9C7-4F6B-8EA1-A9825CB29635}" srcOrd="2" destOrd="0" presId="urn:microsoft.com/office/officeart/2018/2/layout/IconVerticalSolidList"/>
    <dgm:cxn modelId="{541BDE0C-6C67-4763-BC6D-F77DFEA20058}" type="presParOf" srcId="{F8C87678-D9C7-4F6B-8EA1-A9825CB29635}" destId="{1DF53346-F567-4F5B-A0A3-C0A1535E1B5B}" srcOrd="0" destOrd="0" presId="urn:microsoft.com/office/officeart/2018/2/layout/IconVerticalSolidList"/>
    <dgm:cxn modelId="{010DC1DF-8334-42AE-B50A-AB48F5DBD213}" type="presParOf" srcId="{F8C87678-D9C7-4F6B-8EA1-A9825CB29635}" destId="{23274008-FA7A-45D8-80FF-86364808F670}" srcOrd="1" destOrd="0" presId="urn:microsoft.com/office/officeart/2018/2/layout/IconVerticalSolidList"/>
    <dgm:cxn modelId="{9E862ECB-71AE-409F-A0AD-482ADF51A251}" type="presParOf" srcId="{F8C87678-D9C7-4F6B-8EA1-A9825CB29635}" destId="{3321FC77-36D2-4C0B-9E5D-A8779959708D}" srcOrd="2" destOrd="0" presId="urn:microsoft.com/office/officeart/2018/2/layout/IconVerticalSolidList"/>
    <dgm:cxn modelId="{84F7B70A-93AA-4F06-9D6F-7833B970D58D}" type="presParOf" srcId="{F8C87678-D9C7-4F6B-8EA1-A9825CB29635}" destId="{68600A84-3971-41C9-BBEE-DC7109FF06E1}" srcOrd="3" destOrd="0" presId="urn:microsoft.com/office/officeart/2018/2/layout/IconVerticalSolidList"/>
    <dgm:cxn modelId="{5EDB4A91-D835-4705-BAC9-39E70B8F1104}" type="presParOf" srcId="{661770A4-67A0-4558-B6FE-9E20807526BA}" destId="{2FD28D20-A855-4A14-A16B-4C9B02606BB6}" srcOrd="3" destOrd="0" presId="urn:microsoft.com/office/officeart/2018/2/layout/IconVerticalSolidList"/>
    <dgm:cxn modelId="{E4A50812-CAD7-41CF-A8A2-07EC7AF5BCB2}" type="presParOf" srcId="{661770A4-67A0-4558-B6FE-9E20807526BA}" destId="{76F3B6F0-B241-4FFE-B782-48761B6B2498}" srcOrd="4" destOrd="0" presId="urn:microsoft.com/office/officeart/2018/2/layout/IconVerticalSolidList"/>
    <dgm:cxn modelId="{AADFC739-D150-463C-A7E4-58286BF63034}" type="presParOf" srcId="{76F3B6F0-B241-4FFE-B782-48761B6B2498}" destId="{9CA2E382-E7C7-4C9D-9B4D-3EEBEC2538D3}" srcOrd="0" destOrd="0" presId="urn:microsoft.com/office/officeart/2018/2/layout/IconVerticalSolidList"/>
    <dgm:cxn modelId="{F244D5BB-06DB-4C18-BB73-1363FBC10BEA}" type="presParOf" srcId="{76F3B6F0-B241-4FFE-B782-48761B6B2498}" destId="{18822A8E-814D-45FF-958F-41132644155F}" srcOrd="1" destOrd="0" presId="urn:microsoft.com/office/officeart/2018/2/layout/IconVerticalSolidList"/>
    <dgm:cxn modelId="{1E0EC633-137A-43D2-978C-D70936E5B462}" type="presParOf" srcId="{76F3B6F0-B241-4FFE-B782-48761B6B2498}" destId="{CEB3EFF6-817D-43DB-BA58-38084732519C}" srcOrd="2" destOrd="0" presId="urn:microsoft.com/office/officeart/2018/2/layout/IconVerticalSolidList"/>
    <dgm:cxn modelId="{837B8470-6E03-4118-996C-42EE2A1E8EE1}" type="presParOf" srcId="{76F3B6F0-B241-4FFE-B782-48761B6B2498}" destId="{10FA8767-69D9-4743-98D9-6DE61DE313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6BAA6-3D26-4576-ABAA-AA05E56486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CDE8E3-B00F-49CE-87EE-3B6B52F9F37D}">
      <dgm:prSet/>
      <dgm:spPr/>
      <dgm:t>
        <a:bodyPr/>
        <a:lstStyle/>
        <a:p>
          <a:r>
            <a:rPr lang="en-US"/>
            <a:t>Problem Statement : Waste management is a critical aspect of sustainability.</a:t>
          </a:r>
        </a:p>
      </dgm:t>
    </dgm:pt>
    <dgm:pt modelId="{0D21B212-2CC1-40B4-89F6-A5A3BBD3E55B}" type="parTrans" cxnId="{2C8CC026-DE49-4D23-9187-F8A8B33684F8}">
      <dgm:prSet/>
      <dgm:spPr/>
      <dgm:t>
        <a:bodyPr/>
        <a:lstStyle/>
        <a:p>
          <a:endParaRPr lang="en-US"/>
        </a:p>
      </dgm:t>
    </dgm:pt>
    <dgm:pt modelId="{5F623D61-DE47-486A-9E15-D310092AB6ED}" type="sibTrans" cxnId="{2C8CC026-DE49-4D23-9187-F8A8B33684F8}">
      <dgm:prSet/>
      <dgm:spPr/>
      <dgm:t>
        <a:bodyPr/>
        <a:lstStyle/>
        <a:p>
          <a:endParaRPr lang="en-US"/>
        </a:p>
      </dgm:t>
    </dgm:pt>
    <dgm:pt modelId="{7640E388-8D1F-4A4E-BCA6-715AD3CBCE76}">
      <dgm:prSet/>
      <dgm:spPr/>
      <dgm:t>
        <a:bodyPr/>
        <a:lstStyle/>
        <a:p>
          <a:r>
            <a:rPr lang="en-US"/>
            <a:t>A major problem faced by recycling facilities is the incorrect sorting of waste, which reduces recycling efficiency.</a:t>
          </a:r>
        </a:p>
      </dgm:t>
    </dgm:pt>
    <dgm:pt modelId="{8B1EF156-5044-47F8-9E3E-1DCE815FDC5D}" type="parTrans" cxnId="{9C12FFDF-A0DB-45BC-9308-F839AF5A2A92}">
      <dgm:prSet/>
      <dgm:spPr/>
      <dgm:t>
        <a:bodyPr/>
        <a:lstStyle/>
        <a:p>
          <a:endParaRPr lang="en-US"/>
        </a:p>
      </dgm:t>
    </dgm:pt>
    <dgm:pt modelId="{F266B126-53FB-4C93-8036-E1FD2149D796}" type="sibTrans" cxnId="{9C12FFDF-A0DB-45BC-9308-F839AF5A2A92}">
      <dgm:prSet/>
      <dgm:spPr/>
      <dgm:t>
        <a:bodyPr/>
        <a:lstStyle/>
        <a:p>
          <a:endParaRPr lang="en-US"/>
        </a:p>
      </dgm:t>
    </dgm:pt>
    <dgm:pt modelId="{24D113A6-9C8C-4F2F-B217-7E37A2D0019A}">
      <dgm:prSet/>
      <dgm:spPr/>
      <dgm:t>
        <a:bodyPr/>
        <a:lstStyle/>
        <a:p>
          <a:r>
            <a:rPr lang="en-US"/>
            <a:t>Dataset : You are provided with a dataset condaiting images of different types of waste (plastic, class , metal, paper).</a:t>
          </a:r>
        </a:p>
      </dgm:t>
    </dgm:pt>
    <dgm:pt modelId="{B5E61624-D517-4F42-B011-F778640AB77A}" type="parTrans" cxnId="{105AB6EB-91F6-4894-9D77-79EE3EBA65AD}">
      <dgm:prSet/>
      <dgm:spPr/>
      <dgm:t>
        <a:bodyPr/>
        <a:lstStyle/>
        <a:p>
          <a:endParaRPr lang="en-US"/>
        </a:p>
      </dgm:t>
    </dgm:pt>
    <dgm:pt modelId="{775E8371-6652-475A-81DA-CA51DB8F4248}" type="sibTrans" cxnId="{105AB6EB-91F6-4894-9D77-79EE3EBA65AD}">
      <dgm:prSet/>
      <dgm:spPr/>
      <dgm:t>
        <a:bodyPr/>
        <a:lstStyle/>
        <a:p>
          <a:endParaRPr lang="en-US"/>
        </a:p>
      </dgm:t>
    </dgm:pt>
    <dgm:pt modelId="{386A748E-4D0F-4226-B0D1-8FD792691705}" type="pres">
      <dgm:prSet presAssocID="{6D16BAA6-3D26-4576-ABAA-AA05E5648655}" presName="root" presStyleCnt="0">
        <dgm:presLayoutVars>
          <dgm:dir/>
          <dgm:resizeHandles val="exact"/>
        </dgm:presLayoutVars>
      </dgm:prSet>
      <dgm:spPr/>
    </dgm:pt>
    <dgm:pt modelId="{21ACC62C-9662-4102-9EE2-539C380452AA}" type="pres">
      <dgm:prSet presAssocID="{AACDE8E3-B00F-49CE-87EE-3B6B52F9F37D}" presName="compNode" presStyleCnt="0"/>
      <dgm:spPr/>
    </dgm:pt>
    <dgm:pt modelId="{69D71040-B042-45BE-9021-51B0019EFCDC}" type="pres">
      <dgm:prSet presAssocID="{AACDE8E3-B00F-49CE-87EE-3B6B52F9F37D}" presName="bgRect" presStyleLbl="bgShp" presStyleIdx="0" presStyleCnt="3"/>
      <dgm:spPr/>
    </dgm:pt>
    <dgm:pt modelId="{B3B20160-3534-4A46-B87B-11EAD0702CE2}" type="pres">
      <dgm:prSet presAssocID="{AACDE8E3-B00F-49CE-87EE-3B6B52F9F3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EB5A9D23-8ECE-4D70-9A18-1933C6AFF845}" type="pres">
      <dgm:prSet presAssocID="{AACDE8E3-B00F-49CE-87EE-3B6B52F9F37D}" presName="spaceRect" presStyleCnt="0"/>
      <dgm:spPr/>
    </dgm:pt>
    <dgm:pt modelId="{B76E40FF-4E84-4C5A-9655-6E1F02BBD387}" type="pres">
      <dgm:prSet presAssocID="{AACDE8E3-B00F-49CE-87EE-3B6B52F9F37D}" presName="parTx" presStyleLbl="revTx" presStyleIdx="0" presStyleCnt="3">
        <dgm:presLayoutVars>
          <dgm:chMax val="0"/>
          <dgm:chPref val="0"/>
        </dgm:presLayoutVars>
      </dgm:prSet>
      <dgm:spPr/>
    </dgm:pt>
    <dgm:pt modelId="{45F46F02-611F-484B-B501-049F9C16635A}" type="pres">
      <dgm:prSet presAssocID="{5F623D61-DE47-486A-9E15-D310092AB6ED}" presName="sibTrans" presStyleCnt="0"/>
      <dgm:spPr/>
    </dgm:pt>
    <dgm:pt modelId="{5CFF7B1F-8D35-409D-A1DB-82287AE75ABB}" type="pres">
      <dgm:prSet presAssocID="{7640E388-8D1F-4A4E-BCA6-715AD3CBCE76}" presName="compNode" presStyleCnt="0"/>
      <dgm:spPr/>
    </dgm:pt>
    <dgm:pt modelId="{93981189-23A9-4904-87F3-8FCC4EEED4DD}" type="pres">
      <dgm:prSet presAssocID="{7640E388-8D1F-4A4E-BCA6-715AD3CBCE76}" presName="bgRect" presStyleLbl="bgShp" presStyleIdx="1" presStyleCnt="3"/>
      <dgm:spPr/>
    </dgm:pt>
    <dgm:pt modelId="{964364F3-9F4C-4AC0-998F-85E9422E5D77}" type="pres">
      <dgm:prSet presAssocID="{7640E388-8D1F-4A4E-BCA6-715AD3CBCE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3184D8E9-7B94-4487-A344-C38E16BF5CD8}" type="pres">
      <dgm:prSet presAssocID="{7640E388-8D1F-4A4E-BCA6-715AD3CBCE76}" presName="spaceRect" presStyleCnt="0"/>
      <dgm:spPr/>
    </dgm:pt>
    <dgm:pt modelId="{DCFA0FFE-5EFE-44E5-98AB-0C0F06208052}" type="pres">
      <dgm:prSet presAssocID="{7640E388-8D1F-4A4E-BCA6-715AD3CBCE76}" presName="parTx" presStyleLbl="revTx" presStyleIdx="1" presStyleCnt="3">
        <dgm:presLayoutVars>
          <dgm:chMax val="0"/>
          <dgm:chPref val="0"/>
        </dgm:presLayoutVars>
      </dgm:prSet>
      <dgm:spPr/>
    </dgm:pt>
    <dgm:pt modelId="{2CD49EAB-37B5-4A65-9E84-9D226D2BB560}" type="pres">
      <dgm:prSet presAssocID="{F266B126-53FB-4C93-8036-E1FD2149D796}" presName="sibTrans" presStyleCnt="0"/>
      <dgm:spPr/>
    </dgm:pt>
    <dgm:pt modelId="{16C9434D-AE6D-42DA-9DA7-8A5258CAA0B6}" type="pres">
      <dgm:prSet presAssocID="{24D113A6-9C8C-4F2F-B217-7E37A2D0019A}" presName="compNode" presStyleCnt="0"/>
      <dgm:spPr/>
    </dgm:pt>
    <dgm:pt modelId="{BEACD3DC-4138-4CFC-9920-836EA8A382B1}" type="pres">
      <dgm:prSet presAssocID="{24D113A6-9C8C-4F2F-B217-7E37A2D0019A}" presName="bgRect" presStyleLbl="bgShp" presStyleIdx="2" presStyleCnt="3"/>
      <dgm:spPr/>
    </dgm:pt>
    <dgm:pt modelId="{D3BEE83B-2573-40FC-A6AF-C11D1A0600AC}" type="pres">
      <dgm:prSet presAssocID="{24D113A6-9C8C-4F2F-B217-7E37A2D001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7028B6-8581-45CC-9675-0B74D6E41D70}" type="pres">
      <dgm:prSet presAssocID="{24D113A6-9C8C-4F2F-B217-7E37A2D0019A}" presName="spaceRect" presStyleCnt="0"/>
      <dgm:spPr/>
    </dgm:pt>
    <dgm:pt modelId="{8CFE4F03-696A-4A3D-90F5-3E9BB1152D0D}" type="pres">
      <dgm:prSet presAssocID="{24D113A6-9C8C-4F2F-B217-7E37A2D0019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8CC026-DE49-4D23-9187-F8A8B33684F8}" srcId="{6D16BAA6-3D26-4576-ABAA-AA05E5648655}" destId="{AACDE8E3-B00F-49CE-87EE-3B6B52F9F37D}" srcOrd="0" destOrd="0" parTransId="{0D21B212-2CC1-40B4-89F6-A5A3BBD3E55B}" sibTransId="{5F623D61-DE47-486A-9E15-D310092AB6ED}"/>
    <dgm:cxn modelId="{56800C3F-CF0A-4DB6-ADD3-6C6E3285F50A}" type="presOf" srcId="{6D16BAA6-3D26-4576-ABAA-AA05E5648655}" destId="{386A748E-4D0F-4226-B0D1-8FD792691705}" srcOrd="0" destOrd="0" presId="urn:microsoft.com/office/officeart/2018/2/layout/IconVerticalSolidList"/>
    <dgm:cxn modelId="{1A5839A3-3982-47FA-948E-915EE93151ED}" type="presOf" srcId="{7640E388-8D1F-4A4E-BCA6-715AD3CBCE76}" destId="{DCFA0FFE-5EFE-44E5-98AB-0C0F06208052}" srcOrd="0" destOrd="0" presId="urn:microsoft.com/office/officeart/2018/2/layout/IconVerticalSolidList"/>
    <dgm:cxn modelId="{52D621A8-D739-4B5B-8BBD-67D6B42EBB14}" type="presOf" srcId="{AACDE8E3-B00F-49CE-87EE-3B6B52F9F37D}" destId="{B76E40FF-4E84-4C5A-9655-6E1F02BBD387}" srcOrd="0" destOrd="0" presId="urn:microsoft.com/office/officeart/2018/2/layout/IconVerticalSolidList"/>
    <dgm:cxn modelId="{7C37FBDB-5F35-492B-BE41-5F33E84F72A5}" type="presOf" srcId="{24D113A6-9C8C-4F2F-B217-7E37A2D0019A}" destId="{8CFE4F03-696A-4A3D-90F5-3E9BB1152D0D}" srcOrd="0" destOrd="0" presId="urn:microsoft.com/office/officeart/2018/2/layout/IconVerticalSolidList"/>
    <dgm:cxn modelId="{9C12FFDF-A0DB-45BC-9308-F839AF5A2A92}" srcId="{6D16BAA6-3D26-4576-ABAA-AA05E5648655}" destId="{7640E388-8D1F-4A4E-BCA6-715AD3CBCE76}" srcOrd="1" destOrd="0" parTransId="{8B1EF156-5044-47F8-9E3E-1DCE815FDC5D}" sibTransId="{F266B126-53FB-4C93-8036-E1FD2149D796}"/>
    <dgm:cxn modelId="{105AB6EB-91F6-4894-9D77-79EE3EBA65AD}" srcId="{6D16BAA6-3D26-4576-ABAA-AA05E5648655}" destId="{24D113A6-9C8C-4F2F-B217-7E37A2D0019A}" srcOrd="2" destOrd="0" parTransId="{B5E61624-D517-4F42-B011-F778640AB77A}" sibTransId="{775E8371-6652-475A-81DA-CA51DB8F4248}"/>
    <dgm:cxn modelId="{7284DE85-1424-42EA-B454-DD7797DC4508}" type="presParOf" srcId="{386A748E-4D0F-4226-B0D1-8FD792691705}" destId="{21ACC62C-9662-4102-9EE2-539C380452AA}" srcOrd="0" destOrd="0" presId="urn:microsoft.com/office/officeart/2018/2/layout/IconVerticalSolidList"/>
    <dgm:cxn modelId="{FCE79A1A-CF3D-4826-A28A-46F61B86B1FE}" type="presParOf" srcId="{21ACC62C-9662-4102-9EE2-539C380452AA}" destId="{69D71040-B042-45BE-9021-51B0019EFCDC}" srcOrd="0" destOrd="0" presId="urn:microsoft.com/office/officeart/2018/2/layout/IconVerticalSolidList"/>
    <dgm:cxn modelId="{575BFF14-2BBD-41C4-AD2E-B51E39C0FB32}" type="presParOf" srcId="{21ACC62C-9662-4102-9EE2-539C380452AA}" destId="{B3B20160-3534-4A46-B87B-11EAD0702CE2}" srcOrd="1" destOrd="0" presId="urn:microsoft.com/office/officeart/2018/2/layout/IconVerticalSolidList"/>
    <dgm:cxn modelId="{C41C6AB9-64B3-4D7A-9D90-6899CB59C62D}" type="presParOf" srcId="{21ACC62C-9662-4102-9EE2-539C380452AA}" destId="{EB5A9D23-8ECE-4D70-9A18-1933C6AFF845}" srcOrd="2" destOrd="0" presId="urn:microsoft.com/office/officeart/2018/2/layout/IconVerticalSolidList"/>
    <dgm:cxn modelId="{DF245492-8B5D-4CA5-8731-00103A98F587}" type="presParOf" srcId="{21ACC62C-9662-4102-9EE2-539C380452AA}" destId="{B76E40FF-4E84-4C5A-9655-6E1F02BBD387}" srcOrd="3" destOrd="0" presId="urn:microsoft.com/office/officeart/2018/2/layout/IconVerticalSolidList"/>
    <dgm:cxn modelId="{925F2A66-2E5D-4F3E-88A9-C95E4EEE26C6}" type="presParOf" srcId="{386A748E-4D0F-4226-B0D1-8FD792691705}" destId="{45F46F02-611F-484B-B501-049F9C16635A}" srcOrd="1" destOrd="0" presId="urn:microsoft.com/office/officeart/2018/2/layout/IconVerticalSolidList"/>
    <dgm:cxn modelId="{BF09BF06-B6D8-44E7-853E-6BB8D198D009}" type="presParOf" srcId="{386A748E-4D0F-4226-B0D1-8FD792691705}" destId="{5CFF7B1F-8D35-409D-A1DB-82287AE75ABB}" srcOrd="2" destOrd="0" presId="urn:microsoft.com/office/officeart/2018/2/layout/IconVerticalSolidList"/>
    <dgm:cxn modelId="{F0D9DA63-E32E-49A4-B941-28795B2F4F6A}" type="presParOf" srcId="{5CFF7B1F-8D35-409D-A1DB-82287AE75ABB}" destId="{93981189-23A9-4904-87F3-8FCC4EEED4DD}" srcOrd="0" destOrd="0" presId="urn:microsoft.com/office/officeart/2018/2/layout/IconVerticalSolidList"/>
    <dgm:cxn modelId="{348ECFCB-7E9E-41CE-93B2-B5140116E9CC}" type="presParOf" srcId="{5CFF7B1F-8D35-409D-A1DB-82287AE75ABB}" destId="{964364F3-9F4C-4AC0-998F-85E9422E5D77}" srcOrd="1" destOrd="0" presId="urn:microsoft.com/office/officeart/2018/2/layout/IconVerticalSolidList"/>
    <dgm:cxn modelId="{EDBAC137-5C44-4F84-86AA-9823E555C08F}" type="presParOf" srcId="{5CFF7B1F-8D35-409D-A1DB-82287AE75ABB}" destId="{3184D8E9-7B94-4487-A344-C38E16BF5CD8}" srcOrd="2" destOrd="0" presId="urn:microsoft.com/office/officeart/2018/2/layout/IconVerticalSolidList"/>
    <dgm:cxn modelId="{4B4CC68D-33A6-455D-AC3A-8613C50DD616}" type="presParOf" srcId="{5CFF7B1F-8D35-409D-A1DB-82287AE75ABB}" destId="{DCFA0FFE-5EFE-44E5-98AB-0C0F06208052}" srcOrd="3" destOrd="0" presId="urn:microsoft.com/office/officeart/2018/2/layout/IconVerticalSolidList"/>
    <dgm:cxn modelId="{6D3FAC4A-A562-48CC-B74C-22962240C6C6}" type="presParOf" srcId="{386A748E-4D0F-4226-B0D1-8FD792691705}" destId="{2CD49EAB-37B5-4A65-9E84-9D226D2BB560}" srcOrd="3" destOrd="0" presId="urn:microsoft.com/office/officeart/2018/2/layout/IconVerticalSolidList"/>
    <dgm:cxn modelId="{5E6AAF70-187D-4E86-AC89-6C7B889D48E4}" type="presParOf" srcId="{386A748E-4D0F-4226-B0D1-8FD792691705}" destId="{16C9434D-AE6D-42DA-9DA7-8A5258CAA0B6}" srcOrd="4" destOrd="0" presId="urn:microsoft.com/office/officeart/2018/2/layout/IconVerticalSolidList"/>
    <dgm:cxn modelId="{734D109F-CC1B-4EF4-AA5D-F4FC3136C4CC}" type="presParOf" srcId="{16C9434D-AE6D-42DA-9DA7-8A5258CAA0B6}" destId="{BEACD3DC-4138-4CFC-9920-836EA8A382B1}" srcOrd="0" destOrd="0" presId="urn:microsoft.com/office/officeart/2018/2/layout/IconVerticalSolidList"/>
    <dgm:cxn modelId="{6EC2CDCC-B544-493D-B3E9-C65F8CE56E15}" type="presParOf" srcId="{16C9434D-AE6D-42DA-9DA7-8A5258CAA0B6}" destId="{D3BEE83B-2573-40FC-A6AF-C11D1A0600AC}" srcOrd="1" destOrd="0" presId="urn:microsoft.com/office/officeart/2018/2/layout/IconVerticalSolidList"/>
    <dgm:cxn modelId="{D0829309-9301-482A-9B88-903FEA8B026B}" type="presParOf" srcId="{16C9434D-AE6D-42DA-9DA7-8A5258CAA0B6}" destId="{E77028B6-8581-45CC-9675-0B74D6E41D70}" srcOrd="2" destOrd="0" presId="urn:microsoft.com/office/officeart/2018/2/layout/IconVerticalSolidList"/>
    <dgm:cxn modelId="{3C9DC977-5EF4-42F3-A13E-84F3C9632326}" type="presParOf" srcId="{16C9434D-AE6D-42DA-9DA7-8A5258CAA0B6}" destId="{8CFE4F03-696A-4A3D-90F5-3E9BB1152D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83C7DD-775B-4B62-9764-9B9AC6FB21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99A13C-3191-41CE-8BC0-215867860317}">
      <dgm:prSet/>
      <dgm:spPr/>
      <dgm:t>
        <a:bodyPr/>
        <a:lstStyle/>
        <a:p>
          <a:r>
            <a:rPr lang="en-US"/>
            <a:t>Problem Statement : Buildings account for nearly 40% of global energy consumption.</a:t>
          </a:r>
        </a:p>
      </dgm:t>
    </dgm:pt>
    <dgm:pt modelId="{2957766A-6357-4497-B9FE-BAE38847964D}" type="parTrans" cxnId="{ECDA7491-ED2C-4FBD-BEA9-ED213FE79801}">
      <dgm:prSet/>
      <dgm:spPr/>
      <dgm:t>
        <a:bodyPr/>
        <a:lstStyle/>
        <a:p>
          <a:endParaRPr lang="en-US"/>
        </a:p>
      </dgm:t>
    </dgm:pt>
    <dgm:pt modelId="{629B75F4-A122-4AAC-84DD-2B9C9029667A}" type="sibTrans" cxnId="{ECDA7491-ED2C-4FBD-BEA9-ED213FE79801}">
      <dgm:prSet/>
      <dgm:spPr/>
      <dgm:t>
        <a:bodyPr/>
        <a:lstStyle/>
        <a:p>
          <a:endParaRPr lang="en-US"/>
        </a:p>
      </dgm:t>
    </dgm:pt>
    <dgm:pt modelId="{6565CCF0-2FDD-4DE8-97E8-EC2F3F909B11}">
      <dgm:prSet/>
      <dgm:spPr/>
      <dgm:t>
        <a:bodyPr/>
        <a:lstStyle/>
        <a:p>
          <a:r>
            <a:rPr lang="en-US"/>
            <a:t>Improving energy efficiency in building is essential for meeting sustainablity torgets.</a:t>
          </a:r>
        </a:p>
      </dgm:t>
    </dgm:pt>
    <dgm:pt modelId="{6FF6CFDF-C84D-4C18-B4D7-478D47A69FA1}" type="parTrans" cxnId="{12C92460-4C50-4EAB-98D3-863DA5B381DB}">
      <dgm:prSet/>
      <dgm:spPr/>
      <dgm:t>
        <a:bodyPr/>
        <a:lstStyle/>
        <a:p>
          <a:endParaRPr lang="en-US"/>
        </a:p>
      </dgm:t>
    </dgm:pt>
    <dgm:pt modelId="{F096F85A-B4AA-4D57-8B4C-7588E2C39E8E}" type="sibTrans" cxnId="{12C92460-4C50-4EAB-98D3-863DA5B381DB}">
      <dgm:prSet/>
      <dgm:spPr/>
      <dgm:t>
        <a:bodyPr/>
        <a:lstStyle/>
        <a:p>
          <a:endParaRPr lang="en-US"/>
        </a:p>
      </dgm:t>
    </dgm:pt>
    <dgm:pt modelId="{042CDA59-9592-410F-834C-15D1AAAE802E}">
      <dgm:prSet/>
      <dgm:spPr/>
      <dgm:t>
        <a:bodyPr/>
        <a:lstStyle/>
        <a:p>
          <a:r>
            <a:rPr lang="en-US"/>
            <a:t>Dataset : you are provided with building energy usage data, occupancy data , and weather conditions over a two- year period.</a:t>
          </a:r>
        </a:p>
      </dgm:t>
    </dgm:pt>
    <dgm:pt modelId="{D074BEF7-4258-4358-A003-1EFF9646A8B5}" type="parTrans" cxnId="{000653F4-EE37-4F8D-BCAC-D36592078E34}">
      <dgm:prSet/>
      <dgm:spPr/>
      <dgm:t>
        <a:bodyPr/>
        <a:lstStyle/>
        <a:p>
          <a:endParaRPr lang="en-US"/>
        </a:p>
      </dgm:t>
    </dgm:pt>
    <dgm:pt modelId="{D724C5BD-4F51-49FF-A8A0-52E60A8B4545}" type="sibTrans" cxnId="{000653F4-EE37-4F8D-BCAC-D36592078E34}">
      <dgm:prSet/>
      <dgm:spPr/>
      <dgm:t>
        <a:bodyPr/>
        <a:lstStyle/>
        <a:p>
          <a:endParaRPr lang="en-US"/>
        </a:p>
      </dgm:t>
    </dgm:pt>
    <dgm:pt modelId="{BBC2D4DB-6C4C-4CE2-B160-12937BDE4165}" type="pres">
      <dgm:prSet presAssocID="{DB83C7DD-775B-4B62-9764-9B9AC6FB2156}" presName="root" presStyleCnt="0">
        <dgm:presLayoutVars>
          <dgm:dir/>
          <dgm:resizeHandles val="exact"/>
        </dgm:presLayoutVars>
      </dgm:prSet>
      <dgm:spPr/>
    </dgm:pt>
    <dgm:pt modelId="{20988616-6FAE-48C0-9136-C663BE24AD7B}" type="pres">
      <dgm:prSet presAssocID="{1299A13C-3191-41CE-8BC0-215867860317}" presName="compNode" presStyleCnt="0"/>
      <dgm:spPr/>
    </dgm:pt>
    <dgm:pt modelId="{6C325A6F-A385-4C2E-BD67-986300E57604}" type="pres">
      <dgm:prSet presAssocID="{1299A13C-3191-41CE-8BC0-215867860317}" presName="bgRect" presStyleLbl="bgShp" presStyleIdx="0" presStyleCnt="3"/>
      <dgm:spPr/>
    </dgm:pt>
    <dgm:pt modelId="{AD7ED913-A878-4A3D-8871-4D8F2C13812F}" type="pres">
      <dgm:prSet presAssocID="{1299A13C-3191-41CE-8BC0-2158678603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769BA4B-A9DA-4D51-9BEB-A95C925531F2}" type="pres">
      <dgm:prSet presAssocID="{1299A13C-3191-41CE-8BC0-215867860317}" presName="spaceRect" presStyleCnt="0"/>
      <dgm:spPr/>
    </dgm:pt>
    <dgm:pt modelId="{A722ECF7-D92C-4771-B819-CD54DD972B2B}" type="pres">
      <dgm:prSet presAssocID="{1299A13C-3191-41CE-8BC0-215867860317}" presName="parTx" presStyleLbl="revTx" presStyleIdx="0" presStyleCnt="3">
        <dgm:presLayoutVars>
          <dgm:chMax val="0"/>
          <dgm:chPref val="0"/>
        </dgm:presLayoutVars>
      </dgm:prSet>
      <dgm:spPr/>
    </dgm:pt>
    <dgm:pt modelId="{D7E18254-C7C5-4164-8B1B-E5395AD01E72}" type="pres">
      <dgm:prSet presAssocID="{629B75F4-A122-4AAC-84DD-2B9C9029667A}" presName="sibTrans" presStyleCnt="0"/>
      <dgm:spPr/>
    </dgm:pt>
    <dgm:pt modelId="{3A912B8D-EB03-4A7D-BE5B-51912B512BF0}" type="pres">
      <dgm:prSet presAssocID="{6565CCF0-2FDD-4DE8-97E8-EC2F3F909B11}" presName="compNode" presStyleCnt="0"/>
      <dgm:spPr/>
    </dgm:pt>
    <dgm:pt modelId="{CD410D9D-232F-42ED-BBDC-F57AA851A400}" type="pres">
      <dgm:prSet presAssocID="{6565CCF0-2FDD-4DE8-97E8-EC2F3F909B11}" presName="bgRect" presStyleLbl="bgShp" presStyleIdx="1" presStyleCnt="3"/>
      <dgm:spPr/>
    </dgm:pt>
    <dgm:pt modelId="{153A383B-DECD-47A7-8824-15497F4334B5}" type="pres">
      <dgm:prSet presAssocID="{6565CCF0-2FDD-4DE8-97E8-EC2F3F909B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D8A2F09-59B7-4929-B5A0-68D9D8F45E4B}" type="pres">
      <dgm:prSet presAssocID="{6565CCF0-2FDD-4DE8-97E8-EC2F3F909B11}" presName="spaceRect" presStyleCnt="0"/>
      <dgm:spPr/>
    </dgm:pt>
    <dgm:pt modelId="{A0AC6538-2B31-465F-821F-72F28E1116C4}" type="pres">
      <dgm:prSet presAssocID="{6565CCF0-2FDD-4DE8-97E8-EC2F3F909B11}" presName="parTx" presStyleLbl="revTx" presStyleIdx="1" presStyleCnt="3">
        <dgm:presLayoutVars>
          <dgm:chMax val="0"/>
          <dgm:chPref val="0"/>
        </dgm:presLayoutVars>
      </dgm:prSet>
      <dgm:spPr/>
    </dgm:pt>
    <dgm:pt modelId="{B5973567-5125-4692-83FD-D381D3A002D8}" type="pres">
      <dgm:prSet presAssocID="{F096F85A-B4AA-4D57-8B4C-7588E2C39E8E}" presName="sibTrans" presStyleCnt="0"/>
      <dgm:spPr/>
    </dgm:pt>
    <dgm:pt modelId="{12FF9A9C-3E33-43B1-A1A0-E4B4825BFE3B}" type="pres">
      <dgm:prSet presAssocID="{042CDA59-9592-410F-834C-15D1AAAE802E}" presName="compNode" presStyleCnt="0"/>
      <dgm:spPr/>
    </dgm:pt>
    <dgm:pt modelId="{C6A86B7F-238F-4763-A1FE-175E22C2542E}" type="pres">
      <dgm:prSet presAssocID="{042CDA59-9592-410F-834C-15D1AAAE802E}" presName="bgRect" presStyleLbl="bgShp" presStyleIdx="2" presStyleCnt="3"/>
      <dgm:spPr/>
    </dgm:pt>
    <dgm:pt modelId="{DF04A144-A706-4A8C-9CD5-B9AABC922E7E}" type="pres">
      <dgm:prSet presAssocID="{042CDA59-9592-410F-834C-15D1AAAE80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837013-2D56-4670-A47F-D67FA12488C7}" type="pres">
      <dgm:prSet presAssocID="{042CDA59-9592-410F-834C-15D1AAAE802E}" presName="spaceRect" presStyleCnt="0"/>
      <dgm:spPr/>
    </dgm:pt>
    <dgm:pt modelId="{F179AF75-0AA3-4ACE-AEE4-97ACF20C5F50}" type="pres">
      <dgm:prSet presAssocID="{042CDA59-9592-410F-834C-15D1AAAE80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C92460-4C50-4EAB-98D3-863DA5B381DB}" srcId="{DB83C7DD-775B-4B62-9764-9B9AC6FB2156}" destId="{6565CCF0-2FDD-4DE8-97E8-EC2F3F909B11}" srcOrd="1" destOrd="0" parTransId="{6FF6CFDF-C84D-4C18-B4D7-478D47A69FA1}" sibTransId="{F096F85A-B4AA-4D57-8B4C-7588E2C39E8E}"/>
    <dgm:cxn modelId="{A4EDF083-DEA6-4CB4-B68A-7C259AD3B99E}" type="presOf" srcId="{1299A13C-3191-41CE-8BC0-215867860317}" destId="{A722ECF7-D92C-4771-B819-CD54DD972B2B}" srcOrd="0" destOrd="0" presId="urn:microsoft.com/office/officeart/2018/2/layout/IconVerticalSolidList"/>
    <dgm:cxn modelId="{ECDA7491-ED2C-4FBD-BEA9-ED213FE79801}" srcId="{DB83C7DD-775B-4B62-9764-9B9AC6FB2156}" destId="{1299A13C-3191-41CE-8BC0-215867860317}" srcOrd="0" destOrd="0" parTransId="{2957766A-6357-4497-B9FE-BAE38847964D}" sibTransId="{629B75F4-A122-4AAC-84DD-2B9C9029667A}"/>
    <dgm:cxn modelId="{EF7693C0-CF09-4BCD-97D8-959AB4AE2B8F}" type="presOf" srcId="{DB83C7DD-775B-4B62-9764-9B9AC6FB2156}" destId="{BBC2D4DB-6C4C-4CE2-B160-12937BDE4165}" srcOrd="0" destOrd="0" presId="urn:microsoft.com/office/officeart/2018/2/layout/IconVerticalSolidList"/>
    <dgm:cxn modelId="{C52560E7-1BB2-4E0B-A435-1D6CC444CB61}" type="presOf" srcId="{042CDA59-9592-410F-834C-15D1AAAE802E}" destId="{F179AF75-0AA3-4ACE-AEE4-97ACF20C5F50}" srcOrd="0" destOrd="0" presId="urn:microsoft.com/office/officeart/2018/2/layout/IconVerticalSolidList"/>
    <dgm:cxn modelId="{6A584BED-2230-40C1-9DD8-B2A99F6BA0EE}" type="presOf" srcId="{6565CCF0-2FDD-4DE8-97E8-EC2F3F909B11}" destId="{A0AC6538-2B31-465F-821F-72F28E1116C4}" srcOrd="0" destOrd="0" presId="urn:microsoft.com/office/officeart/2018/2/layout/IconVerticalSolidList"/>
    <dgm:cxn modelId="{000653F4-EE37-4F8D-BCAC-D36592078E34}" srcId="{DB83C7DD-775B-4B62-9764-9B9AC6FB2156}" destId="{042CDA59-9592-410F-834C-15D1AAAE802E}" srcOrd="2" destOrd="0" parTransId="{D074BEF7-4258-4358-A003-1EFF9646A8B5}" sibTransId="{D724C5BD-4F51-49FF-A8A0-52E60A8B4545}"/>
    <dgm:cxn modelId="{74E5C8EF-BF01-4F38-A96B-F696E9D6DE96}" type="presParOf" srcId="{BBC2D4DB-6C4C-4CE2-B160-12937BDE4165}" destId="{20988616-6FAE-48C0-9136-C663BE24AD7B}" srcOrd="0" destOrd="0" presId="urn:microsoft.com/office/officeart/2018/2/layout/IconVerticalSolidList"/>
    <dgm:cxn modelId="{DF2DE48E-A04B-48C6-B752-D8150860234E}" type="presParOf" srcId="{20988616-6FAE-48C0-9136-C663BE24AD7B}" destId="{6C325A6F-A385-4C2E-BD67-986300E57604}" srcOrd="0" destOrd="0" presId="urn:microsoft.com/office/officeart/2018/2/layout/IconVerticalSolidList"/>
    <dgm:cxn modelId="{83B8D6A9-873E-44AD-B848-9D8C119B23D6}" type="presParOf" srcId="{20988616-6FAE-48C0-9136-C663BE24AD7B}" destId="{AD7ED913-A878-4A3D-8871-4D8F2C13812F}" srcOrd="1" destOrd="0" presId="urn:microsoft.com/office/officeart/2018/2/layout/IconVerticalSolidList"/>
    <dgm:cxn modelId="{EF53D536-31FA-4959-B3B3-121D6C412F67}" type="presParOf" srcId="{20988616-6FAE-48C0-9136-C663BE24AD7B}" destId="{5769BA4B-A9DA-4D51-9BEB-A95C925531F2}" srcOrd="2" destOrd="0" presId="urn:microsoft.com/office/officeart/2018/2/layout/IconVerticalSolidList"/>
    <dgm:cxn modelId="{9F0E9068-1593-4E54-B1BA-E2F7997A59E9}" type="presParOf" srcId="{20988616-6FAE-48C0-9136-C663BE24AD7B}" destId="{A722ECF7-D92C-4771-B819-CD54DD972B2B}" srcOrd="3" destOrd="0" presId="urn:microsoft.com/office/officeart/2018/2/layout/IconVerticalSolidList"/>
    <dgm:cxn modelId="{5A87CEA1-22C1-4535-BBB5-DD67663D8FD1}" type="presParOf" srcId="{BBC2D4DB-6C4C-4CE2-B160-12937BDE4165}" destId="{D7E18254-C7C5-4164-8B1B-E5395AD01E72}" srcOrd="1" destOrd="0" presId="urn:microsoft.com/office/officeart/2018/2/layout/IconVerticalSolidList"/>
    <dgm:cxn modelId="{407E6F4B-6F95-49F1-B072-DCB04163022F}" type="presParOf" srcId="{BBC2D4DB-6C4C-4CE2-B160-12937BDE4165}" destId="{3A912B8D-EB03-4A7D-BE5B-51912B512BF0}" srcOrd="2" destOrd="0" presId="urn:microsoft.com/office/officeart/2018/2/layout/IconVerticalSolidList"/>
    <dgm:cxn modelId="{BD07A18D-DB5C-4372-A69F-E5DB56417B76}" type="presParOf" srcId="{3A912B8D-EB03-4A7D-BE5B-51912B512BF0}" destId="{CD410D9D-232F-42ED-BBDC-F57AA851A400}" srcOrd="0" destOrd="0" presId="urn:microsoft.com/office/officeart/2018/2/layout/IconVerticalSolidList"/>
    <dgm:cxn modelId="{CF24D670-4C0D-4D37-847A-47474755150C}" type="presParOf" srcId="{3A912B8D-EB03-4A7D-BE5B-51912B512BF0}" destId="{153A383B-DECD-47A7-8824-15497F4334B5}" srcOrd="1" destOrd="0" presId="urn:microsoft.com/office/officeart/2018/2/layout/IconVerticalSolidList"/>
    <dgm:cxn modelId="{C3C20718-CD75-494A-9234-CF6BFA2C1EE0}" type="presParOf" srcId="{3A912B8D-EB03-4A7D-BE5B-51912B512BF0}" destId="{CD8A2F09-59B7-4929-B5A0-68D9D8F45E4B}" srcOrd="2" destOrd="0" presId="urn:microsoft.com/office/officeart/2018/2/layout/IconVerticalSolidList"/>
    <dgm:cxn modelId="{117E6F70-6A81-4DBC-9F72-745A6801E467}" type="presParOf" srcId="{3A912B8D-EB03-4A7D-BE5B-51912B512BF0}" destId="{A0AC6538-2B31-465F-821F-72F28E1116C4}" srcOrd="3" destOrd="0" presId="urn:microsoft.com/office/officeart/2018/2/layout/IconVerticalSolidList"/>
    <dgm:cxn modelId="{B07F449F-5629-4DE2-9D5B-CA8D08E824E9}" type="presParOf" srcId="{BBC2D4DB-6C4C-4CE2-B160-12937BDE4165}" destId="{B5973567-5125-4692-83FD-D381D3A002D8}" srcOrd="3" destOrd="0" presId="urn:microsoft.com/office/officeart/2018/2/layout/IconVerticalSolidList"/>
    <dgm:cxn modelId="{C6E1A508-FFFB-4BF4-A1A5-27A0A99BBF59}" type="presParOf" srcId="{BBC2D4DB-6C4C-4CE2-B160-12937BDE4165}" destId="{12FF9A9C-3E33-43B1-A1A0-E4B4825BFE3B}" srcOrd="4" destOrd="0" presId="urn:microsoft.com/office/officeart/2018/2/layout/IconVerticalSolidList"/>
    <dgm:cxn modelId="{5DEF2E95-0B2A-4517-B65D-0B64148569E2}" type="presParOf" srcId="{12FF9A9C-3E33-43B1-A1A0-E4B4825BFE3B}" destId="{C6A86B7F-238F-4763-A1FE-175E22C2542E}" srcOrd="0" destOrd="0" presId="urn:microsoft.com/office/officeart/2018/2/layout/IconVerticalSolidList"/>
    <dgm:cxn modelId="{7BD7F670-D741-466D-B4B4-5ECBF288CBB3}" type="presParOf" srcId="{12FF9A9C-3E33-43B1-A1A0-E4B4825BFE3B}" destId="{DF04A144-A706-4A8C-9CD5-B9AABC922E7E}" srcOrd="1" destOrd="0" presId="urn:microsoft.com/office/officeart/2018/2/layout/IconVerticalSolidList"/>
    <dgm:cxn modelId="{E786CED7-3D44-45B0-A91B-2903FB7951C3}" type="presParOf" srcId="{12FF9A9C-3E33-43B1-A1A0-E4B4825BFE3B}" destId="{80837013-2D56-4670-A47F-D67FA12488C7}" srcOrd="2" destOrd="0" presId="urn:microsoft.com/office/officeart/2018/2/layout/IconVerticalSolidList"/>
    <dgm:cxn modelId="{D0846554-9A2E-4208-918F-D68CFE8088FD}" type="presParOf" srcId="{12FF9A9C-3E33-43B1-A1A0-E4B4825BFE3B}" destId="{F179AF75-0AA3-4ACE-AEE4-97ACF20C5F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095B60-9668-48CB-84DB-BF97F45621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DAA3B5-D5E2-4B7C-BF15-8348F2FF0A7B}">
      <dgm:prSet/>
      <dgm:spPr/>
      <dgm:t>
        <a:bodyPr/>
        <a:lstStyle/>
        <a:p>
          <a:r>
            <a:rPr lang="en-US"/>
            <a:t>Problem Statement: Agriculture is highly sensitive to environmental conditions such as temperature, rainfall, and soil quality.</a:t>
          </a:r>
        </a:p>
      </dgm:t>
    </dgm:pt>
    <dgm:pt modelId="{C12E4522-5616-428E-A506-A319690943DC}" type="parTrans" cxnId="{0AEF95DE-F020-4103-886B-BFCEFCC7CF5A}">
      <dgm:prSet/>
      <dgm:spPr/>
      <dgm:t>
        <a:bodyPr/>
        <a:lstStyle/>
        <a:p>
          <a:endParaRPr lang="en-US"/>
        </a:p>
      </dgm:t>
    </dgm:pt>
    <dgm:pt modelId="{7AFE1235-79BF-4EB4-821D-8CF03207A733}" type="sibTrans" cxnId="{0AEF95DE-F020-4103-886B-BFCEFCC7CF5A}">
      <dgm:prSet/>
      <dgm:spPr/>
      <dgm:t>
        <a:bodyPr/>
        <a:lstStyle/>
        <a:p>
          <a:endParaRPr lang="en-US"/>
        </a:p>
      </dgm:t>
    </dgm:pt>
    <dgm:pt modelId="{5EA483A4-FB57-4278-A0CC-96A629C0577C}">
      <dgm:prSet/>
      <dgm:spPr/>
      <dgm:t>
        <a:bodyPr/>
        <a:lstStyle/>
        <a:p>
          <a:r>
            <a:rPr lang="en-US"/>
            <a:t>In the context of climate change, it is bital for farmers to have accurate predictions about crop yields to optimise resource usage and reduce waste.</a:t>
          </a:r>
        </a:p>
      </dgm:t>
    </dgm:pt>
    <dgm:pt modelId="{18B73B64-690D-427F-A0C6-018584EA2749}" type="parTrans" cxnId="{C074C5D1-0475-47B0-B6E1-DD197CE02B63}">
      <dgm:prSet/>
      <dgm:spPr/>
      <dgm:t>
        <a:bodyPr/>
        <a:lstStyle/>
        <a:p>
          <a:endParaRPr lang="en-US"/>
        </a:p>
      </dgm:t>
    </dgm:pt>
    <dgm:pt modelId="{F7373BD2-BDED-4E1B-8EDD-604A214822A3}" type="sibTrans" cxnId="{C074C5D1-0475-47B0-B6E1-DD197CE02B63}">
      <dgm:prSet/>
      <dgm:spPr/>
      <dgm:t>
        <a:bodyPr/>
        <a:lstStyle/>
        <a:p>
          <a:endParaRPr lang="en-US"/>
        </a:p>
      </dgm:t>
    </dgm:pt>
    <dgm:pt modelId="{E0AE3B2F-9D72-458D-BB88-5EB840791354}">
      <dgm:prSet/>
      <dgm:spPr/>
      <dgm:t>
        <a:bodyPr/>
        <a:lstStyle/>
        <a:p>
          <a:r>
            <a:rPr lang="en-US"/>
            <a:t>Dataset: You are provided with crop yield data, soil quality data, rainfall, and temperature reading over a five year period.</a:t>
          </a:r>
        </a:p>
      </dgm:t>
    </dgm:pt>
    <dgm:pt modelId="{D33780B1-FA1F-445C-AF65-D2903D6BF459}" type="parTrans" cxnId="{C07BB884-0493-40F8-A75F-89BA1A5B08B9}">
      <dgm:prSet/>
      <dgm:spPr/>
      <dgm:t>
        <a:bodyPr/>
        <a:lstStyle/>
        <a:p>
          <a:endParaRPr lang="en-US"/>
        </a:p>
      </dgm:t>
    </dgm:pt>
    <dgm:pt modelId="{7AE97C1C-9912-4DF1-A349-9B9FDA879F01}" type="sibTrans" cxnId="{C07BB884-0493-40F8-A75F-89BA1A5B08B9}">
      <dgm:prSet/>
      <dgm:spPr/>
      <dgm:t>
        <a:bodyPr/>
        <a:lstStyle/>
        <a:p>
          <a:endParaRPr lang="en-US"/>
        </a:p>
      </dgm:t>
    </dgm:pt>
    <dgm:pt modelId="{A9D20819-7C14-43C8-B3D1-32F60C46191E}" type="pres">
      <dgm:prSet presAssocID="{F6095B60-9668-48CB-84DB-BF97F4562118}" presName="root" presStyleCnt="0">
        <dgm:presLayoutVars>
          <dgm:dir/>
          <dgm:resizeHandles val="exact"/>
        </dgm:presLayoutVars>
      </dgm:prSet>
      <dgm:spPr/>
    </dgm:pt>
    <dgm:pt modelId="{81AB1415-2F86-42CC-BA56-26DE0A6EED6D}" type="pres">
      <dgm:prSet presAssocID="{62DAA3B5-D5E2-4B7C-BF15-8348F2FF0A7B}" presName="compNode" presStyleCnt="0"/>
      <dgm:spPr/>
    </dgm:pt>
    <dgm:pt modelId="{DE6EB7E4-6DCF-40EA-9AD4-24EE01890815}" type="pres">
      <dgm:prSet presAssocID="{62DAA3B5-D5E2-4B7C-BF15-8348F2FF0A7B}" presName="bgRect" presStyleLbl="bgShp" presStyleIdx="0" presStyleCnt="3"/>
      <dgm:spPr/>
    </dgm:pt>
    <dgm:pt modelId="{AC82BC9B-3AB6-4AAE-9633-F63EE178BA72}" type="pres">
      <dgm:prSet presAssocID="{62DAA3B5-D5E2-4B7C-BF15-8348F2FF0A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5AC06C01-AEB4-4C61-A872-E33A1111177D}" type="pres">
      <dgm:prSet presAssocID="{62DAA3B5-D5E2-4B7C-BF15-8348F2FF0A7B}" presName="spaceRect" presStyleCnt="0"/>
      <dgm:spPr/>
    </dgm:pt>
    <dgm:pt modelId="{CC2477B3-37AD-42F9-B81D-A752922CFC41}" type="pres">
      <dgm:prSet presAssocID="{62DAA3B5-D5E2-4B7C-BF15-8348F2FF0A7B}" presName="parTx" presStyleLbl="revTx" presStyleIdx="0" presStyleCnt="3">
        <dgm:presLayoutVars>
          <dgm:chMax val="0"/>
          <dgm:chPref val="0"/>
        </dgm:presLayoutVars>
      </dgm:prSet>
      <dgm:spPr/>
    </dgm:pt>
    <dgm:pt modelId="{11B4B0A3-2B37-4E36-A0D2-A1E6E7575CA9}" type="pres">
      <dgm:prSet presAssocID="{7AFE1235-79BF-4EB4-821D-8CF03207A733}" presName="sibTrans" presStyleCnt="0"/>
      <dgm:spPr/>
    </dgm:pt>
    <dgm:pt modelId="{D11BEA36-9868-4D70-B07E-F4567F46A4F9}" type="pres">
      <dgm:prSet presAssocID="{5EA483A4-FB57-4278-A0CC-96A629C0577C}" presName="compNode" presStyleCnt="0"/>
      <dgm:spPr/>
    </dgm:pt>
    <dgm:pt modelId="{AA4EDE15-6759-473C-9E6E-7E1986EB4B8B}" type="pres">
      <dgm:prSet presAssocID="{5EA483A4-FB57-4278-A0CC-96A629C0577C}" presName="bgRect" presStyleLbl="bgShp" presStyleIdx="1" presStyleCnt="3"/>
      <dgm:spPr/>
    </dgm:pt>
    <dgm:pt modelId="{C5210E12-EBF1-46F4-945C-D754E3479546}" type="pres">
      <dgm:prSet presAssocID="{5EA483A4-FB57-4278-A0CC-96A629C057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56C6991B-5D37-46EF-96E4-0318A5F3FB49}" type="pres">
      <dgm:prSet presAssocID="{5EA483A4-FB57-4278-A0CC-96A629C0577C}" presName="spaceRect" presStyleCnt="0"/>
      <dgm:spPr/>
    </dgm:pt>
    <dgm:pt modelId="{13958FA2-41A7-4206-8BF6-E2B04166F5D8}" type="pres">
      <dgm:prSet presAssocID="{5EA483A4-FB57-4278-A0CC-96A629C0577C}" presName="parTx" presStyleLbl="revTx" presStyleIdx="1" presStyleCnt="3">
        <dgm:presLayoutVars>
          <dgm:chMax val="0"/>
          <dgm:chPref val="0"/>
        </dgm:presLayoutVars>
      </dgm:prSet>
      <dgm:spPr/>
    </dgm:pt>
    <dgm:pt modelId="{00B852BC-3837-420F-9E5E-3BD6C5474C46}" type="pres">
      <dgm:prSet presAssocID="{F7373BD2-BDED-4E1B-8EDD-604A214822A3}" presName="sibTrans" presStyleCnt="0"/>
      <dgm:spPr/>
    </dgm:pt>
    <dgm:pt modelId="{A47E5B38-093F-4B9F-B2E5-D6EADE75D004}" type="pres">
      <dgm:prSet presAssocID="{E0AE3B2F-9D72-458D-BB88-5EB840791354}" presName="compNode" presStyleCnt="0"/>
      <dgm:spPr/>
    </dgm:pt>
    <dgm:pt modelId="{6CEFE6E9-C285-4D01-8A36-BD3B730DA8C8}" type="pres">
      <dgm:prSet presAssocID="{E0AE3B2F-9D72-458D-BB88-5EB840791354}" presName="bgRect" presStyleLbl="bgShp" presStyleIdx="2" presStyleCnt="3"/>
      <dgm:spPr/>
    </dgm:pt>
    <dgm:pt modelId="{CF38E1CD-F8F7-4D99-B622-0C62D77CA0B4}" type="pres">
      <dgm:prSet presAssocID="{E0AE3B2F-9D72-458D-BB88-5EB8407913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5216C60B-D71B-4958-A061-698231A53CE0}" type="pres">
      <dgm:prSet presAssocID="{E0AE3B2F-9D72-458D-BB88-5EB840791354}" presName="spaceRect" presStyleCnt="0"/>
      <dgm:spPr/>
    </dgm:pt>
    <dgm:pt modelId="{6576F4FF-649A-4C54-8C50-4889881B6EBB}" type="pres">
      <dgm:prSet presAssocID="{E0AE3B2F-9D72-458D-BB88-5EB84079135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D23327-6D02-4560-8F1F-6CA04C84AFBA}" type="presOf" srcId="{E0AE3B2F-9D72-458D-BB88-5EB840791354}" destId="{6576F4FF-649A-4C54-8C50-4889881B6EBB}" srcOrd="0" destOrd="0" presId="urn:microsoft.com/office/officeart/2018/2/layout/IconVerticalSolidList"/>
    <dgm:cxn modelId="{CCDB1F81-DB48-4A58-A19C-4CE9C2017AE1}" type="presOf" srcId="{62DAA3B5-D5E2-4B7C-BF15-8348F2FF0A7B}" destId="{CC2477B3-37AD-42F9-B81D-A752922CFC41}" srcOrd="0" destOrd="0" presId="urn:microsoft.com/office/officeart/2018/2/layout/IconVerticalSolidList"/>
    <dgm:cxn modelId="{C07BB884-0493-40F8-A75F-89BA1A5B08B9}" srcId="{F6095B60-9668-48CB-84DB-BF97F4562118}" destId="{E0AE3B2F-9D72-458D-BB88-5EB840791354}" srcOrd="2" destOrd="0" parTransId="{D33780B1-FA1F-445C-AF65-D2903D6BF459}" sibTransId="{7AE97C1C-9912-4DF1-A349-9B9FDA879F01}"/>
    <dgm:cxn modelId="{B3A8518F-7DF4-4746-AC6E-39264EC86D9E}" type="presOf" srcId="{5EA483A4-FB57-4278-A0CC-96A629C0577C}" destId="{13958FA2-41A7-4206-8BF6-E2B04166F5D8}" srcOrd="0" destOrd="0" presId="urn:microsoft.com/office/officeart/2018/2/layout/IconVerticalSolidList"/>
    <dgm:cxn modelId="{30086FB6-BB86-43E9-98B4-A2750BD26F18}" type="presOf" srcId="{F6095B60-9668-48CB-84DB-BF97F4562118}" destId="{A9D20819-7C14-43C8-B3D1-32F60C46191E}" srcOrd="0" destOrd="0" presId="urn:microsoft.com/office/officeart/2018/2/layout/IconVerticalSolidList"/>
    <dgm:cxn modelId="{C074C5D1-0475-47B0-B6E1-DD197CE02B63}" srcId="{F6095B60-9668-48CB-84DB-BF97F4562118}" destId="{5EA483A4-FB57-4278-A0CC-96A629C0577C}" srcOrd="1" destOrd="0" parTransId="{18B73B64-690D-427F-A0C6-018584EA2749}" sibTransId="{F7373BD2-BDED-4E1B-8EDD-604A214822A3}"/>
    <dgm:cxn modelId="{0AEF95DE-F020-4103-886B-BFCEFCC7CF5A}" srcId="{F6095B60-9668-48CB-84DB-BF97F4562118}" destId="{62DAA3B5-D5E2-4B7C-BF15-8348F2FF0A7B}" srcOrd="0" destOrd="0" parTransId="{C12E4522-5616-428E-A506-A319690943DC}" sibTransId="{7AFE1235-79BF-4EB4-821D-8CF03207A733}"/>
    <dgm:cxn modelId="{69E8537D-F17C-4D12-8E4B-9008AA87EFA1}" type="presParOf" srcId="{A9D20819-7C14-43C8-B3D1-32F60C46191E}" destId="{81AB1415-2F86-42CC-BA56-26DE0A6EED6D}" srcOrd="0" destOrd="0" presId="urn:microsoft.com/office/officeart/2018/2/layout/IconVerticalSolidList"/>
    <dgm:cxn modelId="{F3837843-74F8-421B-9C2B-2F05CAC0C706}" type="presParOf" srcId="{81AB1415-2F86-42CC-BA56-26DE0A6EED6D}" destId="{DE6EB7E4-6DCF-40EA-9AD4-24EE01890815}" srcOrd="0" destOrd="0" presId="urn:microsoft.com/office/officeart/2018/2/layout/IconVerticalSolidList"/>
    <dgm:cxn modelId="{0A593F09-FF19-4EC6-8309-9040D6BD149E}" type="presParOf" srcId="{81AB1415-2F86-42CC-BA56-26DE0A6EED6D}" destId="{AC82BC9B-3AB6-4AAE-9633-F63EE178BA72}" srcOrd="1" destOrd="0" presId="urn:microsoft.com/office/officeart/2018/2/layout/IconVerticalSolidList"/>
    <dgm:cxn modelId="{EFE23276-4421-4D48-B340-E9AB7D1F68D7}" type="presParOf" srcId="{81AB1415-2F86-42CC-BA56-26DE0A6EED6D}" destId="{5AC06C01-AEB4-4C61-A872-E33A1111177D}" srcOrd="2" destOrd="0" presId="urn:microsoft.com/office/officeart/2018/2/layout/IconVerticalSolidList"/>
    <dgm:cxn modelId="{487B2D0B-B2F6-4DEB-AF2F-F1C157FD934F}" type="presParOf" srcId="{81AB1415-2F86-42CC-BA56-26DE0A6EED6D}" destId="{CC2477B3-37AD-42F9-B81D-A752922CFC41}" srcOrd="3" destOrd="0" presId="urn:microsoft.com/office/officeart/2018/2/layout/IconVerticalSolidList"/>
    <dgm:cxn modelId="{89492363-60DD-43FA-A4E3-949DFA3E5B8D}" type="presParOf" srcId="{A9D20819-7C14-43C8-B3D1-32F60C46191E}" destId="{11B4B0A3-2B37-4E36-A0D2-A1E6E7575CA9}" srcOrd="1" destOrd="0" presId="urn:microsoft.com/office/officeart/2018/2/layout/IconVerticalSolidList"/>
    <dgm:cxn modelId="{98A44AE8-090B-413E-B3E4-7C22821742F9}" type="presParOf" srcId="{A9D20819-7C14-43C8-B3D1-32F60C46191E}" destId="{D11BEA36-9868-4D70-B07E-F4567F46A4F9}" srcOrd="2" destOrd="0" presId="urn:microsoft.com/office/officeart/2018/2/layout/IconVerticalSolidList"/>
    <dgm:cxn modelId="{76F523C6-13FD-462F-A5DB-5BB3D06B8F05}" type="presParOf" srcId="{D11BEA36-9868-4D70-B07E-F4567F46A4F9}" destId="{AA4EDE15-6759-473C-9E6E-7E1986EB4B8B}" srcOrd="0" destOrd="0" presId="urn:microsoft.com/office/officeart/2018/2/layout/IconVerticalSolidList"/>
    <dgm:cxn modelId="{C39E4BEE-E76A-4821-94D4-EF2A8F4D16CA}" type="presParOf" srcId="{D11BEA36-9868-4D70-B07E-F4567F46A4F9}" destId="{C5210E12-EBF1-46F4-945C-D754E3479546}" srcOrd="1" destOrd="0" presId="urn:microsoft.com/office/officeart/2018/2/layout/IconVerticalSolidList"/>
    <dgm:cxn modelId="{9975A0EA-7BBE-4021-8CDD-B73D708ECC50}" type="presParOf" srcId="{D11BEA36-9868-4D70-B07E-F4567F46A4F9}" destId="{56C6991B-5D37-46EF-96E4-0318A5F3FB49}" srcOrd="2" destOrd="0" presId="urn:microsoft.com/office/officeart/2018/2/layout/IconVerticalSolidList"/>
    <dgm:cxn modelId="{AB86AB2A-5AFD-4E20-84EF-353DCD7C555F}" type="presParOf" srcId="{D11BEA36-9868-4D70-B07E-F4567F46A4F9}" destId="{13958FA2-41A7-4206-8BF6-E2B04166F5D8}" srcOrd="3" destOrd="0" presId="urn:microsoft.com/office/officeart/2018/2/layout/IconVerticalSolidList"/>
    <dgm:cxn modelId="{FA4B2946-21B6-45BF-B77D-96C6C8A35567}" type="presParOf" srcId="{A9D20819-7C14-43C8-B3D1-32F60C46191E}" destId="{00B852BC-3837-420F-9E5E-3BD6C5474C46}" srcOrd="3" destOrd="0" presId="urn:microsoft.com/office/officeart/2018/2/layout/IconVerticalSolidList"/>
    <dgm:cxn modelId="{976BC2B6-C3FB-4170-BEF6-71CC4DC5824C}" type="presParOf" srcId="{A9D20819-7C14-43C8-B3D1-32F60C46191E}" destId="{A47E5B38-093F-4B9F-B2E5-D6EADE75D004}" srcOrd="4" destOrd="0" presId="urn:microsoft.com/office/officeart/2018/2/layout/IconVerticalSolidList"/>
    <dgm:cxn modelId="{3AEE41BF-261E-4F42-B4B0-353EBFE60CCE}" type="presParOf" srcId="{A47E5B38-093F-4B9F-B2E5-D6EADE75D004}" destId="{6CEFE6E9-C285-4D01-8A36-BD3B730DA8C8}" srcOrd="0" destOrd="0" presId="urn:microsoft.com/office/officeart/2018/2/layout/IconVerticalSolidList"/>
    <dgm:cxn modelId="{39EE54E1-4922-4E64-A00D-32CC684DD983}" type="presParOf" srcId="{A47E5B38-093F-4B9F-B2E5-D6EADE75D004}" destId="{CF38E1CD-F8F7-4D99-B622-0C62D77CA0B4}" srcOrd="1" destOrd="0" presId="urn:microsoft.com/office/officeart/2018/2/layout/IconVerticalSolidList"/>
    <dgm:cxn modelId="{8EF419B1-3558-48A0-AB2B-A0A274814C70}" type="presParOf" srcId="{A47E5B38-093F-4B9F-B2E5-D6EADE75D004}" destId="{5216C60B-D71B-4958-A061-698231A53CE0}" srcOrd="2" destOrd="0" presId="urn:microsoft.com/office/officeart/2018/2/layout/IconVerticalSolidList"/>
    <dgm:cxn modelId="{B96152D9-179A-4FB8-811C-7CD1669D8238}" type="presParOf" srcId="{A47E5B38-093F-4B9F-B2E5-D6EADE75D004}" destId="{6576F4FF-649A-4C54-8C50-4889881B6E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1A08B-78BA-4907-B4DD-C8C71C163D70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9F946-7D52-47AD-A1A7-597A263DC232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AF6EF-545D-4409-920C-D368E96FF638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 : Solar power plants play a crucial role in the transition toward clean energy.</a:t>
          </a:r>
        </a:p>
      </dsp:txBody>
      <dsp:txXfrm>
        <a:off x="1909124" y="706"/>
        <a:ext cx="5040315" cy="1652921"/>
      </dsp:txXfrm>
    </dsp:sp>
    <dsp:sp modelId="{1DF53346-F567-4F5B-A0A3-C0A1535E1B5B}">
      <dsp:nvSpPr>
        <dsp:cNvPr id="0" name=""/>
        <dsp:cNvSpPr/>
      </dsp:nvSpPr>
      <dsp:spPr>
        <a:xfrm>
          <a:off x="0" y="2066857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74008-FA7A-45D8-80FF-86364808F670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00A84-3971-41C9-BBEE-DC7109FF06E1}">
      <dsp:nvSpPr>
        <dsp:cNvPr id="0" name=""/>
        <dsp:cNvSpPr/>
      </dsp:nvSpPr>
      <dsp:spPr>
        <a:xfrm>
          <a:off x="1909124" y="2066857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However , maintaining large solar forms is challenging, as breakdowns inefficiencies can significantly reduce power output and cause financial losses.</a:t>
          </a:r>
        </a:p>
      </dsp:txBody>
      <dsp:txXfrm>
        <a:off x="1909124" y="2066857"/>
        <a:ext cx="5040315" cy="1652921"/>
      </dsp:txXfrm>
    </dsp:sp>
    <dsp:sp modelId="{9CA2E382-E7C7-4C9D-9B4D-3EEBEC2538D3}">
      <dsp:nvSpPr>
        <dsp:cNvPr id="0" name=""/>
        <dsp:cNvSpPr/>
      </dsp:nvSpPr>
      <dsp:spPr>
        <a:xfrm>
          <a:off x="0" y="4133009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22A8E-814D-45FF-958F-41132644155F}">
      <dsp:nvSpPr>
        <dsp:cNvPr id="0" name=""/>
        <dsp:cNvSpPr/>
      </dsp:nvSpPr>
      <dsp:spPr>
        <a:xfrm>
          <a:off x="500008" y="4504916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A8767-69D9-4743-98D9-6DE61DE313FF}">
      <dsp:nvSpPr>
        <dsp:cNvPr id="0" name=""/>
        <dsp:cNvSpPr/>
      </dsp:nvSpPr>
      <dsp:spPr>
        <a:xfrm>
          <a:off x="1909124" y="4133009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Dataset: You are provided with sensor data from solar panels, including temperature, voltage, current,and historical maintenance records.</a:t>
          </a:r>
        </a:p>
      </dsp:txBody>
      <dsp:txXfrm>
        <a:off x="1909124" y="4133009"/>
        <a:ext cx="5040315" cy="1652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71040-B042-45BE-9021-51B0019EFCDC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20160-3534-4A46-B87B-11EAD0702CE2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E40FF-4E84-4C5A-9655-6E1F02BBD387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Problem Statement : Waste management is a critical aspect of sustainability.</a:t>
          </a:r>
        </a:p>
      </dsp:txBody>
      <dsp:txXfrm>
        <a:off x="1909124" y="706"/>
        <a:ext cx="5040315" cy="1652921"/>
      </dsp:txXfrm>
    </dsp:sp>
    <dsp:sp modelId="{93981189-23A9-4904-87F3-8FCC4EEED4DD}">
      <dsp:nvSpPr>
        <dsp:cNvPr id="0" name=""/>
        <dsp:cNvSpPr/>
      </dsp:nvSpPr>
      <dsp:spPr>
        <a:xfrm>
          <a:off x="0" y="2066857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364F3-9F4C-4AC0-998F-85E9422E5D77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A0FFE-5EFE-44E5-98AB-0C0F06208052}">
      <dsp:nvSpPr>
        <dsp:cNvPr id="0" name=""/>
        <dsp:cNvSpPr/>
      </dsp:nvSpPr>
      <dsp:spPr>
        <a:xfrm>
          <a:off x="1909124" y="2066857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major problem faced by recycling facilities is the incorrect sorting of waste, which reduces recycling efficiency.</a:t>
          </a:r>
        </a:p>
      </dsp:txBody>
      <dsp:txXfrm>
        <a:off x="1909124" y="2066857"/>
        <a:ext cx="5040315" cy="1652921"/>
      </dsp:txXfrm>
    </dsp:sp>
    <dsp:sp modelId="{BEACD3DC-4138-4CFC-9920-836EA8A382B1}">
      <dsp:nvSpPr>
        <dsp:cNvPr id="0" name=""/>
        <dsp:cNvSpPr/>
      </dsp:nvSpPr>
      <dsp:spPr>
        <a:xfrm>
          <a:off x="0" y="4133009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EE83B-2573-40FC-A6AF-C11D1A0600AC}">
      <dsp:nvSpPr>
        <dsp:cNvPr id="0" name=""/>
        <dsp:cNvSpPr/>
      </dsp:nvSpPr>
      <dsp:spPr>
        <a:xfrm>
          <a:off x="500008" y="4504916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E4F03-696A-4A3D-90F5-3E9BB1152D0D}">
      <dsp:nvSpPr>
        <dsp:cNvPr id="0" name=""/>
        <dsp:cNvSpPr/>
      </dsp:nvSpPr>
      <dsp:spPr>
        <a:xfrm>
          <a:off x="1909124" y="4133009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Dataset : You are provided with a dataset condaiting images of different types of waste (plastic, class , metal, paper).</a:t>
          </a:r>
        </a:p>
      </dsp:txBody>
      <dsp:txXfrm>
        <a:off x="1909124" y="4133009"/>
        <a:ext cx="5040315" cy="1652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25A6F-A385-4C2E-BD67-986300E57604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ED913-A878-4A3D-8871-4D8F2C13812F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2ECF7-D92C-4771-B819-CD54DD972B2B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Problem Statement : Buildings account for nearly 40% of global energy consumption.</a:t>
          </a:r>
        </a:p>
      </dsp:txBody>
      <dsp:txXfrm>
        <a:off x="1909124" y="706"/>
        <a:ext cx="5040315" cy="1652921"/>
      </dsp:txXfrm>
    </dsp:sp>
    <dsp:sp modelId="{CD410D9D-232F-42ED-BBDC-F57AA851A400}">
      <dsp:nvSpPr>
        <dsp:cNvPr id="0" name=""/>
        <dsp:cNvSpPr/>
      </dsp:nvSpPr>
      <dsp:spPr>
        <a:xfrm>
          <a:off x="0" y="2066857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A383B-DECD-47A7-8824-15497F4334B5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C6538-2B31-465F-821F-72F28E1116C4}">
      <dsp:nvSpPr>
        <dsp:cNvPr id="0" name=""/>
        <dsp:cNvSpPr/>
      </dsp:nvSpPr>
      <dsp:spPr>
        <a:xfrm>
          <a:off x="1909124" y="2066857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Improving energy efficiency in building is essential for meeting sustainablity torgets.</a:t>
          </a:r>
        </a:p>
      </dsp:txBody>
      <dsp:txXfrm>
        <a:off x="1909124" y="2066857"/>
        <a:ext cx="5040315" cy="1652921"/>
      </dsp:txXfrm>
    </dsp:sp>
    <dsp:sp modelId="{C6A86B7F-238F-4763-A1FE-175E22C2542E}">
      <dsp:nvSpPr>
        <dsp:cNvPr id="0" name=""/>
        <dsp:cNvSpPr/>
      </dsp:nvSpPr>
      <dsp:spPr>
        <a:xfrm>
          <a:off x="0" y="4133009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4A144-A706-4A8C-9CD5-B9AABC922E7E}">
      <dsp:nvSpPr>
        <dsp:cNvPr id="0" name=""/>
        <dsp:cNvSpPr/>
      </dsp:nvSpPr>
      <dsp:spPr>
        <a:xfrm>
          <a:off x="500008" y="4504916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9AF75-0AA3-4ACE-AEE4-97ACF20C5F50}">
      <dsp:nvSpPr>
        <dsp:cNvPr id="0" name=""/>
        <dsp:cNvSpPr/>
      </dsp:nvSpPr>
      <dsp:spPr>
        <a:xfrm>
          <a:off x="1909124" y="4133009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Dataset : you are provided with building energy usage data, occupancy data , and weather conditions over a two- year period.</a:t>
          </a:r>
        </a:p>
      </dsp:txBody>
      <dsp:txXfrm>
        <a:off x="1909124" y="4133009"/>
        <a:ext cx="5040315" cy="1652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EB7E4-6DCF-40EA-9AD4-24EE01890815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2BC9B-3AB6-4AAE-9633-F63EE178BA72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77B3-37AD-42F9-B81D-A752922CFC41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Statement: Agriculture is highly sensitive to environmental conditions such as temperature, rainfall, and soil quality.</a:t>
          </a:r>
        </a:p>
      </dsp:txBody>
      <dsp:txXfrm>
        <a:off x="1909124" y="706"/>
        <a:ext cx="5040315" cy="1652921"/>
      </dsp:txXfrm>
    </dsp:sp>
    <dsp:sp modelId="{AA4EDE15-6759-473C-9E6E-7E1986EB4B8B}">
      <dsp:nvSpPr>
        <dsp:cNvPr id="0" name=""/>
        <dsp:cNvSpPr/>
      </dsp:nvSpPr>
      <dsp:spPr>
        <a:xfrm>
          <a:off x="0" y="2066857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10E12-EBF1-46F4-945C-D754E3479546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58FA2-41A7-4206-8BF6-E2B04166F5D8}">
      <dsp:nvSpPr>
        <dsp:cNvPr id="0" name=""/>
        <dsp:cNvSpPr/>
      </dsp:nvSpPr>
      <dsp:spPr>
        <a:xfrm>
          <a:off x="1909124" y="2066857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the context of climate change, it is bital for farmers to have accurate predictions about crop yields to optimise resource usage and reduce waste.</a:t>
          </a:r>
        </a:p>
      </dsp:txBody>
      <dsp:txXfrm>
        <a:off x="1909124" y="2066857"/>
        <a:ext cx="5040315" cy="1652921"/>
      </dsp:txXfrm>
    </dsp:sp>
    <dsp:sp modelId="{6CEFE6E9-C285-4D01-8A36-BD3B730DA8C8}">
      <dsp:nvSpPr>
        <dsp:cNvPr id="0" name=""/>
        <dsp:cNvSpPr/>
      </dsp:nvSpPr>
      <dsp:spPr>
        <a:xfrm>
          <a:off x="0" y="4133009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8E1CD-F8F7-4D99-B622-0C62D77CA0B4}">
      <dsp:nvSpPr>
        <dsp:cNvPr id="0" name=""/>
        <dsp:cNvSpPr/>
      </dsp:nvSpPr>
      <dsp:spPr>
        <a:xfrm>
          <a:off x="500008" y="4504916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6F4FF-649A-4C54-8C50-4889881B6EBB}">
      <dsp:nvSpPr>
        <dsp:cNvPr id="0" name=""/>
        <dsp:cNvSpPr/>
      </dsp:nvSpPr>
      <dsp:spPr>
        <a:xfrm>
          <a:off x="1909124" y="4133009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Dataset: You are provided with crop yield data, soil quality data, rainfall, and temperature reading over a five year period.</a:t>
          </a:r>
        </a:p>
      </dsp:txBody>
      <dsp:txXfrm>
        <a:off x="1909124" y="4133009"/>
        <a:ext cx="5040315" cy="165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7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2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5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4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2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Solar Power Systems 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500" dirty="0"/>
              <a:t>1.Predictive Maintenance in Solar Power Systems.
2. Waste Sorting Using Computer Vision.
3.Energy Efficiency  in Smart Building.
4.Air Quality Prediction in Urban Areas .
5.Sustainable Agriculture with AI for Crop Yield Prediction.
</a:t>
            </a:r>
          </a:p>
        </p:txBody>
      </p:sp>
      <p:pic>
        <p:nvPicPr>
          <p:cNvPr id="4" name="Picture 3" descr="A solar panel farm">
            <a:extLst>
              <a:ext uri="{FF2B5EF4-FFF2-40B4-BE49-F238E27FC236}">
                <a16:creationId xmlns:a16="http://schemas.microsoft.com/office/drawing/2014/main" id="{F6A29F67-4311-2AC9-31E4-B6453101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197" r="-2" b="-2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4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Predictive Maintenance in Solar Power Systems.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4A0459F-9053-EFA0-7480-EB3220BD9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965406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84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Waste Sorting Using Computer Vision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6802A8D-1671-D5C2-703B-BE6327450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79602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7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Energy Efficiency in Smart Buildings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DD81EC1-BDC5-2A61-E6B4-81D46145B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956793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577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3300" dirty="0"/>
              <a:t>Air Quality Prediction in Urban Areas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212848"/>
            <a:ext cx="3553412" cy="4122420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500"/>
              <a:t>Problem Statement : Air polution is a severe challenge in urban areas, impacting public health and the environment.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Accurately predicting air quality levels can help city officials take timely action to reduce emissions or warn the public.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Dataset :  You are provided  with air quality data (PM 2.5 , PM 10, NO 2 , CO), traffic data, andbweather conditions over three years.</a:t>
            </a:r>
          </a:p>
        </p:txBody>
      </p:sp>
      <p:pic>
        <p:nvPicPr>
          <p:cNvPr id="6" name="Picture 5" descr="Aerial view of the cityscape">
            <a:extLst>
              <a:ext uri="{FF2B5EF4-FFF2-40B4-BE49-F238E27FC236}">
                <a16:creationId xmlns:a16="http://schemas.microsoft.com/office/drawing/2014/main" id="{A574607F-E413-DC22-EC0D-5AAE3F7D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22" r="21274" b="4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Sustainable Agriculture with AI for Crop yield Prediction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C718A49-A2F6-5388-9FAA-F9F21DE72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950573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09837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VanillaVTI</vt:lpstr>
      <vt:lpstr>Solar Power Systems </vt:lpstr>
      <vt:lpstr>Predictive Maintenance in Solar Power Systems.</vt:lpstr>
      <vt:lpstr>Waste Sorting Using Computer Vision </vt:lpstr>
      <vt:lpstr>Energy Efficiency in Smart Buildings</vt:lpstr>
      <vt:lpstr>Air Quality Prediction in Urban Areas </vt:lpstr>
      <vt:lpstr>Sustainable Agriculture with AI for Crop yield Prediction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Systems </dc:title>
  <dc:creator>nandhinic189@gmail.com</dc:creator>
  <cp:lastModifiedBy>nandhinic189@gmail.com</cp:lastModifiedBy>
  <cp:revision>1</cp:revision>
  <dcterms:created xsi:type="dcterms:W3CDTF">2025-04-03T05:35:07Z</dcterms:created>
  <dcterms:modified xsi:type="dcterms:W3CDTF">2025-04-03T06:21:48Z</dcterms:modified>
</cp:coreProperties>
</file>