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akgarg788@gmail.com" userId="6166021327ce93fa" providerId="LiveId" clId="{D0B62F09-1FA9-4B5F-8BAF-5F5249A2C4A0}"/>
    <pc:docChg chg="custSel delSld modSld">
      <pc:chgData name="mehakgarg788@gmail.com" userId="6166021327ce93fa" providerId="LiveId" clId="{D0B62F09-1FA9-4B5F-8BAF-5F5249A2C4A0}" dt="2025-09-29T10:44:34.035" v="24" actId="2696"/>
      <pc:docMkLst>
        <pc:docMk/>
      </pc:docMkLst>
      <pc:sldChg chg="modSp mod">
        <pc:chgData name="mehakgarg788@gmail.com" userId="6166021327ce93fa" providerId="LiveId" clId="{D0B62F09-1FA9-4B5F-8BAF-5F5249A2C4A0}" dt="2025-09-29T10:43:16.881" v="12" actId="20577"/>
        <pc:sldMkLst>
          <pc:docMk/>
          <pc:sldMk cId="0" sldId="257"/>
        </pc:sldMkLst>
        <pc:spChg chg="mod">
          <ac:chgData name="mehakgarg788@gmail.com" userId="6166021327ce93fa" providerId="LiveId" clId="{D0B62F09-1FA9-4B5F-8BAF-5F5249A2C4A0}" dt="2025-09-29T10:43:16.881" v="12" actId="20577"/>
          <ac:spMkLst>
            <pc:docMk/>
            <pc:sldMk cId="0" sldId="257"/>
            <ac:spMk id="63" creationId="{00000000-0000-0000-0000-000000000000}"/>
          </ac:spMkLst>
        </pc:spChg>
      </pc:sldChg>
      <pc:sldChg chg="delSp del mod">
        <pc:chgData name="mehakgarg788@gmail.com" userId="6166021327ce93fa" providerId="LiveId" clId="{D0B62F09-1FA9-4B5F-8BAF-5F5249A2C4A0}" dt="2025-09-29T10:43:34.920" v="14" actId="2696"/>
        <pc:sldMkLst>
          <pc:docMk/>
          <pc:sldMk cId="0" sldId="261"/>
        </pc:sldMkLst>
        <pc:picChg chg="del">
          <ac:chgData name="mehakgarg788@gmail.com" userId="6166021327ce93fa" providerId="LiveId" clId="{D0B62F09-1FA9-4B5F-8BAF-5F5249A2C4A0}" dt="2025-09-29T10:43:28.903" v="13" actId="478"/>
          <ac:picMkLst>
            <pc:docMk/>
            <pc:sldMk cId="0" sldId="261"/>
            <ac:picMk id="87" creationId="{00000000-0000-0000-0000-000000000000}"/>
          </ac:picMkLst>
        </pc:picChg>
      </pc:sldChg>
      <pc:sldChg chg="del">
        <pc:chgData name="mehakgarg788@gmail.com" userId="6166021327ce93fa" providerId="LiveId" clId="{D0B62F09-1FA9-4B5F-8BAF-5F5249A2C4A0}" dt="2025-09-29T10:43:45.297" v="15" actId="2696"/>
        <pc:sldMkLst>
          <pc:docMk/>
          <pc:sldMk cId="0" sldId="262"/>
        </pc:sldMkLst>
      </pc:sldChg>
      <pc:sldChg chg="del">
        <pc:chgData name="mehakgarg788@gmail.com" userId="6166021327ce93fa" providerId="LiveId" clId="{D0B62F09-1FA9-4B5F-8BAF-5F5249A2C4A0}" dt="2025-09-29T10:43:48.488" v="16" actId="2696"/>
        <pc:sldMkLst>
          <pc:docMk/>
          <pc:sldMk cId="0" sldId="263"/>
        </pc:sldMkLst>
      </pc:sldChg>
      <pc:sldChg chg="del">
        <pc:chgData name="mehakgarg788@gmail.com" userId="6166021327ce93fa" providerId="LiveId" clId="{D0B62F09-1FA9-4B5F-8BAF-5F5249A2C4A0}" dt="2025-09-29T10:43:52.019" v="17" actId="2696"/>
        <pc:sldMkLst>
          <pc:docMk/>
          <pc:sldMk cId="0" sldId="264"/>
        </pc:sldMkLst>
      </pc:sldChg>
      <pc:sldChg chg="del">
        <pc:chgData name="mehakgarg788@gmail.com" userId="6166021327ce93fa" providerId="LiveId" clId="{D0B62F09-1FA9-4B5F-8BAF-5F5249A2C4A0}" dt="2025-09-29T10:43:54.707" v="18" actId="2696"/>
        <pc:sldMkLst>
          <pc:docMk/>
          <pc:sldMk cId="0" sldId="265"/>
        </pc:sldMkLst>
      </pc:sldChg>
      <pc:sldChg chg="del">
        <pc:chgData name="mehakgarg788@gmail.com" userId="6166021327ce93fa" providerId="LiveId" clId="{D0B62F09-1FA9-4B5F-8BAF-5F5249A2C4A0}" dt="2025-09-29T10:43:57.646" v="19" actId="2696"/>
        <pc:sldMkLst>
          <pc:docMk/>
          <pc:sldMk cId="0" sldId="266"/>
        </pc:sldMkLst>
      </pc:sldChg>
      <pc:sldChg chg="del">
        <pc:chgData name="mehakgarg788@gmail.com" userId="6166021327ce93fa" providerId="LiveId" clId="{D0B62F09-1FA9-4B5F-8BAF-5F5249A2C4A0}" dt="2025-09-29T10:44:22.528" v="20" actId="2696"/>
        <pc:sldMkLst>
          <pc:docMk/>
          <pc:sldMk cId="0" sldId="267"/>
        </pc:sldMkLst>
      </pc:sldChg>
      <pc:sldChg chg="del">
        <pc:chgData name="mehakgarg788@gmail.com" userId="6166021327ce93fa" providerId="LiveId" clId="{D0B62F09-1FA9-4B5F-8BAF-5F5249A2C4A0}" dt="2025-09-29T10:44:25.752" v="21" actId="2696"/>
        <pc:sldMkLst>
          <pc:docMk/>
          <pc:sldMk cId="0" sldId="268"/>
        </pc:sldMkLst>
      </pc:sldChg>
      <pc:sldChg chg="del">
        <pc:chgData name="mehakgarg788@gmail.com" userId="6166021327ce93fa" providerId="LiveId" clId="{D0B62F09-1FA9-4B5F-8BAF-5F5249A2C4A0}" dt="2025-09-29T10:44:28.737" v="22" actId="2696"/>
        <pc:sldMkLst>
          <pc:docMk/>
          <pc:sldMk cId="0" sldId="269"/>
        </pc:sldMkLst>
      </pc:sldChg>
      <pc:sldChg chg="del">
        <pc:chgData name="mehakgarg788@gmail.com" userId="6166021327ce93fa" providerId="LiveId" clId="{D0B62F09-1FA9-4B5F-8BAF-5F5249A2C4A0}" dt="2025-09-29T10:44:31.436" v="23" actId="2696"/>
        <pc:sldMkLst>
          <pc:docMk/>
          <pc:sldMk cId="0" sldId="270"/>
        </pc:sldMkLst>
      </pc:sldChg>
      <pc:sldChg chg="del">
        <pc:chgData name="mehakgarg788@gmail.com" userId="6166021327ce93fa" providerId="LiveId" clId="{D0B62F09-1FA9-4B5F-8BAF-5F5249A2C4A0}" dt="2025-09-29T10:44:34.035" v="24" actId="2696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42374" y="6377940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929127" y="3080766"/>
            <a:ext cx="3285745" cy="84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60248" y="1433524"/>
            <a:ext cx="8223503" cy="393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42374" y="6377940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929127" y="3080766"/>
            <a:ext cx="3285745" cy="84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42374" y="6377940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" y="0"/>
            <a:ext cx="9143621" cy="83771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-1" y="6704641"/>
            <a:ext cx="9143621" cy="153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5" descr="bg object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 descr="bg object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072" y="228600"/>
            <a:ext cx="1920241" cy="60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 descr="bg object 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6146672" y="0"/>
            <a:ext cx="2996947" cy="83771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 descr="bg object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6527926" y="190473"/>
            <a:ext cx="2076070" cy="685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 descr="bg object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072" y="228600"/>
            <a:ext cx="1920241" cy="60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5800" y="2125979"/>
            <a:ext cx="7772400" cy="14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371600" y="3840479"/>
            <a:ext cx="6400800" cy="171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42374" y="6377940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" y="0"/>
            <a:ext cx="9143621" cy="83771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-1" y="6704641"/>
            <a:ext cx="9143621" cy="153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6" descr="bg object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 descr="bg object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072" y="228600"/>
            <a:ext cx="1920241" cy="60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 descr="bg object 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6146672" y="0"/>
            <a:ext cx="2996947" cy="83771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6" descr="bg object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6527926" y="190473"/>
            <a:ext cx="2076070" cy="685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6" descr="bg object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072" y="228600"/>
            <a:ext cx="1920241" cy="60909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2929127" y="3080766"/>
            <a:ext cx="3285745" cy="84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457200" y="1577339"/>
            <a:ext cx="3977641" cy="452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442374" y="6377940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0"/>
            <a:ext cx="9143621" cy="83771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" y="6704641"/>
            <a:ext cx="9143621" cy="153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 descr="bg object 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bg object 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072" y="228600"/>
            <a:ext cx="1920241" cy="60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bg object 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6146672" y="0"/>
            <a:ext cx="2996947" cy="83771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 descr="bg object 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072" y="228536"/>
            <a:ext cx="2057020" cy="634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6527926" y="190473"/>
            <a:ext cx="2076070" cy="685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bg object 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072" y="228600"/>
            <a:ext cx="1920241" cy="60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442374" y="6377940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422786" y="796413"/>
            <a:ext cx="8436000" cy="57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of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Advanced Programming Course</a:t>
            </a:r>
            <a:endParaRPr sz="2000" dirty="0"/>
          </a:p>
          <a:p>
            <a:pPr marL="0" marR="0" lvl="0" indent="190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dirty="0"/>
          </a:p>
          <a:p>
            <a:pPr marL="0" marR="0" lvl="0" indent="190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3900" dirty="0">
                <a:latin typeface="Times New Roman"/>
                <a:ea typeface="Calibri"/>
                <a:cs typeface="Times New Roman"/>
                <a:sym typeface="Times New Roman"/>
              </a:rPr>
              <a:t>Student Management System</a:t>
            </a:r>
            <a:endParaRPr sz="3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271395" lvl="0" indent="2419350" algn="ctr" rtl="0">
              <a:lnSpc>
                <a:spcPct val="1167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Megha - 2310990736</a:t>
            </a:r>
            <a:endParaRPr dirty="0"/>
          </a:p>
          <a:p>
            <a:pPr marL="0" marR="2271395" lvl="0" indent="2419350" algn="ctr" rtl="0">
              <a:lnSpc>
                <a:spcPct val="1167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Mehak Garg-2310990737</a:t>
            </a:r>
            <a:endParaRPr dirty="0"/>
          </a:p>
          <a:p>
            <a:pPr marL="0" marR="2271395" lvl="0" indent="2419350" algn="ctr" rtl="0">
              <a:lnSpc>
                <a:spcPct val="1167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Nandini-2310990747</a:t>
            </a:r>
            <a:endParaRPr dirty="0"/>
          </a:p>
          <a:p>
            <a:pPr marL="0" marR="2271395" lvl="0" indent="2419350" algn="ctr" rtl="0">
              <a:lnSpc>
                <a:spcPct val="1167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Nomita-2310990755</a:t>
            </a:r>
            <a:endParaRPr dirty="0"/>
          </a:p>
          <a:p>
            <a:pPr marL="0" marR="2271395" lvl="0" indent="2419350" algn="ctr" rtl="0">
              <a:lnSpc>
                <a:spcPct val="1167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 Mr.  Deepak Kumar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85494" lvl="0" indent="793115" algn="ctr" rtl="0">
              <a:lnSpc>
                <a:spcPct val="11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 Chitkara University, Punjab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7FB"/>
            </a:gs>
            <a:gs pos="71320">
              <a:srgbClr val="F3F7FB"/>
            </a:gs>
            <a:gs pos="77000">
              <a:srgbClr val="F4F8FB"/>
            </a:gs>
            <a:gs pos="100000">
              <a:srgbClr val="AEC5E1"/>
            </a:gs>
          </a:gsLst>
          <a:lin ang="54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250427" y="111520"/>
            <a:ext cx="3943350" cy="513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572075" y="1090625"/>
            <a:ext cx="8038200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Java-based project developed using Spring Boot and Spring Cloud, designed to manage student information and course enrollments through a microservices architecture. The system is divided into two main services: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Service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responsible for handling student data, and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Service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manages student course enrollments. All API requests pass through a single-entry point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Gateway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centralized routing and easier management. The Enrollment Service communicates with the Student Service via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Open Feign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fault tolerance is achieved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Breaker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the system to provide fallback responses when the Student Service is unavailable. For data storage, the Student Service maintains a students table, and the Enrollment Service maintains an enrollments table, both implemented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(JDBC Template)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MySQL as the database. The project also demonstrates core Spring concepts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Injection, Inversion of Control, Bean Scopes, and AOP-based logging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Unlike traditional web UIs, this system features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frontend, allowing users to add and manage students, enroll them in courses, and view enrollments through a simple menu-driven console.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7FB"/>
            </a:gs>
            <a:gs pos="71320">
              <a:srgbClr val="F3F7FB"/>
            </a:gs>
            <a:gs pos="82000">
              <a:srgbClr val="F4F8FB"/>
            </a:gs>
            <a:gs pos="100000">
              <a:srgbClr val="AEC5E1"/>
            </a:gs>
          </a:gsLst>
          <a:lin ang="54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422178" y="116434"/>
            <a:ext cx="4812667" cy="69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0" y="1090650"/>
            <a:ext cx="89556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200"/>
            </a:pPr>
            <a:r>
              <a:rPr lang="en-US" sz="2000" dirty="0">
                <a:latin typeface="Times  new roman"/>
              </a:rPr>
              <a:t>Traditional methods of managing student records and course enrollments are inefficient, error-prone, and lack flexibility. Students and administrators face several challenges:</a:t>
            </a:r>
          </a:p>
          <a:p>
            <a:pPr marL="431800" lvl="0" indent="-3429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Record-Keeping: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Maintaining student details and enrollments using spreadsheets or paper-based systems leads to errors, duplication, and difficulties in tracking updates.</a:t>
            </a:r>
          </a:p>
          <a:p>
            <a:pPr marL="431800" lvl="0" indent="-3429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updates are often handled manually, student and enrollment data can easily become inconsistent across different modules.</a:t>
            </a:r>
          </a:p>
          <a:p>
            <a:pPr marL="431800" lvl="0" indent="-3429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Fault Tolerance: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one part of the system fails, the entire application may stop functioning, causing disruptions in student and course management.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7FB"/>
            </a:gs>
            <a:gs pos="71320">
              <a:srgbClr val="F3F7FB"/>
            </a:gs>
            <a:gs pos="84000">
              <a:srgbClr val="F4F8FB"/>
            </a:gs>
            <a:gs pos="100000">
              <a:srgbClr val="AEC5E1"/>
            </a:gs>
          </a:gsLst>
          <a:lin ang="54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292425" y="260525"/>
            <a:ext cx="504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12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 "/>
              <a:buNone/>
            </a:pPr>
            <a:r>
              <a:rPr lang="en-US" sz="2600" b="1" i="1" dirty="0">
                <a:latin typeface="Times New Roman "/>
                <a:ea typeface="Times New Roman "/>
                <a:cs typeface="Times New Roman "/>
                <a:sym typeface="Times New Roman "/>
              </a:rPr>
              <a:t>  </a:t>
            </a:r>
            <a:r>
              <a:rPr lang="en-US" sz="2800" b="1" i="1" dirty="0">
                <a:latin typeface="Times New Roman "/>
                <a:ea typeface="Times New Roman "/>
                <a:cs typeface="Times New Roman "/>
                <a:sym typeface="Times New Roman "/>
              </a:rPr>
              <a:t>Key Features and Functionality</a:t>
            </a:r>
            <a:endParaRPr sz="2800" b="1" dirty="0"/>
          </a:p>
        </p:txBody>
      </p:sp>
      <p:sp>
        <p:nvSpPr>
          <p:cNvPr id="75" name="Google Shape;75;p10"/>
          <p:cNvSpPr txBox="1"/>
          <p:nvPr/>
        </p:nvSpPr>
        <p:spPr>
          <a:xfrm>
            <a:off x="442451" y="1109300"/>
            <a:ext cx="7816645" cy="75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 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 "/>
                <a:cs typeface="Times New Roman" panose="02020603050405020304" pitchFamily="18" charset="0"/>
                <a:sym typeface="Times New Roman "/>
              </a:rPr>
              <a:t>Some key Features and functionalities are:-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User-Friendly CLI Interface: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menu-driven console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 for adding students, enrolling in courses, and viewing records.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Student Management: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update, view, and delete student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registered students in the system.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Enrollment Management: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students into specific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courses a student is enrolled in.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Microservices Architecture: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services for Student Service and Enrollment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API access via Spring Cloud Gateway.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5.Database Management: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Template for performing CRUD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tables for students and enrollments.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MySQL databases.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6" marR="0" lvl="0" indent="0" algn="l" rtl="0">
              <a:lnSpc>
                <a:spcPct val="122222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7FB"/>
            </a:gs>
            <a:gs pos="56000">
              <a:srgbClr val="F3F7FB"/>
            </a:gs>
            <a:gs pos="84000">
              <a:srgbClr val="F4F8FB"/>
            </a:gs>
            <a:gs pos="100000">
              <a:srgbClr val="AEC5E1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371600" y="43687"/>
            <a:ext cx="5999584" cy="69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4400" b="1" i="1" u="none" strike="noStrike" cap="none">
                <a:solidFill>
                  <a:srgbClr val="000000"/>
                </a:solidFill>
                <a:latin typeface="Times New Roman "/>
                <a:ea typeface="Times New Roman "/>
                <a:cs typeface="Times New Roman "/>
                <a:sym typeface="Times New Roman "/>
              </a:rPr>
              <a:t>Technical Details</a:t>
            </a:r>
            <a:endParaRPr sz="4400" b="1" i="1" u="none" strike="noStrike" cap="none">
              <a:solidFill>
                <a:srgbClr val="000000"/>
              </a:solidFill>
              <a:latin typeface="Times New Roman "/>
              <a:ea typeface="Times New Roman "/>
              <a:cs typeface="Times New Roman "/>
              <a:sym typeface="Times New Roman 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88490" y="576311"/>
            <a:ext cx="8648669" cy="63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Frontend (User Interface):</a:t>
            </a:r>
            <a:endParaRPr lang="fr-FR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500"/>
              <a:buChar char="●"/>
            </a:pPr>
            <a:r>
              <a:rPr lang="fr-FR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Console Application (CLI)</a:t>
            </a:r>
            <a:endParaRPr lang="fr-FR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469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Menu-driven command-line interface for user-friendly interaction.   </a:t>
            </a:r>
          </a:p>
          <a:p>
            <a:pPr marL="469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add, view, update, delete students.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Backend (Server-Side Logic):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500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with Microservices Architecture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Service: Manages CRUD operations for student records.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Service: Handles course enrollments, viewing enrollments. </a:t>
            </a: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Database (Data Storage &amp; Management):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with Spring JDBC (JDBC Template)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Table: Stores student information (ID, name, email, age, etc.).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 Table: Stores course enrollment data (Enrollment ID, student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 and Courses).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B"/>
            </a:gs>
            <a:gs pos="84000">
              <a:srgbClr val="F4F8FB"/>
            </a:gs>
            <a:gs pos="100000">
              <a:srgbClr val="AEC5E1"/>
            </a:gs>
          </a:gsLst>
          <a:lin ang="5400000" scaled="0"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94025" y="60450"/>
            <a:ext cx="43020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481"/>
              <a:buFont typeface="Arial"/>
              <a:buNone/>
            </a:pPr>
            <a:r>
              <a:rPr lang="en-US" dirty="0"/>
              <a:t> </a:t>
            </a:r>
            <a:r>
              <a:rPr lang="en-US" b="1" i="1" dirty="0">
                <a:latin typeface="Times New Roman "/>
                <a:ea typeface="Times New Roman "/>
                <a:cs typeface="Times New Roman "/>
                <a:sym typeface="Times New Roman "/>
              </a:rPr>
              <a:t>Future Scope</a:t>
            </a:r>
            <a:endParaRPr dirty="0"/>
          </a:p>
        </p:txBody>
      </p:sp>
      <p:sp>
        <p:nvSpPr>
          <p:cNvPr id="153" name="Google Shape;153;p23"/>
          <p:cNvSpPr txBox="1"/>
          <p:nvPr/>
        </p:nvSpPr>
        <p:spPr>
          <a:xfrm>
            <a:off x="178991" y="908828"/>
            <a:ext cx="8451721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Web-Based and Mobile Interfaces: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application and mobile app for more intuitive user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students and faculty to access the system from anywhere, anytime.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Authentication &amp; Role-Based Access: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login with role-based access (Admin, Teacher, Student).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actions based on user roles to improve security and data integrity.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Integration with Learning Management Systems (LMS):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system with LMS platforms to track course progress, grades, and assignments.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automated grade updates and performance monitoring within the student management system.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Payment &amp; Fee Management Integration: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online fee payments, scholarships, and transaction tracking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fee reminders and payment status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students and administrators.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AI &amp; Automation Features: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AI-based recommendations for courses or study materials.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repetitive administrative tasks, such as generating enrollment reports or notifications.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 "/>
              <a:ea typeface="Times New Roman "/>
              <a:cs typeface="Times New Roman "/>
              <a:sym typeface="Times New Roman 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8FB"/>
            </a:gs>
            <a:gs pos="70000">
              <a:srgbClr val="F4F8FB"/>
            </a:gs>
            <a:gs pos="100000">
              <a:srgbClr val="AEC5E1"/>
            </a:gs>
          </a:gsLst>
          <a:lin ang="5400012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2230017" y="3080766"/>
            <a:ext cx="3984856" cy="84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167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lang="en-US" b="1" i="1"/>
              <a:t>Thank You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426956" y="6439508"/>
            <a:ext cx="1809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367" y="3183430"/>
            <a:ext cx="709127" cy="64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780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Times  new roman</vt:lpstr>
      <vt:lpstr>Times New Roman</vt:lpstr>
      <vt:lpstr>Times New Roman </vt:lpstr>
      <vt:lpstr>Wingdings</vt:lpstr>
      <vt:lpstr>Office Theme</vt:lpstr>
      <vt:lpstr>PowerPoint Presentation</vt:lpstr>
      <vt:lpstr>Introduction</vt:lpstr>
      <vt:lpstr>Problem Statement</vt:lpstr>
      <vt:lpstr>  Key Features and Functionality</vt:lpstr>
      <vt:lpstr>   Technical Details</vt:lpstr>
      <vt:lpstr>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Mehak Garg</dc:creator>
  <cp:lastModifiedBy>mehakgarg788@gmail.com</cp:lastModifiedBy>
  <cp:revision>1</cp:revision>
  <dcterms:modified xsi:type="dcterms:W3CDTF">2025-09-29T10:44:39Z</dcterms:modified>
</cp:coreProperties>
</file>