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p:scale>
          <a:sx n="60" d="100"/>
          <a:sy n="60" d="100"/>
        </p:scale>
        <p:origin x="882"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B3A89C-F6CC-4B61-878C-98E2675513DD}"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C8229-9906-4474-9391-B0B946B7E883}" type="slidenum">
              <a:rPr lang="en-IN" smtClean="0"/>
              <a:t>‹#›</a:t>
            </a:fld>
            <a:endParaRPr lang="en-IN"/>
          </a:p>
        </p:txBody>
      </p:sp>
    </p:spTree>
    <p:extLst>
      <p:ext uri="{BB962C8B-B14F-4D97-AF65-F5344CB8AC3E}">
        <p14:creationId xmlns:p14="http://schemas.microsoft.com/office/powerpoint/2010/main" val="28225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3A89C-F6CC-4B61-878C-98E2675513DD}"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DC8229-9906-4474-9391-B0B946B7E883}" type="slidenum">
              <a:rPr lang="en-IN" smtClean="0"/>
              <a:t>‹#›</a:t>
            </a:fld>
            <a:endParaRPr lang="en-IN"/>
          </a:p>
        </p:txBody>
      </p:sp>
    </p:spTree>
    <p:extLst>
      <p:ext uri="{BB962C8B-B14F-4D97-AF65-F5344CB8AC3E}">
        <p14:creationId xmlns:p14="http://schemas.microsoft.com/office/powerpoint/2010/main" val="318928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3A89C-F6CC-4B61-878C-98E2675513DD}"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DC8229-9906-4474-9391-B0B946B7E883}" type="slidenum">
              <a:rPr lang="en-IN" smtClean="0"/>
              <a:t>‹#›</a:t>
            </a:fld>
            <a:endParaRPr lang="en-IN"/>
          </a:p>
        </p:txBody>
      </p:sp>
    </p:spTree>
    <p:extLst>
      <p:ext uri="{BB962C8B-B14F-4D97-AF65-F5344CB8AC3E}">
        <p14:creationId xmlns:p14="http://schemas.microsoft.com/office/powerpoint/2010/main" val="2588860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3A89C-F6CC-4B61-878C-98E2675513DD}"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DC8229-9906-4474-9391-B0B946B7E88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50490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3A89C-F6CC-4B61-878C-98E2675513DD}"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DC8229-9906-4474-9391-B0B946B7E883}" type="slidenum">
              <a:rPr lang="en-IN" smtClean="0"/>
              <a:t>‹#›</a:t>
            </a:fld>
            <a:endParaRPr lang="en-IN"/>
          </a:p>
        </p:txBody>
      </p:sp>
    </p:spTree>
    <p:extLst>
      <p:ext uri="{BB962C8B-B14F-4D97-AF65-F5344CB8AC3E}">
        <p14:creationId xmlns:p14="http://schemas.microsoft.com/office/powerpoint/2010/main" val="3943357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EB3A89C-F6CC-4B61-878C-98E2675513DD}" type="datetimeFigureOut">
              <a:rPr lang="en-IN" smtClean="0"/>
              <a:t>17-05-2024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DC8229-9906-4474-9391-B0B946B7E883}" type="slidenum">
              <a:rPr lang="en-IN" smtClean="0"/>
              <a:t>‹#›</a:t>
            </a:fld>
            <a:endParaRPr lang="en-IN"/>
          </a:p>
        </p:txBody>
      </p:sp>
    </p:spTree>
    <p:extLst>
      <p:ext uri="{BB962C8B-B14F-4D97-AF65-F5344CB8AC3E}">
        <p14:creationId xmlns:p14="http://schemas.microsoft.com/office/powerpoint/2010/main" val="3103166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EB3A89C-F6CC-4B61-878C-98E2675513DD}" type="datetimeFigureOut">
              <a:rPr lang="en-IN" smtClean="0"/>
              <a:t>17-05-2024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DC8229-9906-4474-9391-B0B946B7E883}" type="slidenum">
              <a:rPr lang="en-IN" smtClean="0"/>
              <a:t>‹#›</a:t>
            </a:fld>
            <a:endParaRPr lang="en-IN"/>
          </a:p>
        </p:txBody>
      </p:sp>
    </p:spTree>
    <p:extLst>
      <p:ext uri="{BB962C8B-B14F-4D97-AF65-F5344CB8AC3E}">
        <p14:creationId xmlns:p14="http://schemas.microsoft.com/office/powerpoint/2010/main" val="231729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3A89C-F6CC-4B61-878C-98E2675513DD}"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C8229-9906-4474-9391-B0B946B7E883}" type="slidenum">
              <a:rPr lang="en-IN" smtClean="0"/>
              <a:t>‹#›</a:t>
            </a:fld>
            <a:endParaRPr lang="en-IN"/>
          </a:p>
        </p:txBody>
      </p:sp>
    </p:spTree>
    <p:extLst>
      <p:ext uri="{BB962C8B-B14F-4D97-AF65-F5344CB8AC3E}">
        <p14:creationId xmlns:p14="http://schemas.microsoft.com/office/powerpoint/2010/main" val="1993458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3A89C-F6CC-4B61-878C-98E2675513DD}"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C8229-9906-4474-9391-B0B946B7E883}" type="slidenum">
              <a:rPr lang="en-IN" smtClean="0"/>
              <a:t>‹#›</a:t>
            </a:fld>
            <a:endParaRPr lang="en-IN"/>
          </a:p>
        </p:txBody>
      </p:sp>
    </p:spTree>
    <p:extLst>
      <p:ext uri="{BB962C8B-B14F-4D97-AF65-F5344CB8AC3E}">
        <p14:creationId xmlns:p14="http://schemas.microsoft.com/office/powerpoint/2010/main" val="1823970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3A89C-F6CC-4B61-878C-98E2675513DD}"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C8229-9906-4474-9391-B0B946B7E883}" type="slidenum">
              <a:rPr lang="en-IN" smtClean="0"/>
              <a:t>‹#›</a:t>
            </a:fld>
            <a:endParaRPr lang="en-IN"/>
          </a:p>
        </p:txBody>
      </p:sp>
    </p:spTree>
    <p:extLst>
      <p:ext uri="{BB962C8B-B14F-4D97-AF65-F5344CB8AC3E}">
        <p14:creationId xmlns:p14="http://schemas.microsoft.com/office/powerpoint/2010/main" val="197476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B3A89C-F6CC-4B61-878C-98E2675513DD}"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C8229-9906-4474-9391-B0B946B7E883}" type="slidenum">
              <a:rPr lang="en-IN" smtClean="0"/>
              <a:t>‹#›</a:t>
            </a:fld>
            <a:endParaRPr lang="en-IN"/>
          </a:p>
        </p:txBody>
      </p:sp>
    </p:spTree>
    <p:extLst>
      <p:ext uri="{BB962C8B-B14F-4D97-AF65-F5344CB8AC3E}">
        <p14:creationId xmlns:p14="http://schemas.microsoft.com/office/powerpoint/2010/main" val="426269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B3A89C-F6CC-4B61-878C-98E2675513DD}"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DC8229-9906-4474-9391-B0B946B7E883}" type="slidenum">
              <a:rPr lang="en-IN" smtClean="0"/>
              <a:t>‹#›</a:t>
            </a:fld>
            <a:endParaRPr lang="en-IN"/>
          </a:p>
        </p:txBody>
      </p:sp>
    </p:spTree>
    <p:extLst>
      <p:ext uri="{BB962C8B-B14F-4D97-AF65-F5344CB8AC3E}">
        <p14:creationId xmlns:p14="http://schemas.microsoft.com/office/powerpoint/2010/main" val="3461764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B3A89C-F6CC-4B61-878C-98E2675513DD}" type="datetimeFigureOut">
              <a:rPr lang="en-IN" smtClean="0"/>
              <a:t>17-05-2024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DC8229-9906-4474-9391-B0B946B7E883}" type="slidenum">
              <a:rPr lang="en-IN" smtClean="0"/>
              <a:t>‹#›</a:t>
            </a:fld>
            <a:endParaRPr lang="en-IN"/>
          </a:p>
        </p:txBody>
      </p:sp>
    </p:spTree>
    <p:extLst>
      <p:ext uri="{BB962C8B-B14F-4D97-AF65-F5344CB8AC3E}">
        <p14:creationId xmlns:p14="http://schemas.microsoft.com/office/powerpoint/2010/main" val="2282433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B3A89C-F6CC-4B61-878C-98E2675513DD}" type="datetimeFigureOut">
              <a:rPr lang="en-IN" smtClean="0"/>
              <a:t>17-05-2024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DC8229-9906-4474-9391-B0B946B7E883}" type="slidenum">
              <a:rPr lang="en-IN" smtClean="0"/>
              <a:t>‹#›</a:t>
            </a:fld>
            <a:endParaRPr lang="en-IN"/>
          </a:p>
        </p:txBody>
      </p:sp>
    </p:spTree>
    <p:extLst>
      <p:ext uri="{BB962C8B-B14F-4D97-AF65-F5344CB8AC3E}">
        <p14:creationId xmlns:p14="http://schemas.microsoft.com/office/powerpoint/2010/main" val="3733053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3A89C-F6CC-4B61-878C-98E2675513DD}" type="datetimeFigureOut">
              <a:rPr lang="en-IN" smtClean="0"/>
              <a:t>17-05-2024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DC8229-9906-4474-9391-B0B946B7E883}" type="slidenum">
              <a:rPr lang="en-IN" smtClean="0"/>
              <a:t>‹#›</a:t>
            </a:fld>
            <a:endParaRPr lang="en-IN"/>
          </a:p>
        </p:txBody>
      </p:sp>
    </p:spTree>
    <p:extLst>
      <p:ext uri="{BB962C8B-B14F-4D97-AF65-F5344CB8AC3E}">
        <p14:creationId xmlns:p14="http://schemas.microsoft.com/office/powerpoint/2010/main" val="26350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3A89C-F6CC-4B61-878C-98E2675513DD}"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DC8229-9906-4474-9391-B0B946B7E883}" type="slidenum">
              <a:rPr lang="en-IN" smtClean="0"/>
              <a:t>‹#›</a:t>
            </a:fld>
            <a:endParaRPr lang="en-IN"/>
          </a:p>
        </p:txBody>
      </p:sp>
    </p:spTree>
    <p:extLst>
      <p:ext uri="{BB962C8B-B14F-4D97-AF65-F5344CB8AC3E}">
        <p14:creationId xmlns:p14="http://schemas.microsoft.com/office/powerpoint/2010/main" val="339789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3A89C-F6CC-4B61-878C-98E2675513DD}"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DC8229-9906-4474-9391-B0B946B7E883}" type="slidenum">
              <a:rPr lang="en-IN" smtClean="0"/>
              <a:t>‹#›</a:t>
            </a:fld>
            <a:endParaRPr lang="en-IN"/>
          </a:p>
        </p:txBody>
      </p:sp>
    </p:spTree>
    <p:extLst>
      <p:ext uri="{BB962C8B-B14F-4D97-AF65-F5344CB8AC3E}">
        <p14:creationId xmlns:p14="http://schemas.microsoft.com/office/powerpoint/2010/main" val="1219941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EB3A89C-F6CC-4B61-878C-98E2675513DD}" type="datetimeFigureOut">
              <a:rPr lang="en-IN" smtClean="0"/>
              <a:t>17-05-2024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CDC8229-9906-4474-9391-B0B946B7E883}" type="slidenum">
              <a:rPr lang="en-IN" smtClean="0"/>
              <a:t>‹#›</a:t>
            </a:fld>
            <a:endParaRPr lang="en-IN"/>
          </a:p>
        </p:txBody>
      </p:sp>
    </p:spTree>
    <p:extLst>
      <p:ext uri="{BB962C8B-B14F-4D97-AF65-F5344CB8AC3E}">
        <p14:creationId xmlns:p14="http://schemas.microsoft.com/office/powerpoint/2010/main" val="406865561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Arial" panose="020B0604020202020204" pitchFamily="34" charset="0"/>
                <a:cs typeface="Arial" panose="020B0604020202020204" pitchFamily="34" charset="0"/>
              </a:rPr>
              <a:t>LIBRARY MANAGEMENT SYSTEM</a:t>
            </a:r>
            <a:endParaRPr lang="en-IN" sz="44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674882" y="5052466"/>
            <a:ext cx="9144000" cy="1655762"/>
          </a:xfrm>
        </p:spPr>
        <p:txBody>
          <a:bodyPr>
            <a:normAutofit/>
          </a:bodyPr>
          <a:lstStyle/>
          <a:p>
            <a:pPr marL="342900" indent="-342900" algn="r">
              <a:buFontTx/>
              <a:buChar char="-"/>
            </a:pPr>
            <a:r>
              <a:rPr lang="en-US" sz="1100" dirty="0" err="1" smtClean="0"/>
              <a:t>Manimozhi</a:t>
            </a:r>
            <a:r>
              <a:rPr lang="en-US" sz="1100" dirty="0" smtClean="0"/>
              <a:t> I (220701160)</a:t>
            </a:r>
            <a:endParaRPr lang="en-IN" sz="1100" dirty="0"/>
          </a:p>
          <a:p>
            <a:pPr marL="342900" indent="-342900" algn="r">
              <a:buFontTx/>
              <a:buChar char="-"/>
            </a:pPr>
            <a:r>
              <a:rPr lang="en-US" sz="1100" dirty="0" smtClean="0"/>
              <a:t>Monica D (220701172)</a:t>
            </a:r>
          </a:p>
          <a:p>
            <a:pPr marL="342900" indent="-342900" algn="r">
              <a:buFontTx/>
              <a:buChar char="-"/>
            </a:pPr>
            <a:r>
              <a:rPr lang="en-US" sz="1100" dirty="0" err="1" smtClean="0"/>
              <a:t>Nanditha</a:t>
            </a:r>
            <a:r>
              <a:rPr lang="en-US" sz="1100" dirty="0" smtClean="0"/>
              <a:t> N (220701182)</a:t>
            </a:r>
          </a:p>
        </p:txBody>
      </p:sp>
    </p:spTree>
    <p:extLst>
      <p:ext uri="{BB962C8B-B14F-4D97-AF65-F5344CB8AC3E}">
        <p14:creationId xmlns:p14="http://schemas.microsoft.com/office/powerpoint/2010/main" val="100390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Arial" panose="020B0604020202020204" pitchFamily="34" charset="0"/>
                <a:cs typeface="Arial" panose="020B0604020202020204" pitchFamily="34" charset="0"/>
              </a:rPr>
              <a:t>ABSTRACT</a:t>
            </a:r>
            <a:endParaRPr lang="en-IN" sz="3200" dirty="0">
              <a:latin typeface="Arial" panose="020B0604020202020204" pitchFamily="34" charset="0"/>
              <a:cs typeface="Arial" panose="020B0604020202020204" pitchFamily="34" charset="0"/>
            </a:endParaRPr>
          </a:p>
        </p:txBody>
      </p:sp>
      <p:sp>
        <p:nvSpPr>
          <p:cNvPr id="4" name="Rectangle 1"/>
          <p:cNvSpPr>
            <a:spLocks noGrp="1" noChangeArrowheads="1"/>
          </p:cNvSpPr>
          <p:nvPr>
            <p:ph idx="1"/>
          </p:nvPr>
        </p:nvSpPr>
        <p:spPr bwMode="auto">
          <a:xfrm>
            <a:off x="838200" y="1972296"/>
            <a:ext cx="1064054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latin typeface="Arial" panose="020B0604020202020204" pitchFamily="34" charset="0"/>
              </a:rPr>
              <a:t>Library management system is a simple application using MSQL  and Python connectivity with </a:t>
            </a:r>
            <a:r>
              <a:rPr lang="en-US" sz="1800" dirty="0" err="1" smtClean="0">
                <a:latin typeface="Arial" panose="020B0604020202020204" pitchFamily="34" charset="0"/>
              </a:rPr>
              <a:t>tkinker</a:t>
            </a:r>
            <a:r>
              <a:rPr lang="en-US" sz="1800" dirty="0" smtClean="0">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latin typeface="Arial" panose="020B0604020202020204" pitchFamily="34" charset="0"/>
              </a:rPr>
              <a:t>User can perform </a:t>
            </a:r>
            <a:r>
              <a:rPr lang="en-US" sz="1800" dirty="0">
                <a:latin typeface="Arial" panose="020B0604020202020204" pitchFamily="34" charset="0"/>
              </a:rPr>
              <a:t>b</a:t>
            </a:r>
            <a:r>
              <a:rPr kumimoji="0" lang="en-US" sz="1800" b="0" i="0" u="none" strike="noStrike" cap="none" normalizeH="0" baseline="0" dirty="0" smtClean="0">
                <a:ln>
                  <a:noFill/>
                </a:ln>
                <a:solidFill>
                  <a:schemeClr val="tx1"/>
                </a:solidFill>
                <a:effectLst/>
                <a:latin typeface="Arial" panose="020B0604020202020204" pitchFamily="34" charset="0"/>
              </a:rPr>
              <a:t>asic</a:t>
            </a:r>
            <a:r>
              <a:rPr kumimoji="0" lang="en-US" sz="1800" b="0" i="0" u="none" strike="noStrike" cap="none" normalizeH="0" dirty="0" smtClean="0">
                <a:ln>
                  <a:noFill/>
                </a:ln>
                <a:solidFill>
                  <a:schemeClr val="tx1"/>
                </a:solidFill>
                <a:effectLst/>
                <a:latin typeface="Arial" panose="020B0604020202020204" pitchFamily="34" charset="0"/>
              </a:rPr>
              <a:t> library management operations like issuing books, returning the issued books,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dirty="0" smtClean="0">
                <a:ln>
                  <a:noFill/>
                </a:ln>
                <a:solidFill>
                  <a:schemeClr val="tx1"/>
                </a:solidFill>
                <a:effectLst/>
                <a:latin typeface="Arial" panose="020B0604020202020204" pitchFamily="34" charset="0"/>
              </a:rPr>
              <a:t>displaying records of the issued books </a:t>
            </a:r>
            <a:r>
              <a:rPr lang="en-US" sz="1800" dirty="0" smtClean="0">
                <a:latin typeface="Arial" panose="020B0604020202020204" pitchFamily="34" charset="0"/>
              </a:rPr>
              <a:t>with user details.</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838200" y="3544250"/>
            <a:ext cx="105156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Arial" panose="020B0604020202020204" pitchFamily="34" charset="0"/>
                <a:cs typeface="Arial" panose="020B0604020202020204" pitchFamily="34" charset="0"/>
              </a:rPr>
              <a:t>Every book in the library is assigned a unique number for identification (ISBN). By providing the book Id and personal information, the user issues the book. Only one book may be issued by each user at once.</a:t>
            </a:r>
          </a:p>
          <a:p>
            <a:r>
              <a:rPr lang="en-US" dirty="0" smtClean="0">
                <a:latin typeface="Arial" panose="020B0604020202020204" pitchFamily="34" charset="0"/>
                <a:cs typeface="Arial" panose="020B0604020202020204" pitchFamily="34" charset="0"/>
              </a:rPr>
              <a:t>The book can be issued again by the library once the user returns the borrowed book.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33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Arial" panose="020B0604020202020204" pitchFamily="34" charset="0"/>
                <a:cs typeface="Arial" panose="020B0604020202020204" pitchFamily="34" charset="0"/>
              </a:rPr>
              <a:t>INTRODUCTION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n-US" sz="1800" dirty="0" smtClean="0">
                <a:latin typeface="Arial" panose="020B0604020202020204" pitchFamily="34" charset="0"/>
                <a:cs typeface="Arial" panose="020B0604020202020204" pitchFamily="34" charset="0"/>
              </a:rPr>
              <a:t>A Library management system is a software that uses to maintain the record of the library. It contains work like the number of available books in the library, the number of books are issued or returning or renewing a book or late fine charge record, etc. Library Management Systems is software that helps to maintain a database that is useful to enter new books &amp; record books borrowed by the members, with the respective submission dates. Moreover, it also reduces the manual record burden of the librarian.</a:t>
            </a:r>
          </a:p>
          <a:p>
            <a:endParaRPr lang="en-US" sz="1600" dirty="0" smtClean="0"/>
          </a:p>
          <a:p>
            <a:r>
              <a:rPr lang="en-US" sz="1800" dirty="0" smtClean="0">
                <a:latin typeface="Arial" panose="020B0604020202020204" pitchFamily="34" charset="0"/>
                <a:cs typeface="Arial" panose="020B0604020202020204" pitchFamily="34" charset="0"/>
              </a:rPr>
              <a:t>Library management system allows the librarian to maintain library resources in a more operative manner that will help to save their time. It is also convenient for the librarian to manage the process of books allotting and making payment. Library management system is also useful for students as well as a librarian to keep the constant track of the availability of all books in a store.</a:t>
            </a:r>
          </a:p>
          <a:p>
            <a:pPr marL="0" indent="0">
              <a:buNone/>
            </a:pPr>
            <a:r>
              <a:rPr lang="en-US" sz="1600" dirty="0"/>
              <a:t/>
            </a:r>
            <a:br>
              <a:rPr lang="en-US" sz="1600" dirty="0"/>
            </a:br>
            <a:r>
              <a:rPr lang="en-US" sz="1600" dirty="0" smtClean="0"/>
              <a:t/>
            </a:r>
            <a:br>
              <a:rPr lang="en-US" sz="1600" dirty="0" smtClean="0"/>
            </a:br>
            <a:endParaRPr lang="en-IN" sz="1600" dirty="0"/>
          </a:p>
        </p:txBody>
      </p:sp>
    </p:spTree>
    <p:extLst>
      <p:ext uri="{BB962C8B-B14F-4D97-AF65-F5344CB8AC3E}">
        <p14:creationId xmlns:p14="http://schemas.microsoft.com/office/powerpoint/2010/main" val="11741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Arial" panose="020B0604020202020204" pitchFamily="34" charset="0"/>
                <a:cs typeface="Arial" panose="020B0604020202020204" pitchFamily="34" charset="0"/>
              </a:rPr>
              <a:t>OBJECTIVE</a:t>
            </a:r>
            <a:endParaRPr lang="en-IN"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The purpose of a library management system is to provide instant and accurate data regarding any type of book, thereby saving a lot of time and effort</a:t>
            </a:r>
            <a:r>
              <a:rPr lang="en-US"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You can find books in an instant, issue/reissue books quickly, and manage all the data efficiently and orderly using this system</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651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Arial" panose="020B0604020202020204" pitchFamily="34" charset="0"/>
                <a:cs typeface="Arial" panose="020B0604020202020204" pitchFamily="34" charset="0"/>
              </a:rPr>
              <a:t>BENEFITS </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fontAlgn="base"/>
            <a:r>
              <a:rPr lang="en-IN" sz="1800" dirty="0" smtClean="0">
                <a:latin typeface="Arial" panose="020B0604020202020204" pitchFamily="34" charset="0"/>
                <a:cs typeface="Arial" panose="020B0604020202020204" pitchFamily="34" charset="0"/>
              </a:rPr>
              <a:t>Catalogue </a:t>
            </a:r>
            <a:r>
              <a:rPr lang="en-IN" sz="1800" dirty="0">
                <a:latin typeface="Arial" panose="020B0604020202020204" pitchFamily="34" charset="0"/>
                <a:cs typeface="Arial" panose="020B0604020202020204" pitchFamily="34" charset="0"/>
              </a:rPr>
              <a:t>Creation and </a:t>
            </a:r>
            <a:r>
              <a:rPr lang="en-IN" sz="1800" dirty="0" smtClean="0">
                <a:latin typeface="Arial" panose="020B0604020202020204" pitchFamily="34" charset="0"/>
                <a:cs typeface="Arial" panose="020B0604020202020204" pitchFamily="34" charset="0"/>
              </a:rPr>
              <a:t>Management</a:t>
            </a:r>
          </a:p>
          <a:p>
            <a:pPr fontAlgn="base"/>
            <a:r>
              <a:rPr lang="en-IN" sz="1800" dirty="0">
                <a:latin typeface="Arial" panose="020B0604020202020204" pitchFamily="34" charset="0"/>
                <a:cs typeface="Arial" panose="020B0604020202020204" pitchFamily="34" charset="0"/>
              </a:rPr>
              <a:t>Easy Maintenance</a:t>
            </a:r>
          </a:p>
          <a:p>
            <a:pPr fontAlgn="base"/>
            <a:r>
              <a:rPr lang="en-US" sz="1800" dirty="0" smtClean="0">
                <a:latin typeface="Arial" panose="020B0604020202020204" pitchFamily="34" charset="0"/>
                <a:cs typeface="Arial" panose="020B0604020202020204" pitchFamily="34" charset="0"/>
              </a:rPr>
              <a:t>Automation </a:t>
            </a:r>
          </a:p>
          <a:p>
            <a:pPr fontAlgn="base"/>
            <a:r>
              <a:rPr lang="en-IN" sz="1800" dirty="0" smtClean="0">
                <a:latin typeface="Arial" panose="020B0604020202020204" pitchFamily="34" charset="0"/>
                <a:cs typeface="Arial" panose="020B0604020202020204" pitchFamily="34" charset="0"/>
              </a:rPr>
              <a:t>Error-free </a:t>
            </a:r>
            <a:r>
              <a:rPr lang="en-IN" sz="1800" dirty="0">
                <a:latin typeface="Arial" panose="020B0604020202020204" pitchFamily="34" charset="0"/>
                <a:cs typeface="Arial" panose="020B0604020202020204" pitchFamily="34" charset="0"/>
              </a:rPr>
              <a:t>Information Retrieval</a:t>
            </a:r>
          </a:p>
          <a:p>
            <a:pPr marL="0" indent="0">
              <a:buNone/>
            </a:pPr>
            <a:r>
              <a:rPr lang="en-IN" dirty="0" smtClean="0"/>
              <a:t/>
            </a:r>
            <a:br>
              <a:rPr lang="en-IN" dirty="0" smtClean="0"/>
            </a:br>
            <a:endParaRPr lang="en-IN" dirty="0"/>
          </a:p>
        </p:txBody>
      </p:sp>
    </p:spTree>
    <p:extLst>
      <p:ext uri="{BB962C8B-B14F-4D97-AF65-F5344CB8AC3E}">
        <p14:creationId xmlns:p14="http://schemas.microsoft.com/office/powerpoint/2010/main" val="4273122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Arial" panose="020B0604020202020204" pitchFamily="34" charset="0"/>
                <a:cs typeface="Arial" panose="020B0604020202020204" pitchFamily="34" charset="0"/>
              </a:rPr>
              <a:t>TECH STACK</a:t>
            </a:r>
            <a:endParaRPr lang="en-IN"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2156700"/>
            <a:ext cx="10515600" cy="4351338"/>
          </a:xfrm>
        </p:spPr>
        <p:txBody>
          <a:bodyPr>
            <a:normAutofit/>
          </a:bodyPr>
          <a:lstStyle/>
          <a:p>
            <a:r>
              <a:rPr lang="en-US" sz="1800" dirty="0" err="1" smtClean="0">
                <a:latin typeface="Arial" panose="020B0604020202020204" pitchFamily="34" charset="0"/>
                <a:cs typeface="Arial" panose="020B0604020202020204" pitchFamily="34" charset="0"/>
              </a:rPr>
              <a:t>Mysql</a:t>
            </a:r>
            <a:r>
              <a:rPr lang="en-US" sz="1800" dirty="0" smtClean="0">
                <a:latin typeface="Arial" panose="020B0604020202020204" pitchFamily="34" charset="0"/>
                <a:cs typeface="Arial" panose="020B0604020202020204" pitchFamily="34" charset="0"/>
              </a:rPr>
              <a:t> </a:t>
            </a:r>
          </a:p>
          <a:p>
            <a:r>
              <a:rPr lang="en-US" sz="1800" dirty="0" smtClean="0">
                <a:latin typeface="Arial" panose="020B0604020202020204" pitchFamily="34" charset="0"/>
                <a:cs typeface="Arial" panose="020B0604020202020204" pitchFamily="34" charset="0"/>
              </a:rPr>
              <a:t>Python </a:t>
            </a:r>
          </a:p>
          <a:p>
            <a:r>
              <a:rPr lang="en-US" sz="1800" dirty="0" err="1" smtClean="0">
                <a:latin typeface="Arial" panose="020B0604020202020204" pitchFamily="34" charset="0"/>
                <a:cs typeface="Arial" panose="020B0604020202020204" pitchFamily="34" charset="0"/>
              </a:rPr>
              <a:t>Tkinter</a:t>
            </a:r>
            <a:r>
              <a:rPr lang="en-US" sz="1800" dirty="0" smtClean="0">
                <a:latin typeface="Arial" panose="020B0604020202020204" pitchFamily="34" charset="0"/>
                <a:cs typeface="Arial" panose="020B0604020202020204" pitchFamily="34" charset="0"/>
              </a:rPr>
              <a:t> – GUI platform</a:t>
            </a:r>
          </a:p>
        </p:txBody>
      </p:sp>
    </p:spTree>
    <p:extLst>
      <p:ext uri="{BB962C8B-B14F-4D97-AF65-F5344CB8AC3E}">
        <p14:creationId xmlns:p14="http://schemas.microsoft.com/office/powerpoint/2010/main" val="353642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45</TotalTime>
  <Words>356</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Bookman Old Style</vt:lpstr>
      <vt:lpstr>Rockwell</vt:lpstr>
      <vt:lpstr>Damask</vt:lpstr>
      <vt:lpstr>LIBRARY MANAGEMENT SYSTEM</vt:lpstr>
      <vt:lpstr>ABSTRACT</vt:lpstr>
      <vt:lpstr>INTRODUCTION</vt:lpstr>
      <vt:lpstr>OBJECTIVE</vt:lpstr>
      <vt:lpstr>BENEFITS </vt:lpstr>
      <vt:lpstr>TECH STACK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REC</dc:creator>
  <cp:lastModifiedBy>REC</cp:lastModifiedBy>
  <cp:revision>6</cp:revision>
  <dcterms:created xsi:type="dcterms:W3CDTF">2024-05-17T04:56:09Z</dcterms:created>
  <dcterms:modified xsi:type="dcterms:W3CDTF">2024-05-17T05:41:13Z</dcterms:modified>
</cp:coreProperties>
</file>