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1"/>
  </p:notesMasterIdLst>
  <p:sldIdLst>
    <p:sldId id="256" r:id="rId2"/>
    <p:sldId id="280" r:id="rId3"/>
    <p:sldId id="279" r:id="rId4"/>
    <p:sldId id="287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300" r:id="rId22"/>
    <p:sldId id="303" r:id="rId23"/>
    <p:sldId id="305" r:id="rId24"/>
    <p:sldId id="304" r:id="rId25"/>
    <p:sldId id="301" r:id="rId26"/>
    <p:sldId id="302" r:id="rId27"/>
    <p:sldId id="308" r:id="rId28"/>
    <p:sldId id="307" r:id="rId29"/>
    <p:sldId id="299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485B5-D112-4F10-B4D2-8C2FA0CA8D84}" v="1" dt="2019-10-24T05:07:16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Fan" userId="28e0358839cdb750" providerId="LiveId" clId="{4EFC485E-A9A2-4FB3-915F-719BBB68BF33}"/>
    <pc:docChg chg="undo custSel addSld delSld modSld sldOrd">
      <pc:chgData name="Xin Fan" userId="28e0358839cdb750" providerId="LiveId" clId="{4EFC485E-A9A2-4FB3-915F-719BBB68BF33}" dt="2017-10-31T05:08:46.979" v="1043" actId="20577"/>
      <pc:docMkLst>
        <pc:docMk/>
      </pc:docMkLst>
      <pc:sldChg chg="modSp">
        <pc:chgData name="Xin Fan" userId="28e0358839cdb750" providerId="LiveId" clId="{4EFC485E-A9A2-4FB3-915F-719BBB68BF33}" dt="2017-10-31T05:08:46.979" v="1043" actId="20577"/>
        <pc:sldMkLst>
          <pc:docMk/>
          <pc:sldMk cId="0" sldId="299"/>
        </pc:sldMkLst>
        <pc:spChg chg="mod">
          <ac:chgData name="Xin Fan" userId="28e0358839cdb750" providerId="LiveId" clId="{4EFC485E-A9A2-4FB3-915F-719BBB68BF33}" dt="2017-10-31T05:08:46.979" v="1043" actId="20577"/>
          <ac:spMkLst>
            <pc:docMk/>
            <pc:sldMk cId="0" sldId="299"/>
            <ac:spMk id="30723" creationId="{4526A25C-7D34-4B95-AC00-8E1B293EBE4A}"/>
          </ac:spMkLst>
        </pc:spChg>
      </pc:sldChg>
      <pc:sldChg chg="modSp modAnim">
        <pc:chgData name="Xin Fan" userId="28e0358839cdb750" providerId="LiveId" clId="{4EFC485E-A9A2-4FB3-915F-719BBB68BF33}" dt="2017-10-31T04:42:55.748" v="179" actId="20577"/>
        <pc:sldMkLst>
          <pc:docMk/>
          <pc:sldMk cId="0" sldId="300"/>
        </pc:sldMkLst>
        <pc:spChg chg="mod">
          <ac:chgData name="Xin Fan" userId="28e0358839cdb750" providerId="LiveId" clId="{4EFC485E-A9A2-4FB3-915F-719BBB68BF33}" dt="2017-10-31T04:42:55.748" v="179" actId="20577"/>
          <ac:spMkLst>
            <pc:docMk/>
            <pc:sldMk cId="0" sldId="300"/>
            <ac:spMk id="2" creationId="{90EE6A8E-2413-41C8-9242-680BDFF041C6}"/>
          </ac:spMkLst>
        </pc:spChg>
      </pc:sldChg>
      <pc:sldChg chg="addSp delSp modSp add">
        <pc:chgData name="Xin Fan" userId="28e0358839cdb750" providerId="LiveId" clId="{4EFC485E-A9A2-4FB3-915F-719BBB68BF33}" dt="2017-10-31T04:42:13.036" v="170" actId="20577"/>
        <pc:sldMkLst>
          <pc:docMk/>
          <pc:sldMk cId="3323841784" sldId="303"/>
        </pc:sldMkLst>
        <pc:spChg chg="mod">
          <ac:chgData name="Xin Fan" userId="28e0358839cdb750" providerId="LiveId" clId="{4EFC485E-A9A2-4FB3-915F-719BBB68BF33}" dt="2017-10-31T04:34:43.795" v="17" actId="20577"/>
          <ac:spMkLst>
            <pc:docMk/>
            <pc:sldMk cId="3323841784" sldId="303"/>
            <ac:spMk id="2" creationId="{6C2E1DEE-CC00-4A34-9A6D-B31A6A7D4453}"/>
          </ac:spMkLst>
        </pc:spChg>
        <pc:spChg chg="del">
          <ac:chgData name="Xin Fan" userId="28e0358839cdb750" providerId="LiveId" clId="{4EFC485E-A9A2-4FB3-915F-719BBB68BF33}" dt="2017-10-31T04:34:46.950" v="18" actId="478"/>
          <ac:spMkLst>
            <pc:docMk/>
            <pc:sldMk cId="3323841784" sldId="303"/>
            <ac:spMk id="3" creationId="{0CAEBB8E-B112-473F-A4F5-C0C13C3F9943}"/>
          </ac:spMkLst>
        </pc:spChg>
        <pc:spChg chg="add del mod">
          <ac:chgData name="Xin Fan" userId="28e0358839cdb750" providerId="LiveId" clId="{4EFC485E-A9A2-4FB3-915F-719BBB68BF33}" dt="2017-10-31T04:38:48.926" v="116" actId="14100"/>
          <ac:spMkLst>
            <pc:docMk/>
            <pc:sldMk cId="3323841784" sldId="303"/>
            <ac:spMk id="4" creationId="{B45D958E-5D58-4554-BD59-4E6F62CD52C5}"/>
          </ac:spMkLst>
        </pc:spChg>
        <pc:spChg chg="add del">
          <ac:chgData name="Xin Fan" userId="28e0358839cdb750" providerId="LiveId" clId="{4EFC485E-A9A2-4FB3-915F-719BBB68BF33}" dt="2017-10-31T04:35:44.019" v="55" actId="478"/>
          <ac:spMkLst>
            <pc:docMk/>
            <pc:sldMk cId="3323841784" sldId="303"/>
            <ac:spMk id="5" creationId="{9124F5F0-489D-4FD3-B22B-D40D6E3C57DF}"/>
          </ac:spMkLst>
        </pc:spChg>
        <pc:spChg chg="add mod">
          <ac:chgData name="Xin Fan" userId="28e0358839cdb750" providerId="LiveId" clId="{4EFC485E-A9A2-4FB3-915F-719BBB68BF33}" dt="2017-10-31T04:35:40.100" v="54" actId="1035"/>
          <ac:spMkLst>
            <pc:docMk/>
            <pc:sldMk cId="3323841784" sldId="303"/>
            <ac:spMk id="6" creationId="{5DBC4A3F-B5BA-4C43-8ADB-DE266E1FB8AA}"/>
          </ac:spMkLst>
        </pc:spChg>
        <pc:spChg chg="add del">
          <ac:chgData name="Xin Fan" userId="28e0358839cdb750" providerId="LiveId" clId="{4EFC485E-A9A2-4FB3-915F-719BBB68BF33}" dt="2017-10-31T04:35:25.483" v="20" actId="478"/>
          <ac:spMkLst>
            <pc:docMk/>
            <pc:sldMk cId="3323841784" sldId="303"/>
            <ac:spMk id="7" creationId="{E22F2087-382A-4E6A-95D9-D8E564949486}"/>
          </ac:spMkLst>
        </pc:spChg>
        <pc:spChg chg="add mod">
          <ac:chgData name="Xin Fan" userId="28e0358839cdb750" providerId="LiveId" clId="{4EFC485E-A9A2-4FB3-915F-719BBB68BF33}" dt="2017-10-31T04:41:59.867" v="159" actId="20577"/>
          <ac:spMkLst>
            <pc:docMk/>
            <pc:sldMk cId="3323841784" sldId="303"/>
            <ac:spMk id="10" creationId="{24FFB9B2-7247-4C1A-AC63-4C2A2241FDFB}"/>
          </ac:spMkLst>
        </pc:spChg>
        <pc:spChg chg="add mod">
          <ac:chgData name="Xin Fan" userId="28e0358839cdb750" providerId="LiveId" clId="{4EFC485E-A9A2-4FB3-915F-719BBB68BF33}" dt="2017-10-31T04:35:40.100" v="54" actId="1035"/>
          <ac:spMkLst>
            <pc:docMk/>
            <pc:sldMk cId="3323841784" sldId="303"/>
            <ac:spMk id="13" creationId="{1B006347-44C7-4DB0-A9BA-D01A72EF7A62}"/>
          </ac:spMkLst>
        </pc:spChg>
        <pc:spChg chg="add mod">
          <ac:chgData name="Xin Fan" userId="28e0358839cdb750" providerId="LiveId" clId="{4EFC485E-A9A2-4FB3-915F-719BBB68BF33}" dt="2017-10-31T04:36:37.428" v="85" actId="6549"/>
          <ac:spMkLst>
            <pc:docMk/>
            <pc:sldMk cId="3323841784" sldId="303"/>
            <ac:spMk id="14" creationId="{2B6A5F02-300B-4DC4-B89E-A0CA34CACB73}"/>
          </ac:spMkLst>
        </pc:spChg>
        <pc:spChg chg="add mod">
          <ac:chgData name="Xin Fan" userId="28e0358839cdb750" providerId="LiveId" clId="{4EFC485E-A9A2-4FB3-915F-719BBB68BF33}" dt="2017-10-31T04:35:40.100" v="54" actId="1035"/>
          <ac:spMkLst>
            <pc:docMk/>
            <pc:sldMk cId="3323841784" sldId="303"/>
            <ac:spMk id="16" creationId="{098671B1-E2D3-47E3-86C1-7793805E44F1}"/>
          </ac:spMkLst>
        </pc:spChg>
        <pc:spChg chg="add mod">
          <ac:chgData name="Xin Fan" userId="28e0358839cdb750" providerId="LiveId" clId="{4EFC485E-A9A2-4FB3-915F-719BBB68BF33}" dt="2017-10-31T04:38:37.872" v="114" actId="20577"/>
          <ac:spMkLst>
            <pc:docMk/>
            <pc:sldMk cId="3323841784" sldId="303"/>
            <ac:spMk id="17" creationId="{0694246A-A2FF-4E4F-82A4-D1508A2476F7}"/>
          </ac:spMkLst>
        </pc:spChg>
        <pc:spChg chg="add mod">
          <ac:chgData name="Xin Fan" userId="28e0358839cdb750" providerId="LiveId" clId="{4EFC485E-A9A2-4FB3-915F-719BBB68BF33}" dt="2017-10-31T04:35:40.100" v="54" actId="1035"/>
          <ac:spMkLst>
            <pc:docMk/>
            <pc:sldMk cId="3323841784" sldId="303"/>
            <ac:spMk id="19" creationId="{2727D295-FCF9-4125-8B67-5FC39E5540DF}"/>
          </ac:spMkLst>
        </pc:spChg>
        <pc:spChg chg="add mod">
          <ac:chgData name="Xin Fan" userId="28e0358839cdb750" providerId="LiveId" clId="{4EFC485E-A9A2-4FB3-915F-719BBB68BF33}" dt="2017-10-31T04:42:13.036" v="170" actId="20577"/>
          <ac:spMkLst>
            <pc:docMk/>
            <pc:sldMk cId="3323841784" sldId="303"/>
            <ac:spMk id="21" creationId="{A8FCAEC6-EF78-430F-B092-F971B6FAA1F5}"/>
          </ac:spMkLst>
        </pc:spChg>
        <pc:spChg chg="add mod">
          <ac:chgData name="Xin Fan" userId="28e0358839cdb750" providerId="LiveId" clId="{4EFC485E-A9A2-4FB3-915F-719BBB68BF33}" dt="2017-10-31T04:38:19.411" v="107" actId="20577"/>
          <ac:spMkLst>
            <pc:docMk/>
            <pc:sldMk cId="3323841784" sldId="303"/>
            <ac:spMk id="24" creationId="{0A2F6ABB-9056-4E71-9DFC-16DB966AAEAB}"/>
          </ac:spMkLst>
        </pc:spChg>
        <pc:spChg chg="add mod">
          <ac:chgData name="Xin Fan" userId="28e0358839cdb750" providerId="LiveId" clId="{4EFC485E-A9A2-4FB3-915F-719BBB68BF33}" dt="2017-10-31T04:41:34.691" v="143" actId="20577"/>
          <ac:spMkLst>
            <pc:docMk/>
            <pc:sldMk cId="3323841784" sldId="303"/>
            <ac:spMk id="25" creationId="{A14FEF53-6425-4FFA-A4C4-EDBEBFB0C51B}"/>
          </ac:spMkLst>
        </pc:spChg>
        <pc:spChg chg="add mod">
          <ac:chgData name="Xin Fan" userId="28e0358839cdb750" providerId="LiveId" clId="{4EFC485E-A9A2-4FB3-915F-719BBB68BF33}" dt="2017-10-31T04:35:40.100" v="54" actId="1035"/>
          <ac:spMkLst>
            <pc:docMk/>
            <pc:sldMk cId="3323841784" sldId="303"/>
            <ac:spMk id="26" creationId="{A38BBEC6-3827-462C-AFA7-D181243DAFC3}"/>
          </ac:spMkLst>
        </pc:spChg>
        <pc:spChg chg="add mod">
          <ac:chgData name="Xin Fan" userId="28e0358839cdb750" providerId="LiveId" clId="{4EFC485E-A9A2-4FB3-915F-719BBB68BF33}" dt="2017-10-31T04:35:40.100" v="54" actId="1035"/>
          <ac:spMkLst>
            <pc:docMk/>
            <pc:sldMk cId="3323841784" sldId="303"/>
            <ac:spMk id="30" creationId="{E36EC260-A706-4388-B808-9D29D89409C7}"/>
          </ac:spMkLst>
        </pc:spChg>
        <pc:spChg chg="add mod">
          <ac:chgData name="Xin Fan" userId="28e0358839cdb750" providerId="LiveId" clId="{4EFC485E-A9A2-4FB3-915F-719BBB68BF33}" dt="2017-10-31T04:35:40.100" v="54" actId="1035"/>
          <ac:spMkLst>
            <pc:docMk/>
            <pc:sldMk cId="3323841784" sldId="303"/>
            <ac:spMk id="31" creationId="{7E9448D3-9BC2-4B43-8C5C-9B78BA838943}"/>
          </ac:spMkLst>
        </pc:spChg>
        <pc:spChg chg="add mod">
          <ac:chgData name="Xin Fan" userId="28e0358839cdb750" providerId="LiveId" clId="{4EFC485E-A9A2-4FB3-915F-719BBB68BF33}" dt="2017-10-31T04:38:33.203" v="112" actId="20577"/>
          <ac:spMkLst>
            <pc:docMk/>
            <pc:sldMk cId="3323841784" sldId="303"/>
            <ac:spMk id="32" creationId="{4ECD8B6E-A976-46F8-9BAC-9087275F3579}"/>
          </ac:spMkLst>
        </pc:spChg>
        <pc:spChg chg="add mod">
          <ac:chgData name="Xin Fan" userId="28e0358839cdb750" providerId="LiveId" clId="{4EFC485E-A9A2-4FB3-915F-719BBB68BF33}" dt="2017-10-31T04:35:40.100" v="54" actId="1035"/>
          <ac:spMkLst>
            <pc:docMk/>
            <pc:sldMk cId="3323841784" sldId="303"/>
            <ac:spMk id="34" creationId="{6F739DF2-2BCB-4DC3-B3BB-97C3BDF94645}"/>
          </ac:spMkLst>
        </pc:spChg>
        <pc:spChg chg="add mod">
          <ac:chgData name="Xin Fan" userId="28e0358839cdb750" providerId="LiveId" clId="{4EFC485E-A9A2-4FB3-915F-719BBB68BF33}" dt="2017-10-31T04:35:40.100" v="54" actId="1035"/>
          <ac:spMkLst>
            <pc:docMk/>
            <pc:sldMk cId="3323841784" sldId="303"/>
            <ac:spMk id="35" creationId="{6184D6FD-F250-467F-9A08-4D5C8D7A76E5}"/>
          </ac:spMkLst>
        </pc:spChg>
        <pc:spChg chg="add del">
          <ac:chgData name="Xin Fan" userId="28e0358839cdb750" providerId="LiveId" clId="{4EFC485E-A9A2-4FB3-915F-719BBB68BF33}" dt="2017-10-31T04:35:25.483" v="20" actId="478"/>
          <ac:spMkLst>
            <pc:docMk/>
            <pc:sldMk cId="3323841784" sldId="303"/>
            <ac:spMk id="37" creationId="{BE76EB47-6DC3-4815-907D-2412199C1D02}"/>
          </ac:spMkLst>
        </pc:spChg>
        <pc:spChg chg="add del">
          <ac:chgData name="Xin Fan" userId="28e0358839cdb750" providerId="LiveId" clId="{4EFC485E-A9A2-4FB3-915F-719BBB68BF33}" dt="2017-10-31T04:35:25.483" v="20" actId="478"/>
          <ac:spMkLst>
            <pc:docMk/>
            <pc:sldMk cId="3323841784" sldId="303"/>
            <ac:spMk id="38" creationId="{77A2996F-1D23-4EAC-B257-929A333AA084}"/>
          </ac:spMkLst>
        </pc:spChg>
        <pc:spChg chg="add mod">
          <ac:chgData name="Xin Fan" userId="28e0358839cdb750" providerId="LiveId" clId="{4EFC485E-A9A2-4FB3-915F-719BBB68BF33}" dt="2017-10-31T04:36:12.562" v="83" actId="20577"/>
          <ac:spMkLst>
            <pc:docMk/>
            <pc:sldMk cId="3323841784" sldId="303"/>
            <ac:spMk id="39" creationId="{0A857829-99A4-40F0-8DDB-0FD37C744B95}"/>
          </ac:spMkLst>
        </pc:spChg>
        <pc:spChg chg="add del">
          <ac:chgData name="Xin Fan" userId="28e0358839cdb750" providerId="LiveId" clId="{4EFC485E-A9A2-4FB3-915F-719BBB68BF33}" dt="2017-10-31T04:35:25.483" v="20" actId="478"/>
          <ac:spMkLst>
            <pc:docMk/>
            <pc:sldMk cId="3323841784" sldId="303"/>
            <ac:spMk id="43" creationId="{DB70BED9-538A-41C1-8EDF-EFB675FBD059}"/>
          </ac:spMkLst>
        </pc:spChg>
        <pc:spChg chg="add del">
          <ac:chgData name="Xin Fan" userId="28e0358839cdb750" providerId="LiveId" clId="{4EFC485E-A9A2-4FB3-915F-719BBB68BF33}" dt="2017-10-31T04:35:25.483" v="20" actId="478"/>
          <ac:spMkLst>
            <pc:docMk/>
            <pc:sldMk cId="3323841784" sldId="303"/>
            <ac:spMk id="44" creationId="{0D0FE050-99A3-4265-BB21-A52B99ED6AD4}"/>
          </ac:spMkLst>
        </pc:spChg>
        <pc:cxnChg chg="add del">
          <ac:chgData name="Xin Fan" userId="28e0358839cdb750" providerId="LiveId" clId="{4EFC485E-A9A2-4FB3-915F-719BBB68BF33}" dt="2017-10-31T04:35:25.483" v="20" actId="478"/>
          <ac:cxnSpMkLst>
            <pc:docMk/>
            <pc:sldMk cId="3323841784" sldId="303"/>
            <ac:cxnSpMk id="8" creationId="{23F28BA6-C1E5-4A15-842F-910A7D362783}"/>
          </ac:cxnSpMkLst>
        </pc:cxnChg>
        <pc:cxnChg chg="add del">
          <ac:chgData name="Xin Fan" userId="28e0358839cdb750" providerId="LiveId" clId="{4EFC485E-A9A2-4FB3-915F-719BBB68BF33}" dt="2017-10-31T04:35:25.483" v="20" actId="478"/>
          <ac:cxnSpMkLst>
            <pc:docMk/>
            <pc:sldMk cId="3323841784" sldId="303"/>
            <ac:cxnSpMk id="9" creationId="{8194FDDB-1683-4450-9416-91B453B8AC49}"/>
          </ac:cxnSpMkLst>
        </pc:cxnChg>
        <pc:cxnChg chg="add mod">
          <ac:chgData name="Xin Fan" userId="28e0358839cdb750" providerId="LiveId" clId="{4EFC485E-A9A2-4FB3-915F-719BBB68BF33}" dt="2017-10-31T04:35:40.100" v="54" actId="1035"/>
          <ac:cxnSpMkLst>
            <pc:docMk/>
            <pc:sldMk cId="3323841784" sldId="303"/>
            <ac:cxnSpMk id="11" creationId="{D5DFE5A8-7F82-4EFE-958A-DBF2DF878982}"/>
          </ac:cxnSpMkLst>
        </pc:cxnChg>
        <pc:cxnChg chg="add mod">
          <ac:chgData name="Xin Fan" userId="28e0358839cdb750" providerId="LiveId" clId="{4EFC485E-A9A2-4FB3-915F-719BBB68BF33}" dt="2017-10-31T04:35:40.100" v="54" actId="1035"/>
          <ac:cxnSpMkLst>
            <pc:docMk/>
            <pc:sldMk cId="3323841784" sldId="303"/>
            <ac:cxnSpMk id="12" creationId="{3E33A704-9421-4C8E-927C-DB270044CF45}"/>
          </ac:cxnSpMkLst>
        </pc:cxnChg>
        <pc:cxnChg chg="add mod">
          <ac:chgData name="Xin Fan" userId="28e0358839cdb750" providerId="LiveId" clId="{4EFC485E-A9A2-4FB3-915F-719BBB68BF33}" dt="2017-10-31T04:35:40.100" v="54" actId="1035"/>
          <ac:cxnSpMkLst>
            <pc:docMk/>
            <pc:sldMk cId="3323841784" sldId="303"/>
            <ac:cxnSpMk id="15" creationId="{E3DCF909-CFA9-4A58-9CFC-55BBE1E56A3C}"/>
          </ac:cxnSpMkLst>
        </pc:cxnChg>
        <pc:cxnChg chg="add mod">
          <ac:chgData name="Xin Fan" userId="28e0358839cdb750" providerId="LiveId" clId="{4EFC485E-A9A2-4FB3-915F-719BBB68BF33}" dt="2017-10-31T04:35:40.100" v="54" actId="1035"/>
          <ac:cxnSpMkLst>
            <pc:docMk/>
            <pc:sldMk cId="3323841784" sldId="303"/>
            <ac:cxnSpMk id="18" creationId="{C53C07E2-5B24-43A0-8551-1139EC93640C}"/>
          </ac:cxnSpMkLst>
        </pc:cxnChg>
        <pc:cxnChg chg="add mod">
          <ac:chgData name="Xin Fan" userId="28e0358839cdb750" providerId="LiveId" clId="{4EFC485E-A9A2-4FB3-915F-719BBB68BF33}" dt="2017-10-31T04:35:40.100" v="54" actId="1035"/>
          <ac:cxnSpMkLst>
            <pc:docMk/>
            <pc:sldMk cId="3323841784" sldId="303"/>
            <ac:cxnSpMk id="20" creationId="{AFDBC1E7-6E99-41E9-8489-981450DBBEDB}"/>
          </ac:cxnSpMkLst>
        </pc:cxnChg>
        <pc:cxnChg chg="add mod">
          <ac:chgData name="Xin Fan" userId="28e0358839cdb750" providerId="LiveId" clId="{4EFC485E-A9A2-4FB3-915F-719BBB68BF33}" dt="2017-10-31T04:35:40.100" v="54" actId="1035"/>
          <ac:cxnSpMkLst>
            <pc:docMk/>
            <pc:sldMk cId="3323841784" sldId="303"/>
            <ac:cxnSpMk id="22" creationId="{64B0237C-9B44-4F83-A5B0-455199D9451D}"/>
          </ac:cxnSpMkLst>
        </pc:cxnChg>
        <pc:cxnChg chg="add mod">
          <ac:chgData name="Xin Fan" userId="28e0358839cdb750" providerId="LiveId" clId="{4EFC485E-A9A2-4FB3-915F-719BBB68BF33}" dt="2017-10-31T04:35:40.100" v="54" actId="1035"/>
          <ac:cxnSpMkLst>
            <pc:docMk/>
            <pc:sldMk cId="3323841784" sldId="303"/>
            <ac:cxnSpMk id="23" creationId="{C2AD265D-F00E-4AAE-8A1D-A16D0683C25A}"/>
          </ac:cxnSpMkLst>
        </pc:cxnChg>
        <pc:cxnChg chg="add mod">
          <ac:chgData name="Xin Fan" userId="28e0358839cdb750" providerId="LiveId" clId="{4EFC485E-A9A2-4FB3-915F-719BBB68BF33}" dt="2017-10-31T04:35:40.100" v="54" actId="1035"/>
          <ac:cxnSpMkLst>
            <pc:docMk/>
            <pc:sldMk cId="3323841784" sldId="303"/>
            <ac:cxnSpMk id="27" creationId="{69F2AA33-3AB4-4E1F-8DF1-CFAAAB2E0255}"/>
          </ac:cxnSpMkLst>
        </pc:cxnChg>
        <pc:cxnChg chg="add mod">
          <ac:chgData name="Xin Fan" userId="28e0358839cdb750" providerId="LiveId" clId="{4EFC485E-A9A2-4FB3-915F-719BBB68BF33}" dt="2017-10-31T04:35:40.100" v="54" actId="1035"/>
          <ac:cxnSpMkLst>
            <pc:docMk/>
            <pc:sldMk cId="3323841784" sldId="303"/>
            <ac:cxnSpMk id="28" creationId="{C985EBDC-6974-4561-8783-70C3BFA63CCA}"/>
          </ac:cxnSpMkLst>
        </pc:cxnChg>
        <pc:cxnChg chg="add mod">
          <ac:chgData name="Xin Fan" userId="28e0358839cdb750" providerId="LiveId" clId="{4EFC485E-A9A2-4FB3-915F-719BBB68BF33}" dt="2017-10-31T04:35:40.100" v="54" actId="1035"/>
          <ac:cxnSpMkLst>
            <pc:docMk/>
            <pc:sldMk cId="3323841784" sldId="303"/>
            <ac:cxnSpMk id="29" creationId="{62F4A0A4-2040-48E3-A147-71E99F355263}"/>
          </ac:cxnSpMkLst>
        </pc:cxnChg>
        <pc:cxnChg chg="add mod">
          <ac:chgData name="Xin Fan" userId="28e0358839cdb750" providerId="LiveId" clId="{4EFC485E-A9A2-4FB3-915F-719BBB68BF33}" dt="2017-10-31T04:35:40.100" v="54" actId="1035"/>
          <ac:cxnSpMkLst>
            <pc:docMk/>
            <pc:sldMk cId="3323841784" sldId="303"/>
            <ac:cxnSpMk id="33" creationId="{5A134AF6-5A86-4AFD-9E54-AC4F4C71A047}"/>
          </ac:cxnSpMkLst>
        </pc:cxnChg>
        <pc:cxnChg chg="add mod">
          <ac:chgData name="Xin Fan" userId="28e0358839cdb750" providerId="LiveId" clId="{4EFC485E-A9A2-4FB3-915F-719BBB68BF33}" dt="2017-10-31T04:35:40.100" v="54" actId="1035"/>
          <ac:cxnSpMkLst>
            <pc:docMk/>
            <pc:sldMk cId="3323841784" sldId="303"/>
            <ac:cxnSpMk id="36" creationId="{95F7A769-C128-4792-8A80-A69B6190E7CA}"/>
          </ac:cxnSpMkLst>
        </pc:cxnChg>
        <pc:cxnChg chg="add del mod">
          <ac:chgData name="Xin Fan" userId="28e0358839cdb750" providerId="LiveId" clId="{4EFC485E-A9A2-4FB3-915F-719BBB68BF33}" dt="2017-10-31T04:35:25.483" v="20" actId="478"/>
          <ac:cxnSpMkLst>
            <pc:docMk/>
            <pc:sldMk cId="3323841784" sldId="303"/>
            <ac:cxnSpMk id="40" creationId="{309136C1-B0F0-430D-9845-963156D63D4A}"/>
          </ac:cxnSpMkLst>
        </pc:cxnChg>
        <pc:cxnChg chg="add del mod">
          <ac:chgData name="Xin Fan" userId="28e0358839cdb750" providerId="LiveId" clId="{4EFC485E-A9A2-4FB3-915F-719BBB68BF33}" dt="2017-10-31T04:35:25.483" v="20" actId="478"/>
          <ac:cxnSpMkLst>
            <pc:docMk/>
            <pc:sldMk cId="3323841784" sldId="303"/>
            <ac:cxnSpMk id="41" creationId="{992542A3-CD33-4619-AB84-DF9EAC16037F}"/>
          </ac:cxnSpMkLst>
        </pc:cxnChg>
        <pc:cxnChg chg="add del mod">
          <ac:chgData name="Xin Fan" userId="28e0358839cdb750" providerId="LiveId" clId="{4EFC485E-A9A2-4FB3-915F-719BBB68BF33}" dt="2017-10-31T04:38:04.454" v="103" actId="478"/>
          <ac:cxnSpMkLst>
            <pc:docMk/>
            <pc:sldMk cId="3323841784" sldId="303"/>
            <ac:cxnSpMk id="42" creationId="{0C1189A4-150C-4D24-9C9D-7DE2BB3BE07F}"/>
          </ac:cxnSpMkLst>
        </pc:cxnChg>
        <pc:cxnChg chg="add del mod">
          <ac:chgData name="Xin Fan" userId="28e0358839cdb750" providerId="LiveId" clId="{4EFC485E-A9A2-4FB3-915F-719BBB68BF33}" dt="2017-10-31T04:35:29.793" v="21" actId="478"/>
          <ac:cxnSpMkLst>
            <pc:docMk/>
            <pc:sldMk cId="3323841784" sldId="303"/>
            <ac:cxnSpMk id="45" creationId="{22728C67-F336-4E67-9435-B7901C0633EA}"/>
          </ac:cxnSpMkLst>
        </pc:cxnChg>
        <pc:cxnChg chg="add mod">
          <ac:chgData name="Xin Fan" userId="28e0358839cdb750" providerId="LiveId" clId="{4EFC485E-A9A2-4FB3-915F-719BBB68BF33}" dt="2017-10-31T04:38:12.870" v="105" actId="14100"/>
          <ac:cxnSpMkLst>
            <pc:docMk/>
            <pc:sldMk cId="3323841784" sldId="303"/>
            <ac:cxnSpMk id="46" creationId="{11B8B366-DCD7-4822-9E0D-A0D83E625902}"/>
          </ac:cxnSpMkLst>
        </pc:cxnChg>
      </pc:sldChg>
      <pc:sldChg chg="add modAnim">
        <pc:chgData name="Xin Fan" userId="28e0358839cdb750" providerId="LiveId" clId="{4EFC485E-A9A2-4FB3-915F-719BBB68BF33}" dt="2017-10-31T04:39:40.029" v="118" actId="20577"/>
        <pc:sldMkLst>
          <pc:docMk/>
          <pc:sldMk cId="2042435712" sldId="304"/>
        </pc:sldMkLst>
      </pc:sldChg>
      <pc:sldChg chg="add modAnim">
        <pc:chgData name="Xin Fan" userId="28e0358839cdb750" providerId="LiveId" clId="{4EFC485E-A9A2-4FB3-915F-719BBB68BF33}" dt="2017-10-31T04:42:30.040" v="171" actId="20577"/>
        <pc:sldMkLst>
          <pc:docMk/>
          <pc:sldMk cId="847102520" sldId="305"/>
        </pc:sldMkLst>
      </pc:sldChg>
      <pc:sldChg chg="add del">
        <pc:chgData name="Xin Fan" userId="28e0358839cdb750" providerId="LiveId" clId="{4EFC485E-A9A2-4FB3-915F-719BBB68BF33}" dt="2017-10-31T04:46:21.072" v="182" actId="2696"/>
        <pc:sldMkLst>
          <pc:docMk/>
          <pc:sldMk cId="4166313197" sldId="306"/>
        </pc:sldMkLst>
      </pc:sldChg>
      <pc:sldChg chg="modSp add">
        <pc:chgData name="Xin Fan" userId="28e0358839cdb750" providerId="LiveId" clId="{4EFC485E-A9A2-4FB3-915F-719BBB68BF33}" dt="2017-10-31T04:58:57.996" v="977" actId="20577"/>
        <pc:sldMkLst>
          <pc:docMk/>
          <pc:sldMk cId="696275183" sldId="307"/>
        </pc:sldMkLst>
        <pc:spChg chg="mod">
          <ac:chgData name="Xin Fan" userId="28e0358839cdb750" providerId="LiveId" clId="{4EFC485E-A9A2-4FB3-915F-719BBB68BF33}" dt="2017-10-31T04:52:11.324" v="467" actId="255"/>
          <ac:spMkLst>
            <pc:docMk/>
            <pc:sldMk cId="696275183" sldId="307"/>
            <ac:spMk id="2" creationId="{90EE6A8E-2413-41C8-9242-680BDFF041C6}"/>
          </ac:spMkLst>
        </pc:spChg>
        <pc:spChg chg="mod">
          <ac:chgData name="Xin Fan" userId="28e0358839cdb750" providerId="LiveId" clId="{4EFC485E-A9A2-4FB3-915F-719BBB68BF33}" dt="2017-10-31T04:58:57.996" v="977" actId="20577"/>
          <ac:spMkLst>
            <pc:docMk/>
            <pc:sldMk cId="696275183" sldId="307"/>
            <ac:spMk id="27650" creationId="{EF9A792A-08EF-484D-A5A6-05CE8D545AA1}"/>
          </ac:spMkLst>
        </pc:spChg>
      </pc:sldChg>
      <pc:sldChg chg="modSp add ord">
        <pc:chgData name="Xin Fan" userId="28e0358839cdb750" providerId="LiveId" clId="{4EFC485E-A9A2-4FB3-915F-719BBB68BF33}" dt="2017-10-31T04:58:52.156" v="975" actId="20577"/>
        <pc:sldMkLst>
          <pc:docMk/>
          <pc:sldMk cId="288017627" sldId="308"/>
        </pc:sldMkLst>
        <pc:spChg chg="mod">
          <ac:chgData name="Xin Fan" userId="28e0358839cdb750" providerId="LiveId" clId="{4EFC485E-A9A2-4FB3-915F-719BBB68BF33}" dt="2017-10-31T04:58:41.837" v="972" actId="20577"/>
          <ac:spMkLst>
            <pc:docMk/>
            <pc:sldMk cId="288017627" sldId="308"/>
            <ac:spMk id="2" creationId="{90EE6A8E-2413-41C8-9242-680BDFF041C6}"/>
          </ac:spMkLst>
        </pc:spChg>
        <pc:spChg chg="mod">
          <ac:chgData name="Xin Fan" userId="28e0358839cdb750" providerId="LiveId" clId="{4EFC485E-A9A2-4FB3-915F-719BBB68BF33}" dt="2017-10-31T04:58:52.156" v="975" actId="20577"/>
          <ac:spMkLst>
            <pc:docMk/>
            <pc:sldMk cId="288017627" sldId="308"/>
            <ac:spMk id="27650" creationId="{EF9A792A-08EF-484D-A5A6-05CE8D545AA1}"/>
          </ac:spMkLst>
        </pc:spChg>
      </pc:sldChg>
    </pc:docChg>
  </pc:docChgLst>
  <pc:docChgLst>
    <pc:chgData name="Fan Xin" userId="28e0358839cdb750" providerId="LiveId" clId="{F2E485B5-D112-4F10-B4D2-8C2FA0CA8D84}"/>
    <pc:docChg chg="modSld">
      <pc:chgData name="Fan Xin" userId="28e0358839cdb750" providerId="LiveId" clId="{F2E485B5-D112-4F10-B4D2-8C2FA0CA8D84}" dt="2019-10-24T05:07:16.256" v="89" actId="207"/>
      <pc:docMkLst>
        <pc:docMk/>
      </pc:docMkLst>
      <pc:sldChg chg="modSp">
        <pc:chgData name="Fan Xin" userId="28e0358839cdb750" providerId="LiveId" clId="{F2E485B5-D112-4F10-B4D2-8C2FA0CA8D84}" dt="2019-10-24T05:07:16.256" v="89" actId="207"/>
        <pc:sldMkLst>
          <pc:docMk/>
          <pc:sldMk cId="0" sldId="299"/>
        </pc:sldMkLst>
        <pc:spChg chg="mod">
          <ac:chgData name="Fan Xin" userId="28e0358839cdb750" providerId="LiveId" clId="{F2E485B5-D112-4F10-B4D2-8C2FA0CA8D84}" dt="2019-10-24T05:07:16.256" v="89" actId="207"/>
          <ac:spMkLst>
            <pc:docMk/>
            <pc:sldMk cId="0" sldId="299"/>
            <ac:spMk id="30723" creationId="{4526A25C-7D34-4B95-AC00-8E1B293EBE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587FEE9-7A2E-48D9-8B8B-15ECBE4EA5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FE02138-83D0-4B23-96F0-C24C42C719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4D9AE9-EAAB-4D37-8457-F3D4EB6415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4EBF3AA7-AF69-45D0-BC2F-60A18B8DB27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CB6FE63-4DCB-4B01-9E8A-08ABE58B6C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113B7EC-67F2-4805-9897-BCB0DFF9B9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49CE49-62D8-4DB4-83B2-59A5DA6158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5850184-707C-4E3D-83DB-854F2EF852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C26BAC-8651-4ACB-9D03-529BA1075620}" type="slidenum">
              <a:rPr lang="en-US" altLang="zh-CN" sz="1200" b="0" smtClean="0">
                <a:solidFill>
                  <a:schemeClr val="tx1"/>
                </a:solidFill>
              </a:rPr>
              <a:pPr/>
              <a:t>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645EBA3-9A11-4EBE-8E0A-9CA12BFCA1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D7C76A1-61C6-4776-9983-16C2D1FCE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7990D28-368B-485F-962D-6E70A31166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8094B73C-B92E-4822-8BED-5567CCDA9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D598758B-AEF9-450E-AA63-B5EE192AE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D724B9-0BB9-4252-876D-2423ADA8C599}" type="slidenum">
              <a:rPr lang="en-US" altLang="zh-CN" sz="1200" b="0" smtClean="0">
                <a:solidFill>
                  <a:schemeClr val="tx1"/>
                </a:solidFill>
              </a:rPr>
              <a:pPr/>
              <a:t>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57673407-9169-460A-BB01-C8D09C0EEB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B97CD6C8-52D2-4EC9-BC5D-611643C7F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幻灯片编号占位符 3">
            <a:extLst>
              <a:ext uri="{FF2B5EF4-FFF2-40B4-BE49-F238E27FC236}">
                <a16:creationId xmlns:a16="http://schemas.microsoft.com/office/drawing/2014/main" id="{BEF56CE6-EFAA-4C49-ADF5-B21D8C821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3C0E22-C92D-4705-8354-27992F5765EE}" type="slidenum">
              <a:rPr lang="en-US" altLang="zh-CN" sz="1200" b="0" smtClean="0">
                <a:solidFill>
                  <a:schemeClr val="tx1"/>
                </a:solidFill>
              </a:rPr>
              <a:pPr/>
              <a:t>10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7212BD6F-25EB-4226-A28F-903A722FFA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A1452085-18F6-4985-9378-1D9C5CC3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A1EDED52-29CD-4CA1-979C-BE9C02751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8EC664-1A00-4C5B-95C4-7B32356EB29F}" type="slidenum">
              <a:rPr lang="en-US" altLang="zh-CN" sz="1200" b="0" smtClean="0">
                <a:solidFill>
                  <a:schemeClr val="tx1"/>
                </a:solidFill>
              </a:rPr>
              <a:pPr/>
              <a:t>29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70E9796-8B01-4867-AFB2-88AF438DC7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128838"/>
            <a:ext cx="7769225" cy="1471612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26F22F2-E3C0-430A-BE26-028A4B3BB1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1600" y="3886200"/>
            <a:ext cx="6400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z="16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926AF88-E770-4E71-8B36-051C408798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A2002983-305A-466B-B0D7-82AAD5E2DB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286500"/>
            <a:ext cx="91440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7" descr="dut_logo_new">
            <a:extLst>
              <a:ext uri="{FF2B5EF4-FFF2-40B4-BE49-F238E27FC236}">
                <a16:creationId xmlns:a16="http://schemas.microsoft.com/office/drawing/2014/main" id="{6F61C0EF-DE82-464C-8C2A-B217FF1473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37300"/>
            <a:ext cx="533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9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6200"/>
            <a:ext cx="2190750" cy="6096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419850" cy="60960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01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10200" y="10668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10200" y="36957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4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1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03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449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4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0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06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759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2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D17328ED-A3A0-4E5C-B746-B75970BDA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/>
              <a:t>qwertyu</a:t>
            </a:r>
            <a:endParaRPr lang="zh-CN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11D78F04-5A66-4124-B02E-F848208AD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F8B29A4-6E4C-4A3A-AE0B-3F0D73AFA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pic>
        <p:nvPicPr>
          <p:cNvPr id="1029" name="Picture 17" descr="dut_logo_new">
            <a:extLst>
              <a:ext uri="{FF2B5EF4-FFF2-40B4-BE49-F238E27FC236}">
                <a16:creationId xmlns:a16="http://schemas.microsoft.com/office/drawing/2014/main" id="{E5C4C98A-B36F-4832-AF12-FA0203288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0"/>
            <a:ext cx="8588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003366"/>
          </a:solidFill>
          <a:latin typeface="Times New Roman" pitchFamily="18" charset="0"/>
          <a:ea typeface="宋体" charset="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rgbClr val="003366"/>
          </a:solidFill>
          <a:latin typeface="Times New Roman" pitchFamily="18" charset="0"/>
          <a:ea typeface="Times New Roman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b="1">
          <a:solidFill>
            <a:srgbClr val="003366"/>
          </a:solidFill>
          <a:latin typeface="Times New Roman" pitchFamily="18" charset="0"/>
          <a:ea typeface="Times New Roman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楷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楷体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>
            <a:extLst>
              <a:ext uri="{FF2B5EF4-FFF2-40B4-BE49-F238E27FC236}">
                <a16:creationId xmlns:a16="http://schemas.microsoft.com/office/drawing/2014/main" id="{A1B65FB9-558B-4778-B138-B24BAF186C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b="0" dirty="0">
                <a:latin typeface="+mn-lt"/>
                <a:ea typeface="楷体_GB2312" pitchFamily="49" charset="-122"/>
              </a:rPr>
              <a:t>Chap 3: Control flow</a:t>
            </a:r>
            <a:endParaRPr lang="zh-CN" altLang="en-US" sz="4800" b="0" dirty="0">
              <a:latin typeface="+mn-lt"/>
              <a:ea typeface="楷体_GB2312" pitchFamily="49" charset="-122"/>
            </a:endParaRPr>
          </a:p>
        </p:txBody>
      </p:sp>
      <p:sp>
        <p:nvSpPr>
          <p:cNvPr id="69635" name="Rectangle 9">
            <a:extLst>
              <a:ext uri="{FF2B5EF4-FFF2-40B4-BE49-F238E27FC236}">
                <a16:creationId xmlns:a16="http://schemas.microsoft.com/office/drawing/2014/main" id="{57FDF91D-1846-4891-A035-8E1F7F1A4A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4419600"/>
            <a:ext cx="7391400" cy="1447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4400" b="0" dirty="0">
                <a:latin typeface="+mn-lt"/>
                <a:ea typeface="楷体_GB2312" pitchFamily="49" charset="-122"/>
              </a:rPr>
              <a:t>Lecture 1: Decision making and branching</a:t>
            </a:r>
            <a:endParaRPr lang="zh-CN" altLang="en-US" sz="2800" dirty="0">
              <a:ea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5079131A-793E-459B-94DC-DCFD35D1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Nesting of if-else statement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5DFD36EA-687B-4A4B-8C66-94F9DDED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General form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400852-9240-4123-A3B1-31C2F2E89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lnSpc>
                <a:spcPct val="8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3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  <a:cs typeface="Times New Roman" panose="02020603050405020304" pitchFamily="18" charset="0"/>
              </a:rPr>
              <a:t>test condition-1</a:t>
            </a:r>
            <a:r>
              <a:rPr lang="en-US" altLang="zh-CN" sz="3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3000" b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test</a:t>
            </a: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condition-2</a:t>
            </a: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statement-1;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000" b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statement-2;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statement-3;</a:t>
            </a: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2">
              <a:lnSpc>
                <a:spcPct val="45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statement-x;</a:t>
            </a:r>
          </a:p>
        </p:txBody>
      </p:sp>
      <p:grpSp>
        <p:nvGrpSpPr>
          <p:cNvPr id="15365" name="Group 17">
            <a:extLst>
              <a:ext uri="{FF2B5EF4-FFF2-40B4-BE49-F238E27FC236}">
                <a16:creationId xmlns:a16="http://schemas.microsoft.com/office/drawing/2014/main" id="{67681837-7625-4A5D-A0A6-CD6FB32E698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858963"/>
            <a:ext cx="838200" cy="3657600"/>
            <a:chOff x="432" y="1104"/>
            <a:chExt cx="960" cy="2016"/>
          </a:xfrm>
        </p:grpSpPr>
        <p:sp>
          <p:nvSpPr>
            <p:cNvPr id="15381" name="Line 4">
              <a:extLst>
                <a:ext uri="{FF2B5EF4-FFF2-40B4-BE49-F238E27FC236}">
                  <a16:creationId xmlns:a16="http://schemas.microsoft.com/office/drawing/2014/main" id="{1BAB597E-CEBE-47D9-BFE3-05D15695B2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104"/>
              <a:ext cx="4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5">
              <a:extLst>
                <a:ext uri="{FF2B5EF4-FFF2-40B4-BE49-F238E27FC236}">
                  <a16:creationId xmlns:a16="http://schemas.microsoft.com/office/drawing/2014/main" id="{7CC903F3-9760-4CB4-8C57-1D2228FC9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10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6">
              <a:extLst>
                <a:ext uri="{FF2B5EF4-FFF2-40B4-BE49-F238E27FC236}">
                  <a16:creationId xmlns:a16="http://schemas.microsoft.com/office/drawing/2014/main" id="{D4128D87-2F89-4AF5-92D2-056F0F25C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1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6" name="Line 7">
            <a:extLst>
              <a:ext uri="{FF2B5EF4-FFF2-40B4-BE49-F238E27FC236}">
                <a16:creationId xmlns:a16="http://schemas.microsoft.com/office/drawing/2014/main" id="{E94075ED-6E50-4999-8242-93AEF96A8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6507163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9">
            <a:extLst>
              <a:ext uri="{FF2B5EF4-FFF2-40B4-BE49-F238E27FC236}">
                <a16:creationId xmlns:a16="http://schemas.microsoft.com/office/drawing/2014/main" id="{3AED8CCB-43CB-4DBE-A7F7-6E80F7885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54363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68" name="Group 20">
            <a:extLst>
              <a:ext uri="{FF2B5EF4-FFF2-40B4-BE49-F238E27FC236}">
                <a16:creationId xmlns:a16="http://schemas.microsoft.com/office/drawing/2014/main" id="{FF7C03AC-23DA-41D1-B03C-E914EA08D81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745163"/>
            <a:ext cx="609600" cy="762000"/>
            <a:chOff x="2496" y="3264"/>
            <a:chExt cx="384" cy="624"/>
          </a:xfrm>
        </p:grpSpPr>
        <p:sp>
          <p:nvSpPr>
            <p:cNvPr id="15379" name="Line 8">
              <a:extLst>
                <a:ext uri="{FF2B5EF4-FFF2-40B4-BE49-F238E27FC236}">
                  <a16:creationId xmlns:a16="http://schemas.microsoft.com/office/drawing/2014/main" id="{31FF1AE9-84F7-4FBA-9523-380DA560B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26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11">
              <a:extLst>
                <a:ext uri="{FF2B5EF4-FFF2-40B4-BE49-F238E27FC236}">
                  <a16:creationId xmlns:a16="http://schemas.microsoft.com/office/drawing/2014/main" id="{885529DC-E2D2-44B9-83D3-A6BE45BC5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9" name="Group 19">
            <a:extLst>
              <a:ext uri="{FF2B5EF4-FFF2-40B4-BE49-F238E27FC236}">
                <a16:creationId xmlns:a16="http://schemas.microsoft.com/office/drawing/2014/main" id="{61BA9EC6-13DD-494C-A2EC-A7058DDE03E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373563"/>
            <a:ext cx="1143000" cy="2133600"/>
            <a:chOff x="2880" y="2352"/>
            <a:chExt cx="720" cy="1536"/>
          </a:xfrm>
        </p:grpSpPr>
        <p:sp>
          <p:nvSpPr>
            <p:cNvPr id="15377" name="Line 10">
              <a:extLst>
                <a:ext uri="{FF2B5EF4-FFF2-40B4-BE49-F238E27FC236}">
                  <a16:creationId xmlns:a16="http://schemas.microsoft.com/office/drawing/2014/main" id="{87328BB3-8ECD-467E-8185-88823E62E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2">
              <a:extLst>
                <a:ext uri="{FF2B5EF4-FFF2-40B4-BE49-F238E27FC236}">
                  <a16:creationId xmlns:a16="http://schemas.microsoft.com/office/drawing/2014/main" id="{67FFD9B0-7C65-4E73-9790-E91993673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3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0" name="Line 13">
            <a:extLst>
              <a:ext uri="{FF2B5EF4-FFF2-40B4-BE49-F238E27FC236}">
                <a16:creationId xmlns:a16="http://schemas.microsoft.com/office/drawing/2014/main" id="{B4A9DF62-1516-4302-8138-941A0847AE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154363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71" name="Group 18">
            <a:extLst>
              <a:ext uri="{FF2B5EF4-FFF2-40B4-BE49-F238E27FC236}">
                <a16:creationId xmlns:a16="http://schemas.microsoft.com/office/drawing/2014/main" id="{A025C8E3-5B4F-445F-B459-797A6D15187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544763"/>
            <a:ext cx="381000" cy="1524000"/>
            <a:chOff x="768" y="1440"/>
            <a:chExt cx="240" cy="816"/>
          </a:xfrm>
        </p:grpSpPr>
        <p:sp>
          <p:nvSpPr>
            <p:cNvPr id="15374" name="Line 14">
              <a:extLst>
                <a:ext uri="{FF2B5EF4-FFF2-40B4-BE49-F238E27FC236}">
                  <a16:creationId xmlns:a16="http://schemas.microsoft.com/office/drawing/2014/main" id="{7BA28AA8-5BE9-4F7F-8FF5-74E0CA2CB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5">
              <a:extLst>
                <a:ext uri="{FF2B5EF4-FFF2-40B4-BE49-F238E27FC236}">
                  <a16:creationId xmlns:a16="http://schemas.microsoft.com/office/drawing/2014/main" id="{C5643489-7CD6-483A-B85F-2EBABB92A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44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6">
              <a:extLst>
                <a:ext uri="{FF2B5EF4-FFF2-40B4-BE49-F238E27FC236}">
                  <a16:creationId xmlns:a16="http://schemas.microsoft.com/office/drawing/2014/main" id="{133DECAC-B08D-47CE-8D54-2613312F4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圆角矩形标注 23">
            <a:extLst>
              <a:ext uri="{FF2B5EF4-FFF2-40B4-BE49-F238E27FC236}">
                <a16:creationId xmlns:a16="http://schemas.microsoft.com/office/drawing/2014/main" id="{7CA1A8E3-D30B-479D-A5FF-9306A500F47D}"/>
              </a:ext>
            </a:extLst>
          </p:cNvPr>
          <p:cNvSpPr/>
          <p:nvPr/>
        </p:nvSpPr>
        <p:spPr bwMode="auto">
          <a:xfrm>
            <a:off x="5410200" y="3181350"/>
            <a:ext cx="3733800" cy="3600450"/>
          </a:xfrm>
          <a:prstGeom prst="wedgeRoundRectCallout">
            <a:avLst>
              <a:gd name="adj1" fmla="val -104352"/>
              <a:gd name="adj2" fmla="val 2285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b="0" dirty="0">
                <a:latin typeface="Times New Roman"/>
                <a:cs typeface="Times New Roman"/>
              </a:rPr>
              <a:t>if</a:t>
            </a:r>
            <a:r>
              <a:rPr lang="en-US" altLang="zh-CN" sz="3000" dirty="0"/>
              <a:t>(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test</a:t>
            </a:r>
            <a:r>
              <a:rPr lang="en-US" altLang="zh-CN" sz="3000" dirty="0"/>
              <a:t> 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condition-3</a:t>
            </a:r>
            <a:r>
              <a:rPr lang="en-US" altLang="zh-CN" sz="3000" dirty="0"/>
              <a:t>)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{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	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statement-4;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}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b="0" dirty="0">
                <a:latin typeface="Times New Roman"/>
                <a:cs typeface="Times New Roman"/>
              </a:rPr>
              <a:t>else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endParaRPr lang="en-US" altLang="zh-CN" sz="3000" b="0" dirty="0"/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{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	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statement-5;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}</a:t>
            </a:r>
          </a:p>
        </p:txBody>
      </p:sp>
      <p:sp>
        <p:nvSpPr>
          <p:cNvPr id="25" name="圆角矩形标注 24">
            <a:extLst>
              <a:ext uri="{FF2B5EF4-FFF2-40B4-BE49-F238E27FC236}">
                <a16:creationId xmlns:a16="http://schemas.microsoft.com/office/drawing/2014/main" id="{AA2F64BE-0D47-4826-9CC8-A0DB1826DF2B}"/>
              </a:ext>
            </a:extLst>
          </p:cNvPr>
          <p:cNvSpPr/>
          <p:nvPr/>
        </p:nvSpPr>
        <p:spPr bwMode="auto">
          <a:xfrm>
            <a:off x="5334000" y="1066800"/>
            <a:ext cx="3733800" cy="1992313"/>
          </a:xfrm>
          <a:prstGeom prst="wedgeRoundRectCallout">
            <a:avLst>
              <a:gd name="adj1" fmla="val -128236"/>
              <a:gd name="adj2" fmla="val 86724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b="0" dirty="0">
                <a:latin typeface="Times New Roman"/>
                <a:cs typeface="Times New Roman"/>
              </a:rPr>
              <a:t>if</a:t>
            </a:r>
            <a:r>
              <a:rPr lang="en-US" altLang="zh-CN" sz="3000" dirty="0"/>
              <a:t>(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test</a:t>
            </a:r>
            <a:r>
              <a:rPr lang="en-US" altLang="zh-CN" sz="3000" dirty="0"/>
              <a:t> 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condition-2</a:t>
            </a:r>
            <a:r>
              <a:rPr lang="en-US" altLang="zh-CN" sz="3000" dirty="0"/>
              <a:t>)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{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	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statement-1;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	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}</a:t>
            </a:r>
          </a:p>
          <a:p>
            <a:pPr marL="0" lvl="2" eaLnBrk="1" hangingPunct="1">
              <a:lnSpc>
                <a:spcPct val="45000"/>
              </a:lnSpc>
              <a:buFont typeface="Wingdings" charset="0"/>
              <a:buNone/>
              <a:defRPr/>
            </a:pPr>
            <a:r>
              <a:rPr lang="en-US" altLang="zh-CN" sz="3000" dirty="0"/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99336985-72F1-43F3-9B52-584F3C5A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Nesting of if-else statement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05F767CA-2DD1-4941-8297-955C735C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Flow chart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7412" name="AutoShape 4">
            <a:extLst>
              <a:ext uri="{FF2B5EF4-FFF2-40B4-BE49-F238E27FC236}">
                <a16:creationId xmlns:a16="http://schemas.microsoft.com/office/drawing/2014/main" id="{BC612879-5929-4B14-A733-0150E8C7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19400"/>
            <a:ext cx="2814638" cy="939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test condition 2</a:t>
            </a:r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8D954274-AD47-421C-9448-AF6F4B92C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524000"/>
            <a:ext cx="0" cy="54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9631011F-121D-443E-8933-49B94E76C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600200"/>
            <a:ext cx="871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Entry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C8FAAE5F-C829-4E75-9A12-77256697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971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874E2A1E-44B8-42D8-8A89-0692B9229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0"/>
            <a:ext cx="738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5D4004CA-770A-4CE8-968C-D0188C00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62400"/>
            <a:ext cx="16764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cxnSp>
        <p:nvCxnSpPr>
          <p:cNvPr id="17418" name="AutoShape 11">
            <a:extLst>
              <a:ext uri="{FF2B5EF4-FFF2-40B4-BE49-F238E27FC236}">
                <a16:creationId xmlns:a16="http://schemas.microsoft.com/office/drawing/2014/main" id="{774F58E2-AC71-4D3D-AC4A-39A484903DC8}"/>
              </a:ext>
            </a:extLst>
          </p:cNvPr>
          <p:cNvCxnSpPr>
            <a:cxnSpLocks noChangeShapeType="1"/>
            <a:stCxn id="17412" idx="3"/>
            <a:endCxn id="17417" idx="0"/>
          </p:cNvCxnSpPr>
          <p:nvPr/>
        </p:nvCxnSpPr>
        <p:spPr bwMode="auto">
          <a:xfrm>
            <a:off x="7691438" y="3289300"/>
            <a:ext cx="233362" cy="673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Text Box 13">
            <a:extLst>
              <a:ext uri="{FF2B5EF4-FFF2-40B4-BE49-F238E27FC236}">
                <a16:creationId xmlns:a16="http://schemas.microsoft.com/office/drawing/2014/main" id="{5C0DD528-C69F-41A2-96B7-706354610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9624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statement-1</a:t>
            </a:r>
          </a:p>
        </p:txBody>
      </p:sp>
      <p:cxnSp>
        <p:nvCxnSpPr>
          <p:cNvPr id="17420" name="AutoShape 14">
            <a:extLst>
              <a:ext uri="{FF2B5EF4-FFF2-40B4-BE49-F238E27FC236}">
                <a16:creationId xmlns:a16="http://schemas.microsoft.com/office/drawing/2014/main" id="{6D723C4B-78BA-4330-8A05-EBF90663E95A}"/>
              </a:ext>
            </a:extLst>
          </p:cNvPr>
          <p:cNvCxnSpPr>
            <a:cxnSpLocks noChangeShapeType="1"/>
            <a:stCxn id="17417" idx="2"/>
            <a:endCxn id="17431" idx="3"/>
          </p:cNvCxnSpPr>
          <p:nvPr/>
        </p:nvCxnSpPr>
        <p:spPr bwMode="auto">
          <a:xfrm rot="5400000">
            <a:off x="5828507" y="3352006"/>
            <a:ext cx="1104900" cy="3087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AutoShape 16">
            <a:extLst>
              <a:ext uri="{FF2B5EF4-FFF2-40B4-BE49-F238E27FC236}">
                <a16:creationId xmlns:a16="http://schemas.microsoft.com/office/drawing/2014/main" id="{0E4370B3-8667-45ED-9A08-62353BB9F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6576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statement-2</a:t>
            </a:r>
          </a:p>
        </p:txBody>
      </p:sp>
      <p:cxnSp>
        <p:nvCxnSpPr>
          <p:cNvPr id="17422" name="AutoShape 17">
            <a:extLst>
              <a:ext uri="{FF2B5EF4-FFF2-40B4-BE49-F238E27FC236}">
                <a16:creationId xmlns:a16="http://schemas.microsoft.com/office/drawing/2014/main" id="{7C2368A6-E9EC-41E0-ACC7-DD1A37DED6ED}"/>
              </a:ext>
            </a:extLst>
          </p:cNvPr>
          <p:cNvCxnSpPr>
            <a:cxnSpLocks noChangeShapeType="1"/>
            <a:stCxn id="17412" idx="1"/>
            <a:endCxn id="17421" idx="0"/>
          </p:cNvCxnSpPr>
          <p:nvPr/>
        </p:nvCxnSpPr>
        <p:spPr bwMode="auto">
          <a:xfrm rot="10800000" flipV="1">
            <a:off x="3619500" y="3289300"/>
            <a:ext cx="1257300" cy="368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8">
            <a:extLst>
              <a:ext uri="{FF2B5EF4-FFF2-40B4-BE49-F238E27FC236}">
                <a16:creationId xmlns:a16="http://schemas.microsoft.com/office/drawing/2014/main" id="{51C02221-A6AC-4CDC-9D8B-CB2A61CA8E54}"/>
              </a:ext>
            </a:extLst>
          </p:cNvPr>
          <p:cNvCxnSpPr>
            <a:cxnSpLocks noChangeShapeType="1"/>
            <a:stCxn id="17421" idx="2"/>
          </p:cNvCxnSpPr>
          <p:nvPr/>
        </p:nvCxnSpPr>
        <p:spPr bwMode="auto">
          <a:xfrm rot="16200000" flipH="1">
            <a:off x="3257550" y="4400550"/>
            <a:ext cx="12954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AutoShape 20">
            <a:extLst>
              <a:ext uri="{FF2B5EF4-FFF2-40B4-BE49-F238E27FC236}">
                <a16:creationId xmlns:a16="http://schemas.microsoft.com/office/drawing/2014/main" id="{CAC8E8A5-1689-4BB7-A2C0-92EAD3584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2814638" cy="939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4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test condition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400">
              <a:latin typeface="Arial" panose="020B0604020202020204" pitchFamily="34" charset="0"/>
            </a:endParaRPr>
          </a:p>
        </p:txBody>
      </p:sp>
      <p:cxnSp>
        <p:nvCxnSpPr>
          <p:cNvPr id="17425" name="AutoShape 21">
            <a:extLst>
              <a:ext uri="{FF2B5EF4-FFF2-40B4-BE49-F238E27FC236}">
                <a16:creationId xmlns:a16="http://schemas.microsoft.com/office/drawing/2014/main" id="{CCF1CD86-7E61-4E73-A004-28BAE546399C}"/>
              </a:ext>
            </a:extLst>
          </p:cNvPr>
          <p:cNvCxnSpPr>
            <a:cxnSpLocks noChangeShapeType="1"/>
            <a:stCxn id="17424" idx="3"/>
            <a:endCxn id="17412" idx="0"/>
          </p:cNvCxnSpPr>
          <p:nvPr/>
        </p:nvCxnSpPr>
        <p:spPr bwMode="auto">
          <a:xfrm>
            <a:off x="4567238" y="2527300"/>
            <a:ext cx="1717675" cy="292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Text Box 22">
            <a:extLst>
              <a:ext uri="{FF2B5EF4-FFF2-40B4-BE49-F238E27FC236}">
                <a16:creationId xmlns:a16="http://schemas.microsoft.com/office/drawing/2014/main" id="{B83D5A9E-B2F9-4783-97C4-81D409C8B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17427" name="AutoShape 23">
            <a:extLst>
              <a:ext uri="{FF2B5EF4-FFF2-40B4-BE49-F238E27FC236}">
                <a16:creationId xmlns:a16="http://schemas.microsoft.com/office/drawing/2014/main" id="{32DC3D8F-EC48-4363-959E-F535AA2C5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576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statement-3</a:t>
            </a:r>
          </a:p>
        </p:txBody>
      </p:sp>
      <p:cxnSp>
        <p:nvCxnSpPr>
          <p:cNvPr id="17428" name="AutoShape 24">
            <a:extLst>
              <a:ext uri="{FF2B5EF4-FFF2-40B4-BE49-F238E27FC236}">
                <a16:creationId xmlns:a16="http://schemas.microsoft.com/office/drawing/2014/main" id="{B8829B71-9386-42BE-A36A-9D16E10CB4A7}"/>
              </a:ext>
            </a:extLst>
          </p:cNvPr>
          <p:cNvCxnSpPr>
            <a:cxnSpLocks noChangeShapeType="1"/>
            <a:stCxn id="17424" idx="1"/>
            <a:endCxn id="17427" idx="0"/>
          </p:cNvCxnSpPr>
          <p:nvPr/>
        </p:nvCxnSpPr>
        <p:spPr bwMode="auto">
          <a:xfrm rot="10800000" flipV="1">
            <a:off x="1104900" y="2527300"/>
            <a:ext cx="647700" cy="1130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9" name="Text Box 25">
            <a:extLst>
              <a:ext uri="{FF2B5EF4-FFF2-40B4-BE49-F238E27FC236}">
                <a16:creationId xmlns:a16="http://schemas.microsoft.com/office/drawing/2014/main" id="{B910BE77-86E5-48C7-A0FA-DEF7EA9E8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09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False</a:t>
            </a:r>
          </a:p>
        </p:txBody>
      </p:sp>
      <p:cxnSp>
        <p:nvCxnSpPr>
          <p:cNvPr id="17430" name="AutoShape 26">
            <a:extLst>
              <a:ext uri="{FF2B5EF4-FFF2-40B4-BE49-F238E27FC236}">
                <a16:creationId xmlns:a16="http://schemas.microsoft.com/office/drawing/2014/main" id="{E0EBBF38-5CEB-4EF1-AE52-937F3F3D9F25}"/>
              </a:ext>
            </a:extLst>
          </p:cNvPr>
          <p:cNvCxnSpPr>
            <a:cxnSpLocks noChangeShapeType="1"/>
            <a:stCxn id="17427" idx="2"/>
            <a:endCxn id="17431" idx="1"/>
          </p:cNvCxnSpPr>
          <p:nvPr/>
        </p:nvCxnSpPr>
        <p:spPr bwMode="auto">
          <a:xfrm rot="16200000" flipH="1">
            <a:off x="1542257" y="3601243"/>
            <a:ext cx="1409700" cy="22844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1" name="AutoShape 27">
            <a:extLst>
              <a:ext uri="{FF2B5EF4-FFF2-40B4-BE49-F238E27FC236}">
                <a16:creationId xmlns:a16="http://schemas.microsoft.com/office/drawing/2014/main" id="{10C9E6E5-A771-4C52-8C9D-CAD642D91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52578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statement-x</a:t>
            </a:r>
          </a:p>
        </p:txBody>
      </p:sp>
      <p:sp>
        <p:nvSpPr>
          <p:cNvPr id="17432" name="AutoShape 28">
            <a:extLst>
              <a:ext uri="{FF2B5EF4-FFF2-40B4-BE49-F238E27FC236}">
                <a16:creationId xmlns:a16="http://schemas.microsoft.com/office/drawing/2014/main" id="{CB3F1021-EA96-46CB-BC3B-01454881A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943600"/>
            <a:ext cx="19812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Next Statement</a:t>
            </a:r>
          </a:p>
        </p:txBody>
      </p:sp>
      <p:cxnSp>
        <p:nvCxnSpPr>
          <p:cNvPr id="17433" name="AutoShape 30">
            <a:extLst>
              <a:ext uri="{FF2B5EF4-FFF2-40B4-BE49-F238E27FC236}">
                <a16:creationId xmlns:a16="http://schemas.microsoft.com/office/drawing/2014/main" id="{CE35CECB-00FF-42DA-B797-66FCC1247159}"/>
              </a:ext>
            </a:extLst>
          </p:cNvPr>
          <p:cNvCxnSpPr>
            <a:cxnSpLocks noChangeShapeType="1"/>
            <a:stCxn id="17431" idx="2"/>
            <a:endCxn id="17432" idx="0"/>
          </p:cNvCxnSpPr>
          <p:nvPr/>
        </p:nvCxnSpPr>
        <p:spPr bwMode="auto">
          <a:xfrm>
            <a:off x="4113213" y="5638800"/>
            <a:ext cx="158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530701FF-8F3C-4EF6-B657-16AE9EC7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Dangling else problem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48260C48-3B81-41F8-AFC1-EC34A41E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else is always paired with the most recent unpaired if.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6247C74D-A94D-4403-9BDF-CB6B2F07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676400"/>
            <a:ext cx="3529013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 if(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 if( ) statment1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 if( ) statement2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 else statement3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C08E2C3-1FD6-4DF4-B106-A91DF1F3C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1397000"/>
            <a:ext cx="4011612" cy="3403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if( 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{     if( ) statement1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else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{   if( )statement2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	else statement3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}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9E6A3F64-F07B-41EA-81D2-E4A6E73BC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2395538"/>
            <a:ext cx="936625" cy="431800"/>
          </a:xfrm>
          <a:prstGeom prst="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4F1A0A6-D5C1-4129-AC71-839230053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57675"/>
            <a:ext cx="3529013" cy="2524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int x=20;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if(x&gt;=0)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if(x&lt;50)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printf( " okey! \n" 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else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printf( " not ok! \n" );</a:t>
            </a:r>
            <a:endParaRPr lang="en-US" altLang="zh-CN" sz="280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F51A2DA-4009-4F01-9FE1-1B68AE599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3876675"/>
            <a:ext cx="4032250" cy="29813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int x=20;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if(x&gt;=0)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{    if(x&lt;50)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      printf( " okey! \n" 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else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  printf( " not ok! \n" );</a:t>
            </a:r>
            <a:endParaRPr lang="en-US" altLang="zh-CN" sz="280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D4C12E37-51DD-4851-A631-5BC42E801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100638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C8546606-75DB-43B5-A768-B4B360C3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Exercise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0F2561B5-82F6-41D3-BD9D-07632166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35052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Refine your program to solve a quadratic equation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Conditions: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a equals 0 </a:t>
            </a:r>
            <a:r>
              <a:rPr kumimoji="1"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 a linear equation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discriminant equals 0  Two equal real roots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discriminant is greater than 0  Two distinct real roots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discriminant is less than 0  Two conjugate roots </a:t>
            </a:r>
            <a:r>
              <a:rPr kumimoji="1" lang="en-US" altLang="zh-CN">
                <a:ea typeface="宋体" panose="02010600030101010101" pitchFamily="2" charset="-122"/>
              </a:rPr>
              <a:t> 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9460" name="矩形 3">
            <a:extLst>
              <a:ext uri="{FF2B5EF4-FFF2-40B4-BE49-F238E27FC236}">
                <a16:creationId xmlns:a16="http://schemas.microsoft.com/office/drawing/2014/main" id="{6A0071CD-B685-4C19-8FB9-F563F6065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447800"/>
            <a:ext cx="2663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ax</a:t>
            </a:r>
            <a:r>
              <a:rPr lang="en-US" altLang="zh-CN" sz="2800" i="1" baseline="30000"/>
              <a:t>2</a:t>
            </a:r>
            <a:r>
              <a:rPr lang="en-US" altLang="zh-CN" sz="2800" i="1"/>
              <a:t> + bx + c = 0 </a:t>
            </a:r>
            <a:endParaRPr lang="zh-CN" altLang="en-US" sz="2800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8CF5B539-61CE-4111-801A-A184335D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Flow chart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pic>
        <p:nvPicPr>
          <p:cNvPr id="20483" name="Picture 18">
            <a:extLst>
              <a:ext uri="{FF2B5EF4-FFF2-40B4-BE49-F238E27FC236}">
                <a16:creationId xmlns:a16="http://schemas.microsoft.com/office/drawing/2014/main" id="{36E51F69-A08D-4900-AF63-985BA4968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58863"/>
            <a:ext cx="8001000" cy="55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15CB876-8235-4F48-9B30-684D7016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Program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1507" name="Rectangle 10">
            <a:extLst>
              <a:ext uri="{FF2B5EF4-FFF2-40B4-BE49-F238E27FC236}">
                <a16:creationId xmlns:a16="http://schemas.microsoft.com/office/drawing/2014/main" id="{6E0C9608-5A3E-4F05-BAA2-E3A9135EC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1534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0005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#include&lt;stdio.h&gt;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#include&lt;math.h&gt;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{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int a,b,c ,disc; </a:t>
            </a:r>
            <a:r>
              <a:rPr lang="en-US" altLang="zh-CN">
                <a:solidFill>
                  <a:srgbClr val="008000"/>
                </a:solidFill>
              </a:rPr>
              <a:t>/*Declare variables </a:t>
            </a:r>
            <a:r>
              <a:rPr lang="zh-CN" altLang="en-US">
                <a:solidFill>
                  <a:srgbClr val="008000"/>
                </a:solidFill>
              </a:rPr>
              <a:t>*</a:t>
            </a:r>
            <a:r>
              <a:rPr lang="en-US" altLang="zh-CN">
                <a:solidFill>
                  <a:srgbClr val="008000"/>
                </a:solidFill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double x1,x2;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printf("Input coefficients of the equation:\n");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scanf("a=%d,b=%d,c=%d",&amp;a,&amp;b,&amp;c);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if(a==0)	</a:t>
            </a:r>
            <a:r>
              <a:rPr lang="en-US" altLang="zh-CN">
                <a:solidFill>
                  <a:srgbClr val="008000"/>
                </a:solidFill>
              </a:rPr>
              <a:t>/*Linear equation</a:t>
            </a:r>
            <a:r>
              <a:rPr lang="zh-CN" altLang="en-US">
                <a:solidFill>
                  <a:srgbClr val="008000"/>
                </a:solidFill>
              </a:rPr>
              <a:t>*</a:t>
            </a:r>
            <a:r>
              <a:rPr lang="en-US" altLang="zh-CN">
                <a:solidFill>
                  <a:srgbClr val="008000"/>
                </a:solidFill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  printf("Not a quadratic");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else    </a:t>
            </a:r>
            <a:endParaRPr lang="en-US" altLang="zh-CN">
              <a:solidFill>
                <a:srgbClr val="008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	  disc=b*b-4*a*c; </a:t>
            </a:r>
            <a:r>
              <a:rPr lang="en-US" altLang="zh-CN">
                <a:solidFill>
                  <a:srgbClr val="008000"/>
                </a:solidFill>
              </a:rPr>
              <a:t>/*Discriminant</a:t>
            </a:r>
            <a:r>
              <a:rPr lang="zh-CN" altLang="en-US">
                <a:solidFill>
                  <a:srgbClr val="008000"/>
                </a:solidFill>
              </a:rPr>
              <a:t>*</a:t>
            </a:r>
            <a:r>
              <a:rPr lang="en-US" altLang="zh-CN">
                <a:solidFill>
                  <a:srgbClr val="008000"/>
                </a:solidFill>
              </a:rPr>
              <a:t>/</a:t>
            </a:r>
            <a:r>
              <a:rPr lang="en-US" altLang="zh-CN"/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….</a:t>
            </a:r>
            <a:endParaRPr lang="zh-CN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            </a:t>
            </a: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010814A5-72F2-4BBD-8469-2020D7BE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Program_Contd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2531" name="矩形 3">
            <a:extLst>
              <a:ext uri="{FF2B5EF4-FFF2-40B4-BE49-F238E27FC236}">
                <a16:creationId xmlns:a16="http://schemas.microsoft.com/office/drawing/2014/main" id="{91E8ADDC-C255-4E28-AFF1-0509CC51E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42988"/>
            <a:ext cx="86106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400">
                <a:latin typeface="Arial" panose="020B0604020202020204" pitchFamily="34" charset="0"/>
              </a:rPr>
              <a:t> </a:t>
            </a:r>
            <a:r>
              <a:rPr lang="en-US" altLang="zh-TW" sz="1800">
                <a:latin typeface="Arial" panose="020B0604020202020204" pitchFamily="34" charset="0"/>
              </a:rPr>
              <a:t>else    /*Quadratic equation*/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  disc=b*b-4*a*c;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  if(disc==0) /* Two equal roots</a:t>
            </a:r>
            <a:r>
              <a:rPr lang="zh-TW" altLang="en-US" sz="1800">
                <a:latin typeface="Arial" panose="020B0604020202020204" pitchFamily="34" charset="0"/>
              </a:rPr>
              <a:t>*</a:t>
            </a:r>
            <a:r>
              <a:rPr lang="en-US" altLang="zh-TW" sz="1800">
                <a:latin typeface="Arial" panose="020B0604020202020204" pitchFamily="34" charset="0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	printf("Two equal roots:%8.4f\n",-b/(2*a));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  else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        if(disc&gt;0)  /*Two distinct roots</a:t>
            </a:r>
            <a:r>
              <a:rPr lang="zh-TW" altLang="en-US" sz="1800">
                <a:latin typeface="Arial" panose="020B0604020202020204" pitchFamily="34" charset="0"/>
              </a:rPr>
              <a:t>*</a:t>
            </a:r>
            <a:r>
              <a:rPr lang="en-US" altLang="zh-TW" sz="1800">
                <a:latin typeface="Arial" panose="020B0604020202020204" pitchFamily="34" charset="0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	  x1=(-b+sqrt(disc))/(2*a);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	  x2=(-b-sqrt(disc))/(2*a);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	  printf("Distinct real roots:%8.4f and %8.4f\n”, x1,x2);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       else /*Complex roots/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	 printf("No real roots\n");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}</a:t>
            </a:r>
            <a:endParaRPr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82B4CB48-1AB2-48E5-A308-7A820140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Else-if ladder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74B86B7-E6B6-4960-89E8-1E77EEFA9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74725"/>
            <a:ext cx="811053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3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condition</a:t>
            </a:r>
            <a:r>
              <a:rPr lang="en-US" altLang="zh-CN" sz="3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statement-1;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3000" b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(condition 2</a:t>
            </a: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statement-2;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000" b="0"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condition 3</a:t>
            </a: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statement-3;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3000" b="0"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condition</a:t>
            </a: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n</a:t>
            </a: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statement-n;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			</a:t>
            </a:r>
            <a:r>
              <a:rPr lang="en-US" altLang="zh-CN" sz="3000" b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				default-statement;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statement-x;</a:t>
            </a:r>
          </a:p>
        </p:txBody>
      </p:sp>
      <p:sp>
        <p:nvSpPr>
          <p:cNvPr id="23556" name="Line 7">
            <a:extLst>
              <a:ext uri="{FF2B5EF4-FFF2-40B4-BE49-F238E27FC236}">
                <a16:creationId xmlns:a16="http://schemas.microsoft.com/office/drawing/2014/main" id="{A5024500-6191-4113-9F71-192E440385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622925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57" name="Group 17">
            <a:extLst>
              <a:ext uri="{FF2B5EF4-FFF2-40B4-BE49-F238E27FC236}">
                <a16:creationId xmlns:a16="http://schemas.microsoft.com/office/drawing/2014/main" id="{B323F7D8-C0DB-400D-B47F-1919C4D39FC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660525"/>
            <a:ext cx="4876800" cy="3962400"/>
            <a:chOff x="2880" y="1776"/>
            <a:chExt cx="1584" cy="2112"/>
          </a:xfrm>
        </p:grpSpPr>
        <p:sp>
          <p:nvSpPr>
            <p:cNvPr id="23570" name="Line 9">
              <a:extLst>
                <a:ext uri="{FF2B5EF4-FFF2-40B4-BE49-F238E27FC236}">
                  <a16:creationId xmlns:a16="http://schemas.microsoft.com/office/drawing/2014/main" id="{0014D4F1-2B47-4CBF-83F4-D79A91A8A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77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13">
              <a:extLst>
                <a:ext uri="{FF2B5EF4-FFF2-40B4-BE49-F238E27FC236}">
                  <a16:creationId xmlns:a16="http://schemas.microsoft.com/office/drawing/2014/main" id="{94E62FE2-DE42-4296-B86B-A5AAA8D01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7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58" name="Group 18">
            <a:extLst>
              <a:ext uri="{FF2B5EF4-FFF2-40B4-BE49-F238E27FC236}">
                <a16:creationId xmlns:a16="http://schemas.microsoft.com/office/drawing/2014/main" id="{27C1B196-9A18-4B0C-A70C-AEB4DD4AD9C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089525"/>
            <a:ext cx="533400" cy="533400"/>
            <a:chOff x="2880" y="1776"/>
            <a:chExt cx="1584" cy="2112"/>
          </a:xfrm>
        </p:grpSpPr>
        <p:sp>
          <p:nvSpPr>
            <p:cNvPr id="23568" name="Line 19">
              <a:extLst>
                <a:ext uri="{FF2B5EF4-FFF2-40B4-BE49-F238E27FC236}">
                  <a16:creationId xmlns:a16="http://schemas.microsoft.com/office/drawing/2014/main" id="{D668BD2A-5D5A-4F9A-A4E4-9A2FEBA8C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77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20">
              <a:extLst>
                <a:ext uri="{FF2B5EF4-FFF2-40B4-BE49-F238E27FC236}">
                  <a16:creationId xmlns:a16="http://schemas.microsoft.com/office/drawing/2014/main" id="{9CFAE62E-00EC-4FE2-95D3-D83EF79BCE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7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59" name="Group 21">
            <a:extLst>
              <a:ext uri="{FF2B5EF4-FFF2-40B4-BE49-F238E27FC236}">
                <a16:creationId xmlns:a16="http://schemas.microsoft.com/office/drawing/2014/main" id="{464D5F2A-1AAA-4044-8C8A-B3C82F2EEFC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498725"/>
            <a:ext cx="4419600" cy="3124200"/>
            <a:chOff x="2880" y="1776"/>
            <a:chExt cx="1584" cy="2112"/>
          </a:xfrm>
        </p:grpSpPr>
        <p:sp>
          <p:nvSpPr>
            <p:cNvPr id="23566" name="Line 22">
              <a:extLst>
                <a:ext uri="{FF2B5EF4-FFF2-40B4-BE49-F238E27FC236}">
                  <a16:creationId xmlns:a16="http://schemas.microsoft.com/office/drawing/2014/main" id="{92E05375-0DF3-4562-A444-6DE3C95F1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77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23">
              <a:extLst>
                <a:ext uri="{FF2B5EF4-FFF2-40B4-BE49-F238E27FC236}">
                  <a16:creationId xmlns:a16="http://schemas.microsoft.com/office/drawing/2014/main" id="{1C6C4BCA-4DDE-4634-ADBA-F5C90DCE8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7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60" name="Group 24">
            <a:extLst>
              <a:ext uri="{FF2B5EF4-FFF2-40B4-BE49-F238E27FC236}">
                <a16:creationId xmlns:a16="http://schemas.microsoft.com/office/drawing/2014/main" id="{0DD50CF3-C055-4E8F-BBB5-D74E183353A8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336925"/>
            <a:ext cx="3733800" cy="2286000"/>
            <a:chOff x="2880" y="1776"/>
            <a:chExt cx="1584" cy="2112"/>
          </a:xfrm>
        </p:grpSpPr>
        <p:sp>
          <p:nvSpPr>
            <p:cNvPr id="23564" name="Line 25">
              <a:extLst>
                <a:ext uri="{FF2B5EF4-FFF2-40B4-BE49-F238E27FC236}">
                  <a16:creationId xmlns:a16="http://schemas.microsoft.com/office/drawing/2014/main" id="{EA595201-7801-49DA-9B4A-B1257F006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77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26">
              <a:extLst>
                <a:ext uri="{FF2B5EF4-FFF2-40B4-BE49-F238E27FC236}">
                  <a16:creationId xmlns:a16="http://schemas.microsoft.com/office/drawing/2014/main" id="{6343C5DD-1104-4791-8F89-06F192A20B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7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61" name="Group 27">
            <a:extLst>
              <a:ext uri="{FF2B5EF4-FFF2-40B4-BE49-F238E27FC236}">
                <a16:creationId xmlns:a16="http://schemas.microsoft.com/office/drawing/2014/main" id="{6B360B8B-6BF5-402E-9C3E-E7FDA11610A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251325"/>
            <a:ext cx="2590800" cy="1371600"/>
            <a:chOff x="2880" y="1776"/>
            <a:chExt cx="1584" cy="2112"/>
          </a:xfrm>
        </p:grpSpPr>
        <p:sp>
          <p:nvSpPr>
            <p:cNvPr id="23562" name="Line 28">
              <a:extLst>
                <a:ext uri="{FF2B5EF4-FFF2-40B4-BE49-F238E27FC236}">
                  <a16:creationId xmlns:a16="http://schemas.microsoft.com/office/drawing/2014/main" id="{2E76FDB1-B5F5-4CBD-B35A-224AFFBB6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77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Line 29">
              <a:extLst>
                <a:ext uri="{FF2B5EF4-FFF2-40B4-BE49-F238E27FC236}">
                  <a16:creationId xmlns:a16="http://schemas.microsoft.com/office/drawing/2014/main" id="{FEB47BA1-4F1B-4645-BC40-A456E52CB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7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02129-36A8-48C6-87B3-9B279ED9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kern="1200" dirty="0">
                <a:solidFill>
                  <a:schemeClr val="accent3"/>
                </a:solidFill>
              </a:rPr>
              <a:t>Flow Chart of else-if ladder</a:t>
            </a:r>
            <a:endParaRPr lang="zh-CN" altLang="en-US" kern="1200" dirty="0">
              <a:solidFill>
                <a:srgbClr val="003366"/>
              </a:solidFill>
            </a:endParaRPr>
          </a:p>
        </p:txBody>
      </p:sp>
      <p:sp>
        <p:nvSpPr>
          <p:cNvPr id="24579" name="Line 4">
            <a:extLst>
              <a:ext uri="{FF2B5EF4-FFF2-40B4-BE49-F238E27FC236}">
                <a16:creationId xmlns:a16="http://schemas.microsoft.com/office/drawing/2014/main" id="{A529788E-BEEA-4A37-99EB-316FB2803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066800"/>
            <a:ext cx="0" cy="54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CE7D7D79-CE4E-4F68-B540-F5449B9CC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66800"/>
            <a:ext cx="871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Entry</a:t>
            </a:r>
          </a:p>
        </p:txBody>
      </p:sp>
      <p:sp>
        <p:nvSpPr>
          <p:cNvPr id="24581" name="Text Box 6">
            <a:extLst>
              <a:ext uri="{FF2B5EF4-FFF2-40B4-BE49-F238E27FC236}">
                <a16:creationId xmlns:a16="http://schemas.microsoft.com/office/drawing/2014/main" id="{D9D1EDE5-E601-423B-A95F-C7936B5E8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432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24582" name="Text Box 7">
            <a:extLst>
              <a:ext uri="{FF2B5EF4-FFF2-40B4-BE49-F238E27FC236}">
                <a16:creationId xmlns:a16="http://schemas.microsoft.com/office/drawing/2014/main" id="{3241E534-1E92-40F6-BB7F-8FC87AA71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581400"/>
            <a:ext cx="738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True</a:t>
            </a:r>
          </a:p>
        </p:txBody>
      </p:sp>
      <p:cxnSp>
        <p:nvCxnSpPr>
          <p:cNvPr id="24583" name="AutoShape 9">
            <a:extLst>
              <a:ext uri="{FF2B5EF4-FFF2-40B4-BE49-F238E27FC236}">
                <a16:creationId xmlns:a16="http://schemas.microsoft.com/office/drawing/2014/main" id="{D87E5F9F-E598-45C6-A394-245208589ACC}"/>
              </a:ext>
            </a:extLst>
          </p:cNvPr>
          <p:cNvCxnSpPr>
            <a:cxnSpLocks noChangeShapeType="1"/>
            <a:stCxn id="24612" idx="3"/>
            <a:endCxn id="24618" idx="0"/>
          </p:cNvCxnSpPr>
          <p:nvPr/>
        </p:nvCxnSpPr>
        <p:spPr bwMode="auto">
          <a:xfrm>
            <a:off x="7924800" y="3886200"/>
            <a:ext cx="76200" cy="533400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11">
            <a:extLst>
              <a:ext uri="{FF2B5EF4-FFF2-40B4-BE49-F238E27FC236}">
                <a16:creationId xmlns:a16="http://schemas.microsoft.com/office/drawing/2014/main" id="{61805663-D6DF-4123-941B-44EA40281C14}"/>
              </a:ext>
            </a:extLst>
          </p:cNvPr>
          <p:cNvCxnSpPr>
            <a:cxnSpLocks noChangeShapeType="1"/>
            <a:stCxn id="24618" idx="2"/>
            <a:endCxn id="24613" idx="6"/>
          </p:cNvCxnSpPr>
          <p:nvPr/>
        </p:nvCxnSpPr>
        <p:spPr bwMode="auto">
          <a:xfrm rot="5400000">
            <a:off x="6591300" y="3771900"/>
            <a:ext cx="381000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5" name="AutoShape 12">
            <a:extLst>
              <a:ext uri="{FF2B5EF4-FFF2-40B4-BE49-F238E27FC236}">
                <a16:creationId xmlns:a16="http://schemas.microsoft.com/office/drawing/2014/main" id="{051EE5EA-573D-4EAD-AD19-1B14524BD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5814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statement-3</a:t>
            </a:r>
          </a:p>
        </p:txBody>
      </p:sp>
      <p:cxnSp>
        <p:nvCxnSpPr>
          <p:cNvPr id="24586" name="AutoShape 13">
            <a:extLst>
              <a:ext uri="{FF2B5EF4-FFF2-40B4-BE49-F238E27FC236}">
                <a16:creationId xmlns:a16="http://schemas.microsoft.com/office/drawing/2014/main" id="{A5EC2A47-A14C-46EA-94A3-C159552F2305}"/>
              </a:ext>
            </a:extLst>
          </p:cNvPr>
          <p:cNvCxnSpPr>
            <a:cxnSpLocks noChangeShapeType="1"/>
            <a:stCxn id="24607" idx="1"/>
            <a:endCxn id="24585" idx="0"/>
          </p:cNvCxnSpPr>
          <p:nvPr/>
        </p:nvCxnSpPr>
        <p:spPr bwMode="auto">
          <a:xfrm rot="10800000" flipV="1">
            <a:off x="3619500" y="3200400"/>
            <a:ext cx="952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4">
            <a:extLst>
              <a:ext uri="{FF2B5EF4-FFF2-40B4-BE49-F238E27FC236}">
                <a16:creationId xmlns:a16="http://schemas.microsoft.com/office/drawing/2014/main" id="{2510F6F3-6568-465A-86BD-497C89686647}"/>
              </a:ext>
            </a:extLst>
          </p:cNvPr>
          <p:cNvCxnSpPr>
            <a:cxnSpLocks noChangeShapeType="1"/>
            <a:stCxn id="24585" idx="2"/>
            <a:endCxn id="24610" idx="0"/>
          </p:cNvCxnSpPr>
          <p:nvPr/>
        </p:nvCxnSpPr>
        <p:spPr bwMode="auto">
          <a:xfrm rot="16200000" flipH="1">
            <a:off x="3143250" y="4438650"/>
            <a:ext cx="990600" cy="38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AutoShape 15">
            <a:extLst>
              <a:ext uri="{FF2B5EF4-FFF2-40B4-BE49-F238E27FC236}">
                <a16:creationId xmlns:a16="http://schemas.microsoft.com/office/drawing/2014/main" id="{D0FA3121-8B3E-44E5-AB50-BF1AC6E2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9530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24589" name="AutoShape 16">
            <a:extLst>
              <a:ext uri="{FF2B5EF4-FFF2-40B4-BE49-F238E27FC236}">
                <a16:creationId xmlns:a16="http://schemas.microsoft.com/office/drawing/2014/main" id="{971F5E82-7568-4B00-9654-A68BC0E3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00200"/>
            <a:ext cx="20574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4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test condition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?</a:t>
            </a:r>
          </a:p>
        </p:txBody>
      </p:sp>
      <p:cxnSp>
        <p:nvCxnSpPr>
          <p:cNvPr id="24590" name="AutoShape 17">
            <a:extLst>
              <a:ext uri="{FF2B5EF4-FFF2-40B4-BE49-F238E27FC236}">
                <a16:creationId xmlns:a16="http://schemas.microsoft.com/office/drawing/2014/main" id="{A1A7D372-B83B-469B-BBD0-52DEAAD42F1B}"/>
              </a:ext>
            </a:extLst>
          </p:cNvPr>
          <p:cNvCxnSpPr>
            <a:cxnSpLocks noChangeShapeType="1"/>
            <a:stCxn id="24589" idx="3"/>
            <a:endCxn id="24599" idx="0"/>
          </p:cNvCxnSpPr>
          <p:nvPr/>
        </p:nvCxnSpPr>
        <p:spPr bwMode="auto">
          <a:xfrm>
            <a:off x="3200400" y="1981200"/>
            <a:ext cx="571500" cy="304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1" name="Text Box 18">
            <a:extLst>
              <a:ext uri="{FF2B5EF4-FFF2-40B4-BE49-F238E27FC236}">
                <a16:creationId xmlns:a16="http://schemas.microsoft.com/office/drawing/2014/main" id="{01D020F5-85E5-4BDF-BE3E-335137A45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24592" name="AutoShape 19">
            <a:extLst>
              <a:ext uri="{FF2B5EF4-FFF2-40B4-BE49-F238E27FC236}">
                <a16:creationId xmlns:a16="http://schemas.microsoft.com/office/drawing/2014/main" id="{C62D1B2A-F62C-4A3F-95E0-D73F45390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384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statement-1</a:t>
            </a:r>
          </a:p>
        </p:txBody>
      </p:sp>
      <p:cxnSp>
        <p:nvCxnSpPr>
          <p:cNvPr id="24593" name="AutoShape 20">
            <a:extLst>
              <a:ext uri="{FF2B5EF4-FFF2-40B4-BE49-F238E27FC236}">
                <a16:creationId xmlns:a16="http://schemas.microsoft.com/office/drawing/2014/main" id="{3F3B5C1A-F52C-489B-815E-762F24E32F6D}"/>
              </a:ext>
            </a:extLst>
          </p:cNvPr>
          <p:cNvCxnSpPr>
            <a:cxnSpLocks noChangeShapeType="1"/>
            <a:stCxn id="24589" idx="1"/>
            <a:endCxn id="24592" idx="0"/>
          </p:cNvCxnSpPr>
          <p:nvPr/>
        </p:nvCxnSpPr>
        <p:spPr bwMode="auto">
          <a:xfrm rot="10800000" flipV="1">
            <a:off x="876300" y="1981200"/>
            <a:ext cx="266700" cy="457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4" name="Text Box 21">
            <a:extLst>
              <a:ext uri="{FF2B5EF4-FFF2-40B4-BE49-F238E27FC236}">
                <a16:creationId xmlns:a16="http://schemas.microsoft.com/office/drawing/2014/main" id="{8535D52E-9B0C-4CA7-AB41-C702A8497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6002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False</a:t>
            </a:r>
          </a:p>
        </p:txBody>
      </p:sp>
      <p:cxnSp>
        <p:nvCxnSpPr>
          <p:cNvPr id="24595" name="AutoShape 22">
            <a:extLst>
              <a:ext uri="{FF2B5EF4-FFF2-40B4-BE49-F238E27FC236}">
                <a16:creationId xmlns:a16="http://schemas.microsoft.com/office/drawing/2014/main" id="{C469917D-DA97-4CBA-AFBB-58A1DC3FB1DB}"/>
              </a:ext>
            </a:extLst>
          </p:cNvPr>
          <p:cNvCxnSpPr>
            <a:cxnSpLocks noChangeShapeType="1"/>
            <a:stCxn id="24592" idx="2"/>
            <a:endCxn id="24588" idx="2"/>
          </p:cNvCxnSpPr>
          <p:nvPr/>
        </p:nvCxnSpPr>
        <p:spPr bwMode="auto">
          <a:xfrm rot="16200000" flipH="1">
            <a:off x="-247650" y="3943350"/>
            <a:ext cx="2362200" cy="114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AutoShape 23">
            <a:extLst>
              <a:ext uri="{FF2B5EF4-FFF2-40B4-BE49-F238E27FC236}">
                <a16:creationId xmlns:a16="http://schemas.microsoft.com/office/drawing/2014/main" id="{E7A47FBC-B34F-4EE6-B62C-20743DD15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55626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statement-x</a:t>
            </a:r>
          </a:p>
        </p:txBody>
      </p:sp>
      <p:cxnSp>
        <p:nvCxnSpPr>
          <p:cNvPr id="24597" name="AutoShape 25">
            <a:extLst>
              <a:ext uri="{FF2B5EF4-FFF2-40B4-BE49-F238E27FC236}">
                <a16:creationId xmlns:a16="http://schemas.microsoft.com/office/drawing/2014/main" id="{C005296B-8383-4E80-BCFE-8F8FE62AB163}"/>
              </a:ext>
            </a:extLst>
          </p:cNvPr>
          <p:cNvCxnSpPr>
            <a:cxnSpLocks noChangeShapeType="1"/>
            <a:stCxn id="24588" idx="4"/>
            <a:endCxn id="24596" idx="0"/>
          </p:cNvCxnSpPr>
          <p:nvPr/>
        </p:nvCxnSpPr>
        <p:spPr bwMode="auto">
          <a:xfrm flipH="1">
            <a:off x="1217613" y="5410200"/>
            <a:ext cx="1587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26">
            <a:extLst>
              <a:ext uri="{FF2B5EF4-FFF2-40B4-BE49-F238E27FC236}">
                <a16:creationId xmlns:a16="http://schemas.microsoft.com/office/drawing/2014/main" id="{3DCCDDFD-B12D-4F82-AD8E-D9B24600597D}"/>
              </a:ext>
            </a:extLst>
          </p:cNvPr>
          <p:cNvCxnSpPr>
            <a:cxnSpLocks noChangeShapeType="1"/>
            <a:stCxn id="24596" idx="2"/>
          </p:cNvCxnSpPr>
          <p:nvPr/>
        </p:nvCxnSpPr>
        <p:spPr bwMode="auto">
          <a:xfrm>
            <a:off x="1217613" y="5943600"/>
            <a:ext cx="1587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9" name="AutoShape 28">
            <a:extLst>
              <a:ext uri="{FF2B5EF4-FFF2-40B4-BE49-F238E27FC236}">
                <a16:creationId xmlns:a16="http://schemas.microsoft.com/office/drawing/2014/main" id="{C0DBD6A3-E693-40EB-B9DC-12D9BFFDD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20574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4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test condition 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4600" name="AutoShape 29">
            <a:extLst>
              <a:ext uri="{FF2B5EF4-FFF2-40B4-BE49-F238E27FC236}">
                <a16:creationId xmlns:a16="http://schemas.microsoft.com/office/drawing/2014/main" id="{9BC29D6D-D381-4B79-B4D6-80C9AFD2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9718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statement-2</a:t>
            </a:r>
          </a:p>
        </p:txBody>
      </p:sp>
      <p:sp>
        <p:nvSpPr>
          <p:cNvPr id="24601" name="AutoShape 30">
            <a:extLst>
              <a:ext uri="{FF2B5EF4-FFF2-40B4-BE49-F238E27FC236}">
                <a16:creationId xmlns:a16="http://schemas.microsoft.com/office/drawing/2014/main" id="{7A24C11A-1424-411E-BADF-5467D620A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530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cxnSp>
        <p:nvCxnSpPr>
          <p:cNvPr id="24602" name="AutoShape 31">
            <a:extLst>
              <a:ext uri="{FF2B5EF4-FFF2-40B4-BE49-F238E27FC236}">
                <a16:creationId xmlns:a16="http://schemas.microsoft.com/office/drawing/2014/main" id="{54556929-58B9-4F2C-B7CC-2EAF8934B47E}"/>
              </a:ext>
            </a:extLst>
          </p:cNvPr>
          <p:cNvCxnSpPr>
            <a:cxnSpLocks noChangeShapeType="1"/>
            <a:stCxn id="24600" idx="2"/>
            <a:endCxn id="24601" idx="0"/>
          </p:cNvCxnSpPr>
          <p:nvPr/>
        </p:nvCxnSpPr>
        <p:spPr bwMode="auto">
          <a:xfrm rot="16200000" flipH="1">
            <a:off x="1619250" y="4133850"/>
            <a:ext cx="1600200" cy="38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AutoShape 32">
            <a:extLst>
              <a:ext uri="{FF2B5EF4-FFF2-40B4-BE49-F238E27FC236}">
                <a16:creationId xmlns:a16="http://schemas.microsoft.com/office/drawing/2014/main" id="{D6B4613F-4788-4F29-883E-BC794694776E}"/>
              </a:ext>
            </a:extLst>
          </p:cNvPr>
          <p:cNvCxnSpPr>
            <a:cxnSpLocks noChangeShapeType="1"/>
            <a:stCxn id="24599" idx="1"/>
            <a:endCxn id="24600" idx="0"/>
          </p:cNvCxnSpPr>
          <p:nvPr/>
        </p:nvCxnSpPr>
        <p:spPr bwMode="auto">
          <a:xfrm rot="10800000" flipV="1">
            <a:off x="2400300" y="2667000"/>
            <a:ext cx="342900" cy="304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AutoShape 33">
            <a:extLst>
              <a:ext uri="{FF2B5EF4-FFF2-40B4-BE49-F238E27FC236}">
                <a16:creationId xmlns:a16="http://schemas.microsoft.com/office/drawing/2014/main" id="{1E8F71AA-AD24-4FBE-97D9-12AAB192ABC5}"/>
              </a:ext>
            </a:extLst>
          </p:cNvPr>
          <p:cNvCxnSpPr>
            <a:cxnSpLocks noChangeShapeType="1"/>
            <a:stCxn id="24601" idx="2"/>
            <a:endCxn id="24588" idx="6"/>
          </p:cNvCxnSpPr>
          <p:nvPr/>
        </p:nvCxnSpPr>
        <p:spPr bwMode="auto">
          <a:xfrm flipH="1">
            <a:off x="1447800" y="51816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5" name="Text Box 34">
            <a:extLst>
              <a:ext uri="{FF2B5EF4-FFF2-40B4-BE49-F238E27FC236}">
                <a16:creationId xmlns:a16="http://schemas.microsoft.com/office/drawing/2014/main" id="{3AE7A885-6CAA-4F13-A2C8-5AFF8955A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09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24606" name="Text Box 35">
            <a:extLst>
              <a:ext uri="{FF2B5EF4-FFF2-40B4-BE49-F238E27FC236}">
                <a16:creationId xmlns:a16="http://schemas.microsoft.com/office/drawing/2014/main" id="{28EC88FE-F66A-4944-8500-BE861DF7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362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24607" name="AutoShape 36">
            <a:extLst>
              <a:ext uri="{FF2B5EF4-FFF2-40B4-BE49-F238E27FC236}">
                <a16:creationId xmlns:a16="http://schemas.microsoft.com/office/drawing/2014/main" id="{6539E02E-458F-4178-9176-9FC022F56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19400"/>
            <a:ext cx="20574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4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test condition 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?</a:t>
            </a:r>
          </a:p>
        </p:txBody>
      </p:sp>
      <p:cxnSp>
        <p:nvCxnSpPr>
          <p:cNvPr id="24608" name="AutoShape 37">
            <a:extLst>
              <a:ext uri="{FF2B5EF4-FFF2-40B4-BE49-F238E27FC236}">
                <a16:creationId xmlns:a16="http://schemas.microsoft.com/office/drawing/2014/main" id="{1EC73666-B2F0-4703-A91A-03EB0B0F3F9F}"/>
              </a:ext>
            </a:extLst>
          </p:cNvPr>
          <p:cNvCxnSpPr>
            <a:cxnSpLocks noChangeShapeType="1"/>
            <a:stCxn id="24599" idx="3"/>
            <a:endCxn id="24607" idx="0"/>
          </p:cNvCxnSpPr>
          <p:nvPr/>
        </p:nvCxnSpPr>
        <p:spPr bwMode="auto">
          <a:xfrm>
            <a:off x="4800600" y="2667000"/>
            <a:ext cx="800100" cy="152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9" name="Text Box 38">
            <a:extLst>
              <a:ext uri="{FF2B5EF4-FFF2-40B4-BE49-F238E27FC236}">
                <a16:creationId xmlns:a16="http://schemas.microsoft.com/office/drawing/2014/main" id="{5E784C37-E0AC-44B2-AFF0-54D826E9E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95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24610" name="AutoShape 39">
            <a:extLst>
              <a:ext uri="{FF2B5EF4-FFF2-40B4-BE49-F238E27FC236}">
                <a16:creationId xmlns:a16="http://schemas.microsoft.com/office/drawing/2014/main" id="{6C08B6F7-1D05-4EF1-9478-5E968C9F4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9530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cxnSp>
        <p:nvCxnSpPr>
          <p:cNvPr id="24611" name="AutoShape 40">
            <a:extLst>
              <a:ext uri="{FF2B5EF4-FFF2-40B4-BE49-F238E27FC236}">
                <a16:creationId xmlns:a16="http://schemas.microsoft.com/office/drawing/2014/main" id="{ACCD04E3-4397-4D75-B2EE-04E3C2728E11}"/>
              </a:ext>
            </a:extLst>
          </p:cNvPr>
          <p:cNvCxnSpPr>
            <a:cxnSpLocks noChangeShapeType="1"/>
            <a:stCxn id="24610" idx="2"/>
            <a:endCxn id="24601" idx="6"/>
          </p:cNvCxnSpPr>
          <p:nvPr/>
        </p:nvCxnSpPr>
        <p:spPr bwMode="auto">
          <a:xfrm flipH="1">
            <a:off x="2667000" y="51816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2" name="AutoShape 41">
            <a:extLst>
              <a:ext uri="{FF2B5EF4-FFF2-40B4-BE49-F238E27FC236}">
                <a16:creationId xmlns:a16="http://schemas.microsoft.com/office/drawing/2014/main" id="{B39D9088-B995-433B-B6C6-422AF33F1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05200"/>
            <a:ext cx="20574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4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test condition 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4613" name="AutoShape 42">
            <a:extLst>
              <a:ext uri="{FF2B5EF4-FFF2-40B4-BE49-F238E27FC236}">
                <a16:creationId xmlns:a16="http://schemas.microsoft.com/office/drawing/2014/main" id="{DE566F0E-DF7F-4772-B3AF-BE3291B4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9530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24614" name="AutoShape 43">
            <a:extLst>
              <a:ext uri="{FF2B5EF4-FFF2-40B4-BE49-F238E27FC236}">
                <a16:creationId xmlns:a16="http://schemas.microsoft.com/office/drawing/2014/main" id="{0A95C340-B5E6-4EC6-9674-5A4CB4B8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10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statement-n</a:t>
            </a:r>
          </a:p>
        </p:txBody>
      </p:sp>
      <p:cxnSp>
        <p:nvCxnSpPr>
          <p:cNvPr id="24615" name="AutoShape 44">
            <a:extLst>
              <a:ext uri="{FF2B5EF4-FFF2-40B4-BE49-F238E27FC236}">
                <a16:creationId xmlns:a16="http://schemas.microsoft.com/office/drawing/2014/main" id="{3DA46674-EE5F-49A3-A9AF-A95B4C7529AF}"/>
              </a:ext>
            </a:extLst>
          </p:cNvPr>
          <p:cNvCxnSpPr>
            <a:cxnSpLocks noChangeShapeType="1"/>
            <a:stCxn id="24612" idx="1"/>
            <a:endCxn id="24614" idx="0"/>
          </p:cNvCxnSpPr>
          <p:nvPr/>
        </p:nvCxnSpPr>
        <p:spPr bwMode="auto">
          <a:xfrm rot="10800000" flipV="1">
            <a:off x="5295900" y="3886200"/>
            <a:ext cx="571500" cy="304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6" name="AutoShape 45">
            <a:extLst>
              <a:ext uri="{FF2B5EF4-FFF2-40B4-BE49-F238E27FC236}">
                <a16:creationId xmlns:a16="http://schemas.microsoft.com/office/drawing/2014/main" id="{91F0A542-9C3E-4E98-8CED-8D0F00319295}"/>
              </a:ext>
            </a:extLst>
          </p:cNvPr>
          <p:cNvCxnSpPr>
            <a:cxnSpLocks noChangeShapeType="1"/>
            <a:stCxn id="24614" idx="2"/>
            <a:endCxn id="24613" idx="0"/>
          </p:cNvCxnSpPr>
          <p:nvPr/>
        </p:nvCxnSpPr>
        <p:spPr bwMode="auto">
          <a:xfrm rot="16200000" flipH="1">
            <a:off x="5124450" y="4743450"/>
            <a:ext cx="381000" cy="38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7" name="AutoShape 46">
            <a:extLst>
              <a:ext uri="{FF2B5EF4-FFF2-40B4-BE49-F238E27FC236}">
                <a16:creationId xmlns:a16="http://schemas.microsoft.com/office/drawing/2014/main" id="{8B4787CF-3142-46D2-BCC6-2B04CAB966F3}"/>
              </a:ext>
            </a:extLst>
          </p:cNvPr>
          <p:cNvCxnSpPr>
            <a:cxnSpLocks noChangeShapeType="1"/>
            <a:stCxn id="24613" idx="2"/>
            <a:endCxn id="24610" idx="6"/>
          </p:cNvCxnSpPr>
          <p:nvPr/>
        </p:nvCxnSpPr>
        <p:spPr bwMode="auto">
          <a:xfrm flipH="1">
            <a:off x="3886200" y="51816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8" name="AutoShape 47">
            <a:extLst>
              <a:ext uri="{FF2B5EF4-FFF2-40B4-BE49-F238E27FC236}">
                <a16:creationId xmlns:a16="http://schemas.microsoft.com/office/drawing/2014/main" id="{C4E1F4C4-C946-4146-B7E3-E8FF36610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19600"/>
            <a:ext cx="1828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default statement</a:t>
            </a:r>
          </a:p>
        </p:txBody>
      </p:sp>
      <p:sp>
        <p:nvSpPr>
          <p:cNvPr id="24619" name="Text Box 48">
            <a:extLst>
              <a:ext uri="{FF2B5EF4-FFF2-40B4-BE49-F238E27FC236}">
                <a16:creationId xmlns:a16="http://schemas.microsoft.com/office/drawing/2014/main" id="{E149FC7E-7F50-43DF-BCC1-A5CEDE0DC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733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False</a:t>
            </a:r>
          </a:p>
        </p:txBody>
      </p:sp>
      <p:cxnSp>
        <p:nvCxnSpPr>
          <p:cNvPr id="24620" name="AutoShape 49">
            <a:extLst>
              <a:ext uri="{FF2B5EF4-FFF2-40B4-BE49-F238E27FC236}">
                <a16:creationId xmlns:a16="http://schemas.microsoft.com/office/drawing/2014/main" id="{0DD297FB-6348-4C85-AA56-9ED407FA1A71}"/>
              </a:ext>
            </a:extLst>
          </p:cNvPr>
          <p:cNvCxnSpPr>
            <a:cxnSpLocks noChangeShapeType="1"/>
            <a:stCxn id="24607" idx="3"/>
            <a:endCxn id="24612" idx="0"/>
          </p:cNvCxnSpPr>
          <p:nvPr/>
        </p:nvCxnSpPr>
        <p:spPr bwMode="auto">
          <a:xfrm>
            <a:off x="6629400" y="3200400"/>
            <a:ext cx="266700" cy="304800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A76D0E9-A92C-4F1C-811C-0CD21A3832FB}"/>
              </a:ext>
            </a:extLst>
          </p:cNvPr>
          <p:cNvSpPr/>
          <p:nvPr/>
        </p:nvSpPr>
        <p:spPr>
          <a:xfrm>
            <a:off x="155575" y="6096000"/>
            <a:ext cx="89884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2400" kern="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The else-if ladder runs more efficient than a set of nesting if-else(s).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B8162EBC-F276-48CE-9F23-50A4AC81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Exercise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3B511FEF-0764-4C9E-A913-76EB698C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Refine the program for quadratic equations by else-if ladder.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pic>
        <p:nvPicPr>
          <p:cNvPr id="25604" name="Picture 16" descr="4">
            <a:extLst>
              <a:ext uri="{FF2B5EF4-FFF2-40B4-BE49-F238E27FC236}">
                <a16:creationId xmlns:a16="http://schemas.microsoft.com/office/drawing/2014/main" id="{00EAC3C2-5812-4B82-A707-774174C7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5775"/>
            <a:ext cx="7315200" cy="4992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575FEF3-C57C-44A9-B4C4-118DE084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Introduction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9ACAE-867E-4523-A1C5-A37B4636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楷体" panose="02010609060101010101" pitchFamily="49" charset="-122"/>
              </a:rPr>
              <a:t>Two-way branching —— The simplest decision making </a:t>
            </a:r>
          </a:p>
          <a:p>
            <a:pPr lvl="1"/>
            <a:r>
              <a:rPr kumimoji="1" lang="en-US" altLang="zh-CN">
                <a:ea typeface="楷体" panose="02010609060101010101" pitchFamily="49" charset="-122"/>
              </a:rPr>
              <a:t> if (bank balance is zero) borrow money</a:t>
            </a:r>
          </a:p>
          <a:p>
            <a:pPr lvl="1"/>
            <a:r>
              <a:rPr kumimoji="1" lang="en-US" altLang="zh-CN">
                <a:ea typeface="楷体" panose="02010609060101010101" pitchFamily="49" charset="-122"/>
              </a:rPr>
              <a:t>if (room is dark)  turn on lights</a:t>
            </a:r>
          </a:p>
          <a:p>
            <a:pPr lvl="1"/>
            <a:r>
              <a:rPr kumimoji="1" lang="en-US" altLang="zh-CN">
                <a:ea typeface="楷体" panose="02010609060101010101" pitchFamily="49" charset="-122"/>
              </a:rPr>
              <a:t>if (age is more than 60)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ea typeface="楷体" panose="02010609060101010101" pitchFamily="49" charset="-122"/>
              </a:rPr>
              <a:t>	person is retired</a:t>
            </a:r>
          </a:p>
          <a:p>
            <a:pPr lvl="1"/>
            <a:endParaRPr kumimoji="1" lang="en-US" altLang="zh-CN">
              <a:ea typeface="楷体" panose="02010609060101010101" pitchFamily="49" charset="-122"/>
            </a:endParaRPr>
          </a:p>
          <a:p>
            <a:endParaRPr lang="en-US" altLang="zh-CN">
              <a:ea typeface="楷体" panose="02010609060101010101" pitchFamily="49" charset="-122"/>
            </a:endParaRPr>
          </a:p>
          <a:p>
            <a:endParaRPr lang="en-US" altLang="zh-CN">
              <a:ea typeface="楷体" panose="02010609060101010101" pitchFamily="49" charset="-122"/>
            </a:endParaRPr>
          </a:p>
          <a:p>
            <a:r>
              <a:rPr lang="en-US" altLang="zh-CN">
                <a:ea typeface="楷体" panose="02010609060101010101" pitchFamily="49" charset="-122"/>
              </a:rPr>
              <a:t>C language possesses such decision-making capabilities by supporting the following statements 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</a:rPr>
              <a:t>if</a:t>
            </a:r>
            <a:r>
              <a:rPr lang="en-US" altLang="zh-CN">
                <a:ea typeface="楷体" panose="02010609060101010101" pitchFamily="49" charset="-122"/>
              </a:rPr>
              <a:t> statement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</a:rPr>
              <a:t>switch</a:t>
            </a:r>
            <a:r>
              <a:rPr lang="en-US" altLang="zh-CN">
                <a:ea typeface="楷体" panose="02010609060101010101" pitchFamily="49" charset="-122"/>
              </a:rPr>
              <a:t> statement</a:t>
            </a:r>
          </a:p>
          <a:p>
            <a:pPr lvl="1"/>
            <a:r>
              <a:rPr lang="en-US" altLang="zh-CN">
                <a:ea typeface="楷体" panose="02010609060101010101" pitchFamily="49" charset="-122"/>
              </a:rPr>
              <a:t>Conditional operator statement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</a:rPr>
              <a:t>goto</a:t>
            </a:r>
            <a:r>
              <a:rPr lang="en-US" altLang="zh-CN">
                <a:ea typeface="楷体" panose="02010609060101010101" pitchFamily="49" charset="-122"/>
              </a:rPr>
              <a:t> statement</a:t>
            </a:r>
          </a:p>
          <a:p>
            <a:endParaRPr kumimoji="1" lang="zh-CN" altLang="en-US">
              <a:ea typeface="楷体" panose="02010609060101010101" pitchFamily="49" charset="-122"/>
            </a:endParaRPr>
          </a:p>
        </p:txBody>
      </p:sp>
      <p:sp>
        <p:nvSpPr>
          <p:cNvPr id="21" name="AutoShape 4">
            <a:extLst>
              <a:ext uri="{FF2B5EF4-FFF2-40B4-BE49-F238E27FC236}">
                <a16:creationId xmlns:a16="http://schemas.microsoft.com/office/drawing/2014/main" id="{7409B54D-45FA-4CF7-B6D3-6E611BF09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8" y="1870075"/>
            <a:ext cx="4430712" cy="118427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test</a:t>
            </a:r>
            <a:r>
              <a:rPr lang="en-US" altLang="zh-CN" sz="32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expression</a:t>
            </a:r>
            <a:r>
              <a:rPr lang="en-US" altLang="zh-CN" sz="320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C3F18420-E5D1-4CD2-B4A2-CAEDC6287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6288" y="1163638"/>
            <a:ext cx="0" cy="706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1EA088FE-C2B0-487E-854B-AFE266221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54350"/>
            <a:ext cx="0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BF24A70B-5B26-45B4-9740-BFA4227BE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481263"/>
            <a:ext cx="1039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319A296D-60C2-41B7-BCBB-1CF664DE0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963" y="1408113"/>
            <a:ext cx="1230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Entry</a:t>
            </a:r>
          </a:p>
        </p:txBody>
      </p:sp>
      <p:sp>
        <p:nvSpPr>
          <p:cNvPr id="26" name="Text Box 14">
            <a:extLst>
              <a:ext uri="{FF2B5EF4-FFF2-40B4-BE49-F238E27FC236}">
                <a16:creationId xmlns:a16="http://schemas.microsoft.com/office/drawing/2014/main" id="{0E2D62CF-0E0A-4901-AE34-3DD4562E3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688" y="1905000"/>
            <a:ext cx="1230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2DF6C2D8-61AE-4DC9-B0B2-92AA68AD5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424238"/>
            <a:ext cx="1039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/>
      <p:bldP spid="26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40462B96-5E57-4915-B624-6D5F1EFC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 classical example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A7A3A63F-1FDB-4CA1-9FD8-9E952AD6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Binary search for sorted arrays</a:t>
            </a:r>
            <a:r>
              <a:rPr kumimoji="1" lang="zh-CN" altLang="en-US">
                <a:ea typeface="宋体" panose="02010600030101010101" pitchFamily="2" charset="-122"/>
              </a:rPr>
              <a:t>：</a:t>
            </a:r>
            <a:r>
              <a:rPr kumimoji="1"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find x in v[0] &lt;= v[1] &lt;=v[2] &lt;= … &lt;= v[n-1]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" name="Group 49">
            <a:extLst>
              <a:ext uri="{FF2B5EF4-FFF2-40B4-BE49-F238E27FC236}">
                <a16:creationId xmlns:a16="http://schemas.microsoft.com/office/drawing/2014/main" id="{63803C4D-A708-406E-980D-79CC5AB579C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514600"/>
          <a:ext cx="2738437" cy="504825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48" name="矩形 8">
            <a:extLst>
              <a:ext uri="{FF2B5EF4-FFF2-40B4-BE49-F238E27FC236}">
                <a16:creationId xmlns:a16="http://schemas.microsoft.com/office/drawing/2014/main" id="{369E82D0-418B-4B38-BDFA-BA8780343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4048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6649" name="矩形 8">
            <a:extLst>
              <a:ext uri="{FF2B5EF4-FFF2-40B4-BE49-F238E27FC236}">
                <a16:creationId xmlns:a16="http://schemas.microsoft.com/office/drawing/2014/main" id="{721B9D0C-5930-4AF4-A79E-7666699F1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63" y="2514600"/>
            <a:ext cx="4159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6650" name="矩形 8">
            <a:extLst>
              <a:ext uri="{FF2B5EF4-FFF2-40B4-BE49-F238E27FC236}">
                <a16:creationId xmlns:a16="http://schemas.microsoft.com/office/drawing/2014/main" id="{7C9F65CC-2D97-47F1-A433-B7B2B5F2D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514600"/>
            <a:ext cx="3984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6651" name="矩形 8">
            <a:extLst>
              <a:ext uri="{FF2B5EF4-FFF2-40B4-BE49-F238E27FC236}">
                <a16:creationId xmlns:a16="http://schemas.microsoft.com/office/drawing/2014/main" id="{2CE3F029-121D-4D7D-BEF7-E234A51F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863" y="2514600"/>
            <a:ext cx="43338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26652" name="矩形 11">
            <a:extLst>
              <a:ext uri="{FF2B5EF4-FFF2-40B4-BE49-F238E27FC236}">
                <a16:creationId xmlns:a16="http://schemas.microsoft.com/office/drawing/2014/main" id="{357EE5A4-801C-4B49-9F97-6C0E1FEEE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2514600"/>
            <a:ext cx="392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FBB1F1B-FCC4-4087-A59B-7BD2343C7A7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62200" y="3048000"/>
            <a:ext cx="0" cy="381000"/>
          </a:xfrm>
          <a:prstGeom prst="straightConnector1">
            <a:avLst/>
          </a:prstGeom>
          <a:noFill/>
          <a:ln w="635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4" name="矩形 17">
            <a:extLst>
              <a:ext uri="{FF2B5EF4-FFF2-40B4-BE49-F238E27FC236}">
                <a16:creationId xmlns:a16="http://schemas.microsoft.com/office/drawing/2014/main" id="{D9FB944E-1FF8-45F7-88CC-B9D4191B5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438400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Arial" panose="020B0604020202020204" pitchFamily="34" charset="0"/>
              </a:rPr>
              <a:t>v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6655" name="矩形 18">
            <a:extLst>
              <a:ext uri="{FF2B5EF4-FFF2-40B4-BE49-F238E27FC236}">
                <a16:creationId xmlns:a16="http://schemas.microsoft.com/office/drawing/2014/main" id="{D1D3F283-B48B-403A-851B-C1F96785D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1828800"/>
            <a:ext cx="388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Arial" panose="020B0604020202020204" pitchFamily="34" charset="0"/>
              </a:rPr>
              <a:t>x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6656" name="矩形 19">
            <a:extLst>
              <a:ext uri="{FF2B5EF4-FFF2-40B4-BE49-F238E27FC236}">
                <a16:creationId xmlns:a16="http://schemas.microsoft.com/office/drawing/2014/main" id="{E5287291-8D08-446D-A9A5-5680DF8E2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1838325"/>
            <a:ext cx="48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M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5BC5BD1-AA6A-4448-8D9A-830E752F87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48000" y="3048000"/>
            <a:ext cx="0" cy="381000"/>
          </a:xfrm>
          <a:prstGeom prst="straightConnector1">
            <a:avLst/>
          </a:prstGeom>
          <a:noFill/>
          <a:ln w="635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6ED06BA-7B33-4C05-B041-7445AF80492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29000" y="3048000"/>
            <a:ext cx="0" cy="381000"/>
          </a:xfrm>
          <a:prstGeom prst="straightConnector1">
            <a:avLst/>
          </a:prstGeom>
          <a:noFill/>
          <a:ln w="635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Group 49">
            <a:extLst>
              <a:ext uri="{FF2B5EF4-FFF2-40B4-BE49-F238E27FC236}">
                <a16:creationId xmlns:a16="http://schemas.microsoft.com/office/drawing/2014/main" id="{9A1E7175-FEAE-4B98-BAEE-444AE779431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514600"/>
          <a:ext cx="2738437" cy="504825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矩形 8">
            <a:extLst>
              <a:ext uri="{FF2B5EF4-FFF2-40B4-BE49-F238E27FC236}">
                <a16:creationId xmlns:a16="http://schemas.microsoft.com/office/drawing/2014/main" id="{78209C6B-DCDC-4428-927A-8A3AD13D9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63" y="2514600"/>
            <a:ext cx="3810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24" name="矩形 9">
            <a:extLst>
              <a:ext uri="{FF2B5EF4-FFF2-40B4-BE49-F238E27FC236}">
                <a16:creationId xmlns:a16="http://schemas.microsoft.com/office/drawing/2014/main" id="{2E5D2400-AB44-4984-9F1E-3C523901B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2514600"/>
            <a:ext cx="4159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25" name="矩形 12">
            <a:extLst>
              <a:ext uri="{FF2B5EF4-FFF2-40B4-BE49-F238E27FC236}">
                <a16:creationId xmlns:a16="http://schemas.microsoft.com/office/drawing/2014/main" id="{A11B7836-9478-4F16-93C6-1D713DD76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2514600"/>
            <a:ext cx="4524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EF9A792A-08EF-484D-A5A6-05CE8D54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Algorithm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0EE6A8E-2413-41C8-9242-680BDFF0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6096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binsearch</a:t>
            </a:r>
            <a:r>
              <a:rPr kumimoji="1" lang="en-US" altLang="zh-CN" sz="2000" dirty="0">
                <a:ea typeface="宋体" panose="02010600030101010101" pitchFamily="2" charset="-122"/>
              </a:rPr>
              <a:t>(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x,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v[],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n)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mid;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          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low = 0, high = n – 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	</a:t>
            </a:r>
          </a:p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200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200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200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200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200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return -1;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}</a:t>
            </a:r>
            <a:endParaRPr kumimoji="1"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1DEE-CC00-4A34-9A6D-B31A6A7D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 chart</a:t>
            </a:r>
            <a:endParaRPr lang="zh-CN" altLang="en-US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B45D958E-5D58-4554-BD59-4E6F62CD5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6164" y="1824446"/>
            <a:ext cx="15235" cy="385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5DBC4A3F-B5BA-4C43-8ADB-DE266E1FB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352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24FFB9B2-7247-4C1A-AC63-4C2A2241F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41910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return mid </a:t>
            </a:r>
          </a:p>
        </p:txBody>
      </p:sp>
      <p:cxnSp>
        <p:nvCxnSpPr>
          <p:cNvPr id="11" name="AutoShape 13">
            <a:extLst>
              <a:ext uri="{FF2B5EF4-FFF2-40B4-BE49-F238E27FC236}">
                <a16:creationId xmlns:a16="http://schemas.microsoft.com/office/drawing/2014/main" id="{D5DFE5A8-7F82-4EFE-958A-DBF2DF878982}"/>
              </a:ext>
            </a:extLst>
          </p:cNvPr>
          <p:cNvCxnSpPr>
            <a:cxnSpLocks noChangeShapeType="1"/>
            <a:stCxn id="32" idx="1"/>
            <a:endCxn id="10" idx="0"/>
          </p:cNvCxnSpPr>
          <p:nvPr/>
        </p:nvCxnSpPr>
        <p:spPr bwMode="auto">
          <a:xfrm rot="10800000" flipV="1">
            <a:off x="5035550" y="3810000"/>
            <a:ext cx="952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4">
            <a:extLst>
              <a:ext uri="{FF2B5EF4-FFF2-40B4-BE49-F238E27FC236}">
                <a16:creationId xmlns:a16="http://schemas.microsoft.com/office/drawing/2014/main" id="{3E33A704-9421-4C8E-927C-DB270044CF45}"/>
              </a:ext>
            </a:extLst>
          </p:cNvPr>
          <p:cNvCxnSpPr>
            <a:cxnSpLocks noChangeShapeType="1"/>
            <a:stCxn id="10" idx="2"/>
            <a:endCxn id="35" idx="0"/>
          </p:cNvCxnSpPr>
          <p:nvPr/>
        </p:nvCxnSpPr>
        <p:spPr bwMode="auto">
          <a:xfrm rot="16200000" flipH="1">
            <a:off x="4559300" y="5048250"/>
            <a:ext cx="990600" cy="38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utoShape 15">
            <a:extLst>
              <a:ext uri="{FF2B5EF4-FFF2-40B4-BE49-F238E27FC236}">
                <a16:creationId xmlns:a16="http://schemas.microsoft.com/office/drawing/2014/main" id="{1B006347-44C7-4DB0-A9BA-D01A72EF7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55626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4" name="AutoShape 16">
            <a:extLst>
              <a:ext uri="{FF2B5EF4-FFF2-40B4-BE49-F238E27FC236}">
                <a16:creationId xmlns:a16="http://schemas.microsoft.com/office/drawing/2014/main" id="{2B6A5F02-300B-4DC4-B89E-A0CA34CAC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0" y="2209800"/>
            <a:ext cx="20574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4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dirty="0"/>
              <a:t>x &lt; v[mid]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?</a:t>
            </a:r>
          </a:p>
        </p:txBody>
      </p:sp>
      <p:cxnSp>
        <p:nvCxnSpPr>
          <p:cNvPr id="15" name="AutoShape 17">
            <a:extLst>
              <a:ext uri="{FF2B5EF4-FFF2-40B4-BE49-F238E27FC236}">
                <a16:creationId xmlns:a16="http://schemas.microsoft.com/office/drawing/2014/main" id="{E3DCF909-CFA9-4A58-9CFC-55BBE1E56A3C}"/>
              </a:ext>
            </a:extLst>
          </p:cNvPr>
          <p:cNvCxnSpPr>
            <a:cxnSpLocks noChangeShapeType="1"/>
            <a:stCxn id="14" idx="3"/>
            <a:endCxn id="24" idx="0"/>
          </p:cNvCxnSpPr>
          <p:nvPr/>
        </p:nvCxnSpPr>
        <p:spPr bwMode="auto">
          <a:xfrm>
            <a:off x="4616450" y="2590800"/>
            <a:ext cx="571500" cy="304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18">
            <a:extLst>
              <a:ext uri="{FF2B5EF4-FFF2-40B4-BE49-F238E27FC236}">
                <a16:creationId xmlns:a16="http://schemas.microsoft.com/office/drawing/2014/main" id="{098671B1-E2D3-47E3-86C1-7793805E4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2209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17" name="AutoShape 19">
            <a:extLst>
              <a:ext uri="{FF2B5EF4-FFF2-40B4-BE49-F238E27FC236}">
                <a16:creationId xmlns:a16="http://schemas.microsoft.com/office/drawing/2014/main" id="{0694246A-A2FF-4E4F-82A4-D1508A247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50" y="30480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high = mid-1</a:t>
            </a:r>
          </a:p>
        </p:txBody>
      </p:sp>
      <p:cxnSp>
        <p:nvCxnSpPr>
          <p:cNvPr id="18" name="AutoShape 20">
            <a:extLst>
              <a:ext uri="{FF2B5EF4-FFF2-40B4-BE49-F238E27FC236}">
                <a16:creationId xmlns:a16="http://schemas.microsoft.com/office/drawing/2014/main" id="{C53C07E2-5B24-43A0-8551-1139EC93640C}"/>
              </a:ext>
            </a:extLst>
          </p:cNvPr>
          <p:cNvCxnSpPr>
            <a:cxnSpLocks noChangeShapeType="1"/>
            <a:stCxn id="14" idx="1"/>
            <a:endCxn id="17" idx="0"/>
          </p:cNvCxnSpPr>
          <p:nvPr/>
        </p:nvCxnSpPr>
        <p:spPr bwMode="auto">
          <a:xfrm rot="10800000" flipV="1">
            <a:off x="2292350" y="2590800"/>
            <a:ext cx="266700" cy="457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21">
            <a:extLst>
              <a:ext uri="{FF2B5EF4-FFF2-40B4-BE49-F238E27FC236}">
                <a16:creationId xmlns:a16="http://schemas.microsoft.com/office/drawing/2014/main" id="{2727D295-FCF9-4125-8B67-5FC39E554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2209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False</a:t>
            </a:r>
          </a:p>
        </p:txBody>
      </p:sp>
      <p:cxnSp>
        <p:nvCxnSpPr>
          <p:cNvPr id="20" name="AutoShape 22">
            <a:extLst>
              <a:ext uri="{FF2B5EF4-FFF2-40B4-BE49-F238E27FC236}">
                <a16:creationId xmlns:a16="http://schemas.microsoft.com/office/drawing/2014/main" id="{AFDBC1E7-6E99-41E9-8489-981450DBBEDB}"/>
              </a:ext>
            </a:extLst>
          </p:cNvPr>
          <p:cNvCxnSpPr>
            <a:cxnSpLocks noChangeShapeType="1"/>
            <a:stCxn id="17" idx="2"/>
            <a:endCxn id="13" idx="2"/>
          </p:cNvCxnSpPr>
          <p:nvPr/>
        </p:nvCxnSpPr>
        <p:spPr bwMode="auto">
          <a:xfrm rot="16200000" flipH="1">
            <a:off x="1168400" y="4552950"/>
            <a:ext cx="2362200" cy="114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utoShape 23">
            <a:extLst>
              <a:ext uri="{FF2B5EF4-FFF2-40B4-BE49-F238E27FC236}">
                <a16:creationId xmlns:a16="http://schemas.microsoft.com/office/drawing/2014/main" id="{A8FCAEC6-EF78-430F-B092-F971B6FAA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61722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return -1</a:t>
            </a:r>
          </a:p>
        </p:txBody>
      </p:sp>
      <p:cxnSp>
        <p:nvCxnSpPr>
          <p:cNvPr id="22" name="AutoShape 25">
            <a:extLst>
              <a:ext uri="{FF2B5EF4-FFF2-40B4-BE49-F238E27FC236}">
                <a16:creationId xmlns:a16="http://schemas.microsoft.com/office/drawing/2014/main" id="{64B0237C-9B44-4F83-A5B0-455199D9451D}"/>
              </a:ext>
            </a:extLst>
          </p:cNvPr>
          <p:cNvCxnSpPr>
            <a:cxnSpLocks noChangeShapeType="1"/>
            <a:stCxn id="13" idx="4"/>
            <a:endCxn id="21" idx="0"/>
          </p:cNvCxnSpPr>
          <p:nvPr/>
        </p:nvCxnSpPr>
        <p:spPr bwMode="auto">
          <a:xfrm flipH="1">
            <a:off x="2633663" y="6019800"/>
            <a:ext cx="1587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6">
            <a:extLst>
              <a:ext uri="{FF2B5EF4-FFF2-40B4-BE49-F238E27FC236}">
                <a16:creationId xmlns:a16="http://schemas.microsoft.com/office/drawing/2014/main" id="{C2AD265D-F00E-4AAE-8A1D-A16D0683C25A}"/>
              </a:ext>
            </a:extLst>
          </p:cNvPr>
          <p:cNvCxnSpPr>
            <a:cxnSpLocks noChangeShapeType="1"/>
            <a:stCxn id="21" idx="2"/>
          </p:cNvCxnSpPr>
          <p:nvPr/>
        </p:nvCxnSpPr>
        <p:spPr bwMode="auto">
          <a:xfrm>
            <a:off x="2633663" y="6553200"/>
            <a:ext cx="1587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AutoShape 28">
            <a:extLst>
              <a:ext uri="{FF2B5EF4-FFF2-40B4-BE49-F238E27FC236}">
                <a16:creationId xmlns:a16="http://schemas.microsoft.com/office/drawing/2014/main" id="{0A2F6ABB-9056-4E71-9DFC-16DB966AA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2895600"/>
            <a:ext cx="20574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4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dirty="0"/>
              <a:t>x &gt; v[mid]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5" name="AutoShape 29">
            <a:extLst>
              <a:ext uri="{FF2B5EF4-FFF2-40B4-BE49-F238E27FC236}">
                <a16:creationId xmlns:a16="http://schemas.microsoft.com/office/drawing/2014/main" id="{A14FEF53-6425-4FFA-A4C4-EDBEBFB0C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3581400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low = mid +1</a:t>
            </a:r>
          </a:p>
        </p:txBody>
      </p:sp>
      <p:sp>
        <p:nvSpPr>
          <p:cNvPr id="26" name="AutoShape 30">
            <a:extLst>
              <a:ext uri="{FF2B5EF4-FFF2-40B4-BE49-F238E27FC236}">
                <a16:creationId xmlns:a16="http://schemas.microsoft.com/office/drawing/2014/main" id="{A38BBEC6-3827-462C-AFA7-D181243DA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850" y="55626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cxnSp>
        <p:nvCxnSpPr>
          <p:cNvPr id="27" name="AutoShape 31">
            <a:extLst>
              <a:ext uri="{FF2B5EF4-FFF2-40B4-BE49-F238E27FC236}">
                <a16:creationId xmlns:a16="http://schemas.microsoft.com/office/drawing/2014/main" id="{69F2AA33-3AB4-4E1F-8DF1-CFAAAB2E0255}"/>
              </a:ext>
            </a:extLst>
          </p:cNvPr>
          <p:cNvCxnSpPr>
            <a:cxnSpLocks noChangeShapeType="1"/>
            <a:stCxn id="25" idx="2"/>
            <a:endCxn id="26" idx="0"/>
          </p:cNvCxnSpPr>
          <p:nvPr/>
        </p:nvCxnSpPr>
        <p:spPr bwMode="auto">
          <a:xfrm rot="16200000" flipH="1">
            <a:off x="3035300" y="4743450"/>
            <a:ext cx="1600200" cy="38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32">
            <a:extLst>
              <a:ext uri="{FF2B5EF4-FFF2-40B4-BE49-F238E27FC236}">
                <a16:creationId xmlns:a16="http://schemas.microsoft.com/office/drawing/2014/main" id="{C985EBDC-6974-4561-8783-70C3BFA63CCA}"/>
              </a:ext>
            </a:extLst>
          </p:cNvPr>
          <p:cNvCxnSpPr>
            <a:cxnSpLocks noChangeShapeType="1"/>
            <a:stCxn id="24" idx="1"/>
            <a:endCxn id="25" idx="0"/>
          </p:cNvCxnSpPr>
          <p:nvPr/>
        </p:nvCxnSpPr>
        <p:spPr bwMode="auto">
          <a:xfrm rot="10800000" flipV="1">
            <a:off x="3816350" y="3276600"/>
            <a:ext cx="342900" cy="304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33">
            <a:extLst>
              <a:ext uri="{FF2B5EF4-FFF2-40B4-BE49-F238E27FC236}">
                <a16:creationId xmlns:a16="http://schemas.microsoft.com/office/drawing/2014/main" id="{62F4A0A4-2040-48E3-A147-71E99F355263}"/>
              </a:ext>
            </a:extLst>
          </p:cNvPr>
          <p:cNvCxnSpPr>
            <a:cxnSpLocks noChangeShapeType="1"/>
            <a:stCxn id="26" idx="2"/>
            <a:endCxn id="13" idx="6"/>
          </p:cNvCxnSpPr>
          <p:nvPr/>
        </p:nvCxnSpPr>
        <p:spPr bwMode="auto">
          <a:xfrm flipH="1">
            <a:off x="2863850" y="57912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34">
            <a:extLst>
              <a:ext uri="{FF2B5EF4-FFF2-40B4-BE49-F238E27FC236}">
                <a16:creationId xmlns:a16="http://schemas.microsoft.com/office/drawing/2014/main" id="{E36EC260-A706-4388-B808-9D29D8940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28194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31" name="Text Box 35">
            <a:extLst>
              <a:ext uri="{FF2B5EF4-FFF2-40B4-BE49-F238E27FC236}">
                <a16:creationId xmlns:a16="http://schemas.microsoft.com/office/drawing/2014/main" id="{7E9448D3-9BC2-4B43-8C5C-9B78BA838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32" name="AutoShape 36">
            <a:extLst>
              <a:ext uri="{FF2B5EF4-FFF2-40B4-BE49-F238E27FC236}">
                <a16:creationId xmlns:a16="http://schemas.microsoft.com/office/drawing/2014/main" id="{4ECD8B6E-A976-46F8-9BAC-9087275F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3429000"/>
            <a:ext cx="20574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4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kumimoji="1" lang="en-US" altLang="zh-CN" sz="1400" dirty="0"/>
              <a:t>x == v[mid]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?</a:t>
            </a:r>
          </a:p>
        </p:txBody>
      </p:sp>
      <p:cxnSp>
        <p:nvCxnSpPr>
          <p:cNvPr id="33" name="AutoShape 37">
            <a:extLst>
              <a:ext uri="{FF2B5EF4-FFF2-40B4-BE49-F238E27FC236}">
                <a16:creationId xmlns:a16="http://schemas.microsoft.com/office/drawing/2014/main" id="{5A134AF6-5A86-4AFD-9E54-AC4F4C71A047}"/>
              </a:ext>
            </a:extLst>
          </p:cNvPr>
          <p:cNvCxnSpPr>
            <a:cxnSpLocks noChangeShapeType="1"/>
            <a:stCxn id="24" idx="3"/>
            <a:endCxn id="32" idx="0"/>
          </p:cNvCxnSpPr>
          <p:nvPr/>
        </p:nvCxnSpPr>
        <p:spPr bwMode="auto">
          <a:xfrm>
            <a:off x="6216650" y="3276600"/>
            <a:ext cx="800100" cy="152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38">
            <a:extLst>
              <a:ext uri="{FF2B5EF4-FFF2-40B4-BE49-F238E27FC236}">
                <a16:creationId xmlns:a16="http://schemas.microsoft.com/office/drawing/2014/main" id="{6F739DF2-2BCB-4DC3-B3BB-97C3BDF94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3505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35" name="AutoShape 39">
            <a:extLst>
              <a:ext uri="{FF2B5EF4-FFF2-40B4-BE49-F238E27FC236}">
                <a16:creationId xmlns:a16="http://schemas.microsoft.com/office/drawing/2014/main" id="{6184D6FD-F250-467F-9A08-4D5C8D7A7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55626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cxnSp>
        <p:nvCxnSpPr>
          <p:cNvPr id="36" name="AutoShape 40">
            <a:extLst>
              <a:ext uri="{FF2B5EF4-FFF2-40B4-BE49-F238E27FC236}">
                <a16:creationId xmlns:a16="http://schemas.microsoft.com/office/drawing/2014/main" id="{95F7A769-C128-4792-8A80-A69B6190E7CA}"/>
              </a:ext>
            </a:extLst>
          </p:cNvPr>
          <p:cNvCxnSpPr>
            <a:cxnSpLocks noChangeShapeType="1"/>
            <a:stCxn id="35" idx="2"/>
            <a:endCxn id="26" idx="6"/>
          </p:cNvCxnSpPr>
          <p:nvPr/>
        </p:nvCxnSpPr>
        <p:spPr bwMode="auto">
          <a:xfrm flipH="1">
            <a:off x="4083050" y="57912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AutoShape 43">
            <a:extLst>
              <a:ext uri="{FF2B5EF4-FFF2-40B4-BE49-F238E27FC236}">
                <a16:creationId xmlns:a16="http://schemas.microsoft.com/office/drawing/2014/main" id="{0A857829-99A4-40F0-8DDB-0FD37C74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265" y="1443446"/>
            <a:ext cx="14478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mid=(</a:t>
            </a:r>
            <a:r>
              <a:rPr lang="en-US" altLang="zh-CN" sz="1400" dirty="0" err="1">
                <a:latin typeface="Arial" panose="020B0604020202020204" pitchFamily="34" charset="0"/>
              </a:rPr>
              <a:t>low+high</a:t>
            </a:r>
            <a:r>
              <a:rPr lang="en-US" altLang="zh-CN" sz="1400" dirty="0">
                <a:latin typeface="Arial" panose="020B0604020202020204" pitchFamily="34" charset="0"/>
              </a:rPr>
              <a:t>)/2</a:t>
            </a:r>
          </a:p>
        </p:txBody>
      </p:sp>
      <p:cxnSp>
        <p:nvCxnSpPr>
          <p:cNvPr id="46" name="AutoShape 11">
            <a:extLst>
              <a:ext uri="{FF2B5EF4-FFF2-40B4-BE49-F238E27FC236}">
                <a16:creationId xmlns:a16="http://schemas.microsoft.com/office/drawing/2014/main" id="{11B8B366-DCD7-4822-9E0D-A0D83E625902}"/>
              </a:ext>
            </a:extLst>
          </p:cNvPr>
          <p:cNvCxnSpPr>
            <a:cxnSpLocks noChangeShapeType="1"/>
            <a:stCxn id="32" idx="3"/>
          </p:cNvCxnSpPr>
          <p:nvPr/>
        </p:nvCxnSpPr>
        <p:spPr bwMode="auto">
          <a:xfrm flipH="1">
            <a:off x="5308138" y="3810000"/>
            <a:ext cx="2737312" cy="1981200"/>
          </a:xfrm>
          <a:prstGeom prst="bentConnector3">
            <a:avLst>
              <a:gd name="adj1" fmla="val -83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23841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EF9A792A-08EF-484D-A5A6-05CE8D54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Algorithm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0EE6A8E-2413-41C8-9242-680BDFF0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6096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binsearch</a:t>
            </a:r>
            <a:r>
              <a:rPr kumimoji="1" lang="en-US" altLang="zh-CN" sz="2000" dirty="0">
                <a:ea typeface="宋体" panose="02010600030101010101" pitchFamily="2" charset="-122"/>
              </a:rPr>
              <a:t>(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x,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v[],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n)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mid;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          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low = 0, high = n – 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	mid = (low + high) / 2;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	if (x &lt; v[mid])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		high = mid – 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		else if (x &gt; v[mid])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		low = mid + 1;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	else return mid;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return -1;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}</a:t>
            </a:r>
            <a:endParaRPr kumimoji="1" lang="zh-CN" altLang="en-US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102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EF9A792A-08EF-484D-A5A6-05CE8D54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Algorithm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0EE6A8E-2413-41C8-9242-680BDFF0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6096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binsearch</a:t>
            </a:r>
            <a:r>
              <a:rPr kumimoji="1" lang="en-US" altLang="zh-CN" sz="2000" dirty="0">
                <a:ea typeface="宋体" panose="02010600030101010101" pitchFamily="2" charset="-122"/>
              </a:rPr>
              <a:t>(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x,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v[],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n)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mid;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          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ea typeface="宋体" panose="02010600030101010101" pitchFamily="2" charset="-122"/>
              </a:rPr>
              <a:t> low = 0, high = n – 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while (low &lt;= high)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	mid = (low + high) / 2;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	if (x &lt; v[mid])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		high = mid – 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 		else if (x &gt; v[mid])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		low = mid + 1;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	else return mid;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	return -1;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}</a:t>
            </a:r>
            <a:endParaRPr kumimoji="1" lang="zh-CN" altLang="en-US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43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669BBA45-2545-4879-9EC4-C8656BAE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Switch statement</a:t>
            </a:r>
            <a:endParaRPr kumimoji="1" lang="zh-CN" altLang="en-US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E71BBFC5-0969-4049-8A2D-899A327A4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General form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2B55F-43C7-48E7-9B21-CCBF09403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335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6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expression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case 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value_1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block_1</a:t>
            </a:r>
            <a:r>
              <a:rPr lang="zh-CN" alt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；</a:t>
            </a:r>
            <a:endParaRPr lang="en-US" altLang="zh-CN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case 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value_2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block_1</a:t>
            </a:r>
            <a:r>
              <a:rPr lang="zh-CN" alt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；</a:t>
            </a:r>
            <a:endParaRPr lang="en-US" altLang="zh-CN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......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......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default: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default_block</a:t>
            </a:r>
            <a:r>
              <a:rPr lang="zh-CN" alt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；</a:t>
            </a:r>
            <a:endParaRPr lang="en-US" altLang="zh-CN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statement_x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4">
            <a:extLst>
              <a:ext uri="{FF2B5EF4-FFF2-40B4-BE49-F238E27FC236}">
                <a16:creationId xmlns:a16="http://schemas.microsoft.com/office/drawing/2014/main" id="{8EC8E01C-74ED-4BA6-B30F-7A1251006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600200"/>
            <a:ext cx="871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Entry</a:t>
            </a:r>
          </a:p>
        </p:txBody>
      </p:sp>
      <p:sp>
        <p:nvSpPr>
          <p:cNvPr id="60" name="AutoShape 5">
            <a:extLst>
              <a:ext uri="{FF2B5EF4-FFF2-40B4-BE49-F238E27FC236}">
                <a16:creationId xmlns:a16="http://schemas.microsoft.com/office/drawing/2014/main" id="{57054D9C-8D08-4542-8085-F44277634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2133600"/>
            <a:ext cx="2514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switch expression</a:t>
            </a:r>
          </a:p>
        </p:txBody>
      </p:sp>
      <p:sp>
        <p:nvSpPr>
          <p:cNvPr id="61" name="Line 6">
            <a:extLst>
              <a:ext uri="{FF2B5EF4-FFF2-40B4-BE49-F238E27FC236}">
                <a16:creationId xmlns:a16="http://schemas.microsoft.com/office/drawing/2014/main" id="{6FC9CBEF-A768-4D98-84F7-D8064A102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7">
            <a:extLst>
              <a:ext uri="{FF2B5EF4-FFF2-40B4-BE49-F238E27FC236}">
                <a16:creationId xmlns:a16="http://schemas.microsoft.com/office/drawing/2014/main" id="{F0015C1A-3514-46AB-A79A-C4B2F7CB4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200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10">
            <a:extLst>
              <a:ext uri="{FF2B5EF4-FFF2-40B4-BE49-F238E27FC236}">
                <a16:creationId xmlns:a16="http://schemas.microsoft.com/office/drawing/2014/main" id="{F9C8A5E1-2B15-46BA-B176-C325F6D1F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11">
            <a:extLst>
              <a:ext uri="{FF2B5EF4-FFF2-40B4-BE49-F238E27FC236}">
                <a16:creationId xmlns:a16="http://schemas.microsoft.com/office/drawing/2014/main" id="{FDD9AC56-490B-46D8-B970-60817792F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8EF24D13-775F-4616-B26C-0C00E1B64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13">
            <a:extLst>
              <a:ext uri="{FF2B5EF4-FFF2-40B4-BE49-F238E27FC236}">
                <a16:creationId xmlns:a16="http://schemas.microsoft.com/office/drawing/2014/main" id="{715B10CF-CD42-4231-9C31-9FC54B427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AutoShape 14">
            <a:extLst>
              <a:ext uri="{FF2B5EF4-FFF2-40B4-BE49-F238E27FC236}">
                <a16:creationId xmlns:a16="http://schemas.microsoft.com/office/drawing/2014/main" id="{36541689-B8CA-462D-86C9-3016F0DA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895600"/>
            <a:ext cx="13716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block1</a:t>
            </a:r>
          </a:p>
        </p:txBody>
      </p:sp>
      <p:sp>
        <p:nvSpPr>
          <p:cNvPr id="68" name="AutoShape 17">
            <a:extLst>
              <a:ext uri="{FF2B5EF4-FFF2-40B4-BE49-F238E27FC236}">
                <a16:creationId xmlns:a16="http://schemas.microsoft.com/office/drawing/2014/main" id="{5BE4DB17-5904-449D-89BA-CAD70C68A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05200"/>
            <a:ext cx="13716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block2</a:t>
            </a:r>
          </a:p>
        </p:txBody>
      </p:sp>
      <p:sp>
        <p:nvSpPr>
          <p:cNvPr id="69" name="AutoShape 18">
            <a:extLst>
              <a:ext uri="{FF2B5EF4-FFF2-40B4-BE49-F238E27FC236}">
                <a16:creationId xmlns:a16="http://schemas.microsoft.com/office/drawing/2014/main" id="{FB075C84-DD3A-4182-8A31-8C434D12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876800"/>
            <a:ext cx="15240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default block</a:t>
            </a:r>
          </a:p>
        </p:txBody>
      </p:sp>
      <p:sp>
        <p:nvSpPr>
          <p:cNvPr id="72" name="AutoShape 21">
            <a:extLst>
              <a:ext uri="{FF2B5EF4-FFF2-40B4-BE49-F238E27FC236}">
                <a16:creationId xmlns:a16="http://schemas.microsoft.com/office/drawing/2014/main" id="{7E50FA8A-B63D-4AE5-9EBC-2FE8A925E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9436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statement-x</a:t>
            </a:r>
          </a:p>
        </p:txBody>
      </p:sp>
      <p:cxnSp>
        <p:nvCxnSpPr>
          <p:cNvPr id="74" name="AutoShape 24">
            <a:extLst>
              <a:ext uri="{FF2B5EF4-FFF2-40B4-BE49-F238E27FC236}">
                <a16:creationId xmlns:a16="http://schemas.microsoft.com/office/drawing/2014/main" id="{5D3FB80D-AD7D-4854-AFC1-24A01BAA6C82}"/>
              </a:ext>
            </a:extLst>
          </p:cNvPr>
          <p:cNvCxnSpPr>
            <a:cxnSpLocks noChangeShapeType="1"/>
            <a:stCxn id="69" idx="2"/>
          </p:cNvCxnSpPr>
          <p:nvPr/>
        </p:nvCxnSpPr>
        <p:spPr bwMode="auto">
          <a:xfrm>
            <a:off x="7162800" y="5334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5">
            <a:extLst>
              <a:ext uri="{FF2B5EF4-FFF2-40B4-BE49-F238E27FC236}">
                <a16:creationId xmlns:a16="http://schemas.microsoft.com/office/drawing/2014/main" id="{6D301CA5-491A-4DF4-8D27-0F7903495472}"/>
              </a:ext>
            </a:extLst>
          </p:cNvPr>
          <p:cNvCxnSpPr>
            <a:cxnSpLocks noChangeShapeType="1"/>
            <a:stCxn id="62" idx="1"/>
          </p:cNvCxnSpPr>
          <p:nvPr/>
        </p:nvCxnSpPr>
        <p:spPr bwMode="auto">
          <a:xfrm rot="16200000" flipH="1">
            <a:off x="6172200" y="2895600"/>
            <a:ext cx="0" cy="609600"/>
          </a:xfrm>
          <a:prstGeom prst="bentConnector4">
            <a:avLst>
              <a:gd name="adj1" fmla="val -83130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26">
            <a:extLst>
              <a:ext uri="{FF2B5EF4-FFF2-40B4-BE49-F238E27FC236}">
                <a16:creationId xmlns:a16="http://schemas.microsoft.com/office/drawing/2014/main" id="{8B2F402A-6A49-42A4-A106-FF84B1B621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00" y="3733800"/>
            <a:ext cx="2057400" cy="12700"/>
          </a:xfrm>
          <a:prstGeom prst="bentConnector3">
            <a:avLst>
              <a:gd name="adj1" fmla="val 5314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28">
            <a:extLst>
              <a:ext uri="{FF2B5EF4-FFF2-40B4-BE49-F238E27FC236}">
                <a16:creationId xmlns:a16="http://schemas.microsoft.com/office/drawing/2014/main" id="{1DA7B6C7-2E43-4355-8188-8C33B0C316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3200400"/>
            <a:ext cx="2667000" cy="2133600"/>
          </a:xfrm>
          <a:prstGeom prst="bentConnector3">
            <a:avLst>
              <a:gd name="adj1" fmla="val 4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29">
            <a:extLst>
              <a:ext uri="{FF2B5EF4-FFF2-40B4-BE49-F238E27FC236}">
                <a16:creationId xmlns:a16="http://schemas.microsoft.com/office/drawing/2014/main" id="{AABF3DC2-B1CB-4072-8719-00923B2D5EEF}"/>
              </a:ext>
            </a:extLst>
          </p:cNvPr>
          <p:cNvCxnSpPr>
            <a:cxnSpLocks noChangeShapeType="1"/>
            <a:stCxn id="67" idx="3"/>
          </p:cNvCxnSpPr>
          <p:nvPr/>
        </p:nvCxnSpPr>
        <p:spPr bwMode="auto">
          <a:xfrm>
            <a:off x="7924800" y="3124200"/>
            <a:ext cx="533400" cy="2819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 Box 33">
            <a:extLst>
              <a:ext uri="{FF2B5EF4-FFF2-40B4-BE49-F238E27FC236}">
                <a16:creationId xmlns:a16="http://schemas.microsoft.com/office/drawing/2014/main" id="{4232C98E-F4A4-478F-97F0-AEB7DCCF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267200"/>
            <a:ext cx="1038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83" name="Text Box 34">
            <a:extLst>
              <a:ext uri="{FF2B5EF4-FFF2-40B4-BE49-F238E27FC236}">
                <a16:creationId xmlns:a16="http://schemas.microsoft.com/office/drawing/2014/main" id="{4CF79590-5017-45D1-9B65-DDE996B20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909888"/>
            <a:ext cx="2020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Expression==value_1</a:t>
            </a:r>
          </a:p>
        </p:txBody>
      </p:sp>
      <p:sp>
        <p:nvSpPr>
          <p:cNvPr id="84" name="Text Box 35">
            <a:extLst>
              <a:ext uri="{FF2B5EF4-FFF2-40B4-BE49-F238E27FC236}">
                <a16:creationId xmlns:a16="http://schemas.microsoft.com/office/drawing/2014/main" id="{1AFCA4CF-A110-4BAA-AA36-B8954F7A5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429000"/>
            <a:ext cx="2020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Expression==value_2</a:t>
            </a:r>
          </a:p>
        </p:txBody>
      </p:sp>
      <p:sp>
        <p:nvSpPr>
          <p:cNvPr id="85" name="Text Box 36">
            <a:extLst>
              <a:ext uri="{FF2B5EF4-FFF2-40B4-BE49-F238E27FC236}">
                <a16:creationId xmlns:a16="http://schemas.microsoft.com/office/drawing/2014/main" id="{851FF1CD-697A-4217-839A-C00B71BE5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891088"/>
            <a:ext cx="202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(no match) default</a:t>
            </a:r>
          </a:p>
        </p:txBody>
      </p:sp>
      <p:cxnSp>
        <p:nvCxnSpPr>
          <p:cNvPr id="43" name="AutoShape 29">
            <a:extLst>
              <a:ext uri="{FF2B5EF4-FFF2-40B4-BE49-F238E27FC236}">
                <a16:creationId xmlns:a16="http://schemas.microsoft.com/office/drawing/2014/main" id="{D544CEE1-6131-41BE-8A1C-2E4F449B560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048500" y="4686300"/>
            <a:ext cx="2133600" cy="381000"/>
          </a:xfrm>
          <a:prstGeom prst="bentConnector3">
            <a:avLst>
              <a:gd name="adj1" fmla="val -40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  <p:bldP spid="67" grpId="0" animBg="1"/>
      <p:bldP spid="68" grpId="0" animBg="1"/>
      <p:bldP spid="69" grpId="0" animBg="1"/>
      <p:bldP spid="72" grpId="0" animBg="1"/>
      <p:bldP spid="72" grpId="1" animBg="1"/>
      <p:bldP spid="72" grpId="2" animBg="1"/>
      <p:bldP spid="82" grpId="0"/>
      <p:bldP spid="83" grpId="0"/>
      <p:bldP spid="84" grpId="0"/>
      <p:bldP spid="8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4FB4B4C6-8676-4EDC-AC4B-F615DD20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Rules for switch statement</a:t>
            </a:r>
            <a:endParaRPr kumimoji="1"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C60BC5D2-D3F8-4F26-88C4-CAE8AAB0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switch expression</a:t>
            </a:r>
            <a:r>
              <a:rPr kumimoji="1" lang="en-US" altLang="zh-CN">
                <a:ea typeface="宋体" panose="02010600030101010101" pitchFamily="2" charset="-122"/>
              </a:rPr>
              <a:t> must be an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integral</a:t>
            </a:r>
            <a:r>
              <a:rPr kumimoji="1" lang="en-US" altLang="zh-CN">
                <a:ea typeface="宋体" panose="02010600030101010101" pitchFamily="2" charset="-122"/>
              </a:rPr>
              <a:t> type including int, char and enum.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Case labels must be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constants</a:t>
            </a:r>
            <a:r>
              <a:rPr kumimoji="1" lang="en-US" altLang="zh-CN">
                <a:ea typeface="宋体" panose="02010600030101010101" pitchFamily="2" charset="-122"/>
              </a:rPr>
              <a:t> or constant expressions.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Case labels must be unique and end with semicolon. 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The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break</a:t>
            </a:r>
            <a:r>
              <a:rPr kumimoji="1" lang="en-US" altLang="zh-CN">
                <a:ea typeface="宋体" panose="02010600030101010101" pitchFamily="2" charset="-122"/>
              </a:rPr>
              <a:t> statement transfers the control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out of the switch </a:t>
            </a:r>
            <a:r>
              <a:rPr kumimoji="1" lang="en-US" altLang="zh-CN">
                <a:ea typeface="宋体" panose="02010600030101010101" pitchFamily="2" charset="-122"/>
              </a:rPr>
              <a:t>statement. Set break upon demand.</a:t>
            </a: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EF9A792A-08EF-484D-A5A6-05CE8D54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Exercise-1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0EE6A8E-2413-41C8-9242-680BDFF0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6096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What is the numerical value of each of the following expressions?</a:t>
            </a:r>
          </a:p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kumimoji="1" lang="en-US" altLang="zh-CN" sz="2000" dirty="0">
                <a:ea typeface="宋体" panose="02010600030101010101" pitchFamily="2" charset="-122"/>
              </a:rPr>
              <a:t>5 &gt; 2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kumimoji="1" lang="en-US" altLang="zh-CN" sz="2000" dirty="0">
                <a:ea typeface="宋体" panose="02010600030101010101" pitchFamily="2" charset="-122"/>
              </a:rPr>
              <a:t>3+4 &gt; 2 &amp;&amp; 3 &lt; 2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kumimoji="1" lang="en-US" altLang="zh-CN" sz="2000" dirty="0">
                <a:ea typeface="宋体" panose="02010600030101010101" pitchFamily="2" charset="-122"/>
              </a:rPr>
              <a:t>x &gt;= y || y &gt; x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kumimoji="1" lang="en-US" altLang="zh-CN" sz="2000" dirty="0">
                <a:ea typeface="宋体" panose="02010600030101010101" pitchFamily="2" charset="-122"/>
              </a:rPr>
              <a:t>d = 5 + (6 &gt; 2)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kumimoji="1" lang="en-US" altLang="zh-CN" sz="2000" dirty="0">
                <a:ea typeface="宋体" panose="02010600030101010101" pitchFamily="2" charset="-122"/>
              </a:rPr>
              <a:t>‘X’ &gt; ‘T’? 10 : 5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kumimoji="1" lang="en-US" altLang="zh-CN" sz="2000" dirty="0">
                <a:ea typeface="宋体" panose="02010600030101010101" pitchFamily="2" charset="-122"/>
              </a:rPr>
              <a:t>x &gt; y ? y &gt; x : x &gt; y</a:t>
            </a:r>
          </a:p>
        </p:txBody>
      </p:sp>
    </p:spTree>
    <p:extLst>
      <p:ext uri="{BB962C8B-B14F-4D97-AF65-F5344CB8AC3E}">
        <p14:creationId xmlns:p14="http://schemas.microsoft.com/office/powerpoint/2010/main" val="288017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EF9A792A-08EF-484D-A5A6-05CE8D54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Exercise-2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0EE6A8E-2413-41C8-9242-680BDFF0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6096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What’s wrong with the program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#include &lt;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stdio.h</a:t>
            </a:r>
            <a:r>
              <a:rPr kumimoji="1" lang="en-US" altLang="zh-CN" sz="2000" dirty="0">
                <a:ea typeface="宋体" panose="02010600030101010101" pitchFamily="2" charset="-122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1600" dirty="0">
                <a:ea typeface="宋体" panose="02010600030101010101" pitchFamily="2" charset="-122"/>
              </a:rPr>
              <a:t> main(void)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	char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ch</a:t>
            </a:r>
            <a:r>
              <a:rPr kumimoji="1" lang="en-US" altLang="zh-CN" sz="1600" dirty="0">
                <a:ea typeface="宋体" panose="02010600030101010101" pitchFamily="2" charset="-122"/>
              </a:rPr>
              <a:t>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         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1600" dirty="0">
                <a:ea typeface="宋体" panose="02010600030101010101" pitchFamily="2" charset="-122"/>
              </a:rPr>
              <a:t>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lc</a:t>
            </a:r>
            <a:r>
              <a:rPr kumimoji="1" lang="en-US" altLang="zh-CN" sz="1600" dirty="0">
                <a:ea typeface="宋体" panose="02010600030101010101" pitchFamily="2" charset="-122"/>
              </a:rPr>
              <a:t> = 0;/*lowercase char count*/</a:t>
            </a:r>
          </a:p>
          <a:p>
            <a:pPr marL="0" indent="0"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	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1600" dirty="0">
                <a:ea typeface="宋体" panose="02010600030101010101" pitchFamily="2" charset="-122"/>
              </a:rPr>
              <a:t>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uc</a:t>
            </a:r>
            <a:r>
              <a:rPr kumimoji="1" lang="en-US" altLang="zh-CN" sz="1600" dirty="0">
                <a:ea typeface="宋体" panose="02010600030101010101" pitchFamily="2" charset="-122"/>
              </a:rPr>
              <a:t> = 0;/*uppercase char count*/</a:t>
            </a:r>
          </a:p>
          <a:p>
            <a:pPr marL="0" indent="0"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	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1600" dirty="0">
                <a:ea typeface="宋体" panose="02010600030101010101" pitchFamily="2" charset="-122"/>
              </a:rPr>
              <a:t>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oc</a:t>
            </a:r>
            <a:r>
              <a:rPr kumimoji="1" lang="en-US" altLang="zh-CN" sz="1600" dirty="0">
                <a:ea typeface="宋体" panose="02010600030101010101" pitchFamily="2" charset="-122"/>
              </a:rPr>
              <a:t> = 0;/*other char count*/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	while ((char =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getchar</a:t>
            </a:r>
            <a:r>
              <a:rPr kumimoji="1" lang="en-US" altLang="zh-CN" sz="1600" dirty="0">
                <a:ea typeface="宋体" panose="02010600030101010101" pitchFamily="2" charset="-122"/>
              </a:rPr>
              <a:t>()) != ‘#’)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	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		if (‘a’ &lt;= 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ch</a:t>
            </a:r>
            <a:r>
              <a:rPr kumimoji="1" lang="en-US" altLang="zh-CN" sz="1600" dirty="0">
                <a:ea typeface="宋体" panose="02010600030101010101" pitchFamily="2" charset="-122"/>
              </a:rPr>
              <a:t>  &gt;= ‘z’)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			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lc</a:t>
            </a:r>
            <a:r>
              <a:rPr kumimoji="1" lang="en-US" altLang="zh-CN" sz="1600" dirty="0">
                <a:ea typeface="宋体" panose="02010600030101010101" pitchFamily="2" charset="-122"/>
              </a:rPr>
              <a:t>++;</a:t>
            </a:r>
          </a:p>
          <a:p>
            <a:pPr marL="0" indent="0"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		else if (!(‘a’ &lt;= 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ch</a:t>
            </a:r>
            <a:r>
              <a:rPr kumimoji="1" lang="en-US" altLang="zh-CN" sz="1600" dirty="0">
                <a:ea typeface="宋体" panose="02010600030101010101" pitchFamily="2" charset="-122"/>
              </a:rPr>
              <a:t>  &gt;= ‘z’))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			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uc</a:t>
            </a:r>
            <a:r>
              <a:rPr kumimoji="1" lang="en-US" altLang="zh-CN" sz="1600" dirty="0">
                <a:ea typeface="宋体" panose="02010600030101010101" pitchFamily="2" charset="-122"/>
              </a:rPr>
              <a:t>++;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		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oc</a:t>
            </a:r>
            <a:r>
              <a:rPr kumimoji="1" lang="en-US" altLang="zh-CN" sz="1600" dirty="0">
                <a:ea typeface="宋体" panose="02010600030101010101" pitchFamily="2" charset="-122"/>
              </a:rPr>
              <a:t>++;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	return 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}</a:t>
            </a:r>
            <a:endParaRPr kumimoji="1" lang="zh-CN" altLang="en-US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275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23C79BB5-BFAB-4DBA-A193-D5163441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Homework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4526A25C-7D34-4B95-AC00-8E1B293E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Read Chapter 3. </a:t>
            </a: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Write a function to remove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consecutively repeating </a:t>
            </a:r>
            <a:r>
              <a:rPr lang="en-US" altLang="zh-CN" dirty="0">
                <a:ea typeface="宋体" panose="02010600030101010101" pitchFamily="2" charset="-122"/>
              </a:rPr>
              <a:t>characters in a string </a:t>
            </a:r>
            <a:r>
              <a:rPr lang="en-US" altLang="zh-CN" i="1" dirty="0">
                <a:ea typeface="宋体" panose="02010600030101010101" pitchFamily="2" charset="-122"/>
              </a:rPr>
              <a:t>s.</a:t>
            </a: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Using </a:t>
            </a:r>
            <a:r>
              <a:rPr lang="en-US" altLang="zh-CN" i="1" dirty="0">
                <a:ea typeface="宋体" panose="02010600030101010101" pitchFamily="2" charset="-122"/>
              </a:rPr>
              <a:t>if else </a:t>
            </a:r>
            <a:r>
              <a:rPr lang="en-US" altLang="zh-CN" dirty="0">
                <a:ea typeface="宋体" panose="02010600030101010101" pitchFamily="2" charset="-122"/>
              </a:rPr>
              <a:t>statements, write a program that reads input up to #, replaces each period with an exclamation mark, replaces each exclamation mark initially present with two exclamation marks, and reports at the end the number of substitutions it has made. </a:t>
            </a:r>
          </a:p>
          <a:p>
            <a:pPr marL="0" indent="0"/>
            <a:endParaRPr lang="en-US" altLang="zh-CN" i="1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Exercise 3-1 (Analyze not measure the time difference).  </a:t>
            </a: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6C2BE988-24B1-4EB4-91B6-38CB3BD0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if statement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D82146AD-E3AF-4485-B339-9260680F2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General form</a:t>
            </a:r>
          </a:p>
          <a:p>
            <a:pPr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endParaRPr lang="en-US" altLang="zh-CN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/>
              <a:ea typeface="宋体"/>
            </a:endParaRP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Flow chart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dirty="0">
              <a:ea typeface="楷体" pitchFamily="49" charset="-12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sz="2400" kern="1200" dirty="0"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3A0C4A-C74F-40CB-867B-5D17585134F5}"/>
              </a:ext>
            </a:extLst>
          </p:cNvPr>
          <p:cNvSpPr/>
          <p:nvPr/>
        </p:nvSpPr>
        <p:spPr>
          <a:xfrm>
            <a:off x="304800" y="1447800"/>
            <a:ext cx="6629400" cy="19383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4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if 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(test expression)</a:t>
            </a:r>
          </a:p>
          <a:p>
            <a:pPr lvl="4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{</a:t>
            </a:r>
          </a:p>
          <a:p>
            <a:pPr lvl="4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	statement-block;</a:t>
            </a:r>
          </a:p>
          <a:p>
            <a:pPr lvl="4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}</a:t>
            </a:r>
          </a:p>
          <a:p>
            <a:pPr lvl="4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statement-x;</a:t>
            </a:r>
          </a:p>
        </p:txBody>
      </p:sp>
      <p:grpSp>
        <p:nvGrpSpPr>
          <p:cNvPr id="7173" name="Group 24">
            <a:extLst>
              <a:ext uri="{FF2B5EF4-FFF2-40B4-BE49-F238E27FC236}">
                <a16:creationId xmlns:a16="http://schemas.microsoft.com/office/drawing/2014/main" id="{7A3A76E7-8CB7-4891-AB68-F20C1064547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83063"/>
            <a:ext cx="6934200" cy="2293937"/>
            <a:chOff x="1466" y="1771"/>
            <a:chExt cx="3190" cy="1445"/>
          </a:xfrm>
        </p:grpSpPr>
        <p:sp>
          <p:nvSpPr>
            <p:cNvPr id="7179" name="AutoShape 5">
              <a:extLst>
                <a:ext uri="{FF2B5EF4-FFF2-40B4-BE49-F238E27FC236}">
                  <a16:creationId xmlns:a16="http://schemas.microsoft.com/office/drawing/2014/main" id="{7EC58670-0F66-4E61-8F78-FD0784994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2112"/>
              <a:ext cx="1773" cy="44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Arial" panose="020B0604020202020204" pitchFamily="34" charset="0"/>
                </a:rPr>
                <a:t>test</a:t>
              </a:r>
              <a:r>
                <a:rPr lang="en-US" altLang="zh-CN" sz="1400">
                  <a:latin typeface="Arial" panose="020B0604020202020204" pitchFamily="34" charset="0"/>
                </a:rPr>
                <a:t> </a:t>
              </a:r>
              <a:r>
                <a:rPr lang="en-US" altLang="zh-CN">
                  <a:latin typeface="Arial" panose="020B0604020202020204" pitchFamily="34" charset="0"/>
                </a:rPr>
                <a:t>expression?</a:t>
              </a:r>
            </a:p>
          </p:txBody>
        </p:sp>
        <p:sp>
          <p:nvSpPr>
            <p:cNvPr id="7180" name="Line 6">
              <a:extLst>
                <a:ext uri="{FF2B5EF4-FFF2-40B4-BE49-F238E27FC236}">
                  <a16:creationId xmlns:a16="http://schemas.microsoft.com/office/drawing/2014/main" id="{F3DCC199-3A9B-4F58-A76E-D2B229365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771"/>
              <a:ext cx="0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Text Box 9">
              <a:extLst>
                <a:ext uri="{FF2B5EF4-FFF2-40B4-BE49-F238E27FC236}">
                  <a16:creationId xmlns:a16="http://schemas.microsoft.com/office/drawing/2014/main" id="{13EC65EE-6C4B-407F-A965-FB8254411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7" y="1824"/>
              <a:ext cx="5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Arial" panose="020B0604020202020204" pitchFamily="34" charset="0"/>
                </a:rPr>
                <a:t>Entry</a:t>
              </a:r>
            </a:p>
          </p:txBody>
        </p:sp>
        <p:sp>
          <p:nvSpPr>
            <p:cNvPr id="7182" name="AutoShape 12">
              <a:extLst>
                <a:ext uri="{FF2B5EF4-FFF2-40B4-BE49-F238E27FC236}">
                  <a16:creationId xmlns:a16="http://schemas.microsoft.com/office/drawing/2014/main" id="{4EBF0049-C9B0-487C-B6CC-674C037A8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28"/>
              <a:ext cx="960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7183" name="AutoShape 13">
              <a:extLst>
                <a:ext uri="{FF2B5EF4-FFF2-40B4-BE49-F238E27FC236}">
                  <a16:creationId xmlns:a16="http://schemas.microsoft.com/office/drawing/2014/main" id="{87C93619-5AE8-43D0-938F-578D29132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96"/>
              <a:ext cx="1296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cxnSp>
          <p:nvCxnSpPr>
            <p:cNvPr id="7184" name="AutoShape 14">
              <a:extLst>
                <a:ext uri="{FF2B5EF4-FFF2-40B4-BE49-F238E27FC236}">
                  <a16:creationId xmlns:a16="http://schemas.microsoft.com/office/drawing/2014/main" id="{BF9CDCF1-818E-4ED3-AE51-7D5BE53E64F3}"/>
                </a:ext>
              </a:extLst>
            </p:cNvPr>
            <p:cNvCxnSpPr>
              <a:cxnSpLocks noChangeShapeType="1"/>
              <a:stCxn id="7179" idx="2"/>
              <a:endCxn id="7182" idx="0"/>
            </p:cNvCxnSpPr>
            <p:nvPr/>
          </p:nvCxnSpPr>
          <p:spPr bwMode="auto">
            <a:xfrm flipH="1">
              <a:off x="2352" y="2560"/>
              <a:ext cx="0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5">
              <a:extLst>
                <a:ext uri="{FF2B5EF4-FFF2-40B4-BE49-F238E27FC236}">
                  <a16:creationId xmlns:a16="http://schemas.microsoft.com/office/drawing/2014/main" id="{61233F1D-AFDB-4E6A-9DC3-36E1F0595E00}"/>
                </a:ext>
              </a:extLst>
            </p:cNvPr>
            <p:cNvCxnSpPr>
              <a:cxnSpLocks noChangeShapeType="1"/>
              <a:stCxn id="7179" idx="3"/>
              <a:endCxn id="7183" idx="0"/>
            </p:cNvCxnSpPr>
            <p:nvPr/>
          </p:nvCxnSpPr>
          <p:spPr bwMode="auto">
            <a:xfrm>
              <a:off x="3239" y="2336"/>
              <a:ext cx="769" cy="16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9">
              <a:extLst>
                <a:ext uri="{FF2B5EF4-FFF2-40B4-BE49-F238E27FC236}">
                  <a16:creationId xmlns:a16="http://schemas.microsoft.com/office/drawing/2014/main" id="{59831E28-661F-4826-B585-0BC21488BE32}"/>
                </a:ext>
              </a:extLst>
            </p:cNvPr>
            <p:cNvCxnSpPr>
              <a:cxnSpLocks noChangeShapeType="1"/>
              <a:endCxn id="7182" idx="3"/>
            </p:cNvCxnSpPr>
            <p:nvPr/>
          </p:nvCxnSpPr>
          <p:spPr bwMode="auto">
            <a:xfrm rot="5400000">
              <a:off x="3114" y="2417"/>
              <a:ext cx="373" cy="93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74" name="Text Box 9">
            <a:extLst>
              <a:ext uri="{FF2B5EF4-FFF2-40B4-BE49-F238E27FC236}">
                <a16:creationId xmlns:a16="http://schemas.microsoft.com/office/drawing/2014/main" id="{BC06D04A-8CF7-4858-8090-BA18B81B8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486400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7175" name="Text Box 9">
            <a:extLst>
              <a:ext uri="{FF2B5EF4-FFF2-40B4-BE49-F238E27FC236}">
                <a16:creationId xmlns:a16="http://schemas.microsoft.com/office/drawing/2014/main" id="{1E349360-C4BC-46C8-BA63-BB0B64C75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4572000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7176" name="Text Box 9">
            <a:extLst>
              <a:ext uri="{FF2B5EF4-FFF2-40B4-BE49-F238E27FC236}">
                <a16:creationId xmlns:a16="http://schemas.microsoft.com/office/drawing/2014/main" id="{7CE2778F-9160-4406-99FF-4D2F1B7E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150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statement-x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E744DD47-92FD-4523-B0B0-A847FBE7F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5253038"/>
            <a:ext cx="279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statement-block</a:t>
            </a:r>
          </a:p>
        </p:txBody>
      </p:sp>
      <p:sp>
        <p:nvSpPr>
          <p:cNvPr id="21" name="圆角矩形标注 20">
            <a:extLst>
              <a:ext uri="{FF2B5EF4-FFF2-40B4-BE49-F238E27FC236}">
                <a16:creationId xmlns:a16="http://schemas.microsoft.com/office/drawing/2014/main" id="{FFB95FD4-AA23-4D2B-AC2D-AE4367AC2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868363"/>
            <a:ext cx="3370263" cy="2332037"/>
          </a:xfrm>
          <a:prstGeom prst="wedgeRoundRectCallout">
            <a:avLst>
              <a:gd name="adj1" fmla="val -72509"/>
              <a:gd name="adj2" fmla="val -10532"/>
              <a:gd name="adj3" fmla="val 16667"/>
            </a:avLst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/>
              <a:t>Relational and/or logical expressions</a:t>
            </a:r>
          </a:p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/>
              <a:t>Non-zero stands for true, otherwise false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8D7C6BBF-BAF2-4300-A94F-3CC609A8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Test expressions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82615D0D-1A6C-400D-94F8-E225C5D8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Relational or logical operators that having Boolean values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Leap year</a:t>
            </a:r>
          </a:p>
          <a:p>
            <a:pPr lvl="1"/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Arithmetic expressions of which the value stand for true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Examples:</a:t>
            </a:r>
          </a:p>
          <a:p>
            <a:pPr lvl="1"/>
            <a:endParaRPr kumimoji="1" lang="en-US" altLang="zh-CN">
              <a:ea typeface="宋体" panose="02010600030101010101" pitchFamily="2" charset="-122"/>
            </a:endParaRPr>
          </a:p>
          <a:p>
            <a:pPr lvl="1"/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Assignment expressions can also be tested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The operators = and == (!!)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9220" name="矩形 3">
            <a:extLst>
              <a:ext uri="{FF2B5EF4-FFF2-40B4-BE49-F238E27FC236}">
                <a16:creationId xmlns:a16="http://schemas.microsoft.com/office/drawing/2014/main" id="{E1C2BED0-6FBB-4E44-AD10-D86BE5DAE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1800"/>
            <a:ext cx="5715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 if ( a - b )   printf("%d != %d", a, b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if( num% 2) printf("% odd number");</a:t>
            </a: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9221" name="矩形 4">
            <a:extLst>
              <a:ext uri="{FF2B5EF4-FFF2-40B4-BE49-F238E27FC236}">
                <a16:creationId xmlns:a16="http://schemas.microsoft.com/office/drawing/2014/main" id="{958974E8-306F-4E5C-9BB1-37CFF902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86238"/>
            <a:ext cx="6684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if (sum = a + b) printf(</a:t>
            </a:r>
            <a:r>
              <a:rPr kumimoji="1" lang="en-US" altLang="zh-CN"/>
              <a:t>"</a:t>
            </a:r>
            <a:r>
              <a:rPr lang="en-US" altLang="zh-TW"/>
              <a:t>Summation is non-zero</a:t>
            </a:r>
            <a:r>
              <a:rPr kumimoji="1" lang="en-US" altLang="zh-CN"/>
              <a:t>"</a:t>
            </a:r>
            <a:r>
              <a:rPr lang="en-US" altLang="zh-TW"/>
              <a:t>);</a:t>
            </a:r>
            <a:endParaRPr lang="zh-CN" altLang="en-US"/>
          </a:p>
        </p:txBody>
      </p:sp>
      <p:sp>
        <p:nvSpPr>
          <p:cNvPr id="9222" name="Rectangle 25">
            <a:extLst>
              <a:ext uri="{FF2B5EF4-FFF2-40B4-BE49-F238E27FC236}">
                <a16:creationId xmlns:a16="http://schemas.microsoft.com/office/drawing/2014/main" id="{04F41BC9-49B6-4D06-A3C8-210359FD1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486400"/>
            <a:ext cx="4713287" cy="830263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if ( disc==0 )     if ( disc=0 )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printf(“Two equal roots”);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9A327819-3F4E-42B7-9477-5D08CD11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Exercise 3. 1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1545E5C4-C3E4-41A1-831A-75E2C7D4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program reads 4 values a, b, c, d from the keyboard and evaluates the ratio of (a+b) to (c-d) and prints the result, if (c-d) is no equal to zero.</a:t>
            </a: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80B70321-0841-4BCE-8205-6F984C03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Program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743414A-A37C-4E8E-88B2-77DB1B1D1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6106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main()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int a, b, c, d;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float ratio;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// Read four integer values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printf(</a:t>
            </a:r>
            <a:r>
              <a:rPr lang="zh-CN" altLang="en-US">
                <a:ea typeface="楷体" panose="02010609060101010101" pitchFamily="49" charset="-122"/>
              </a:rPr>
              <a:t>“</a:t>
            </a:r>
            <a:r>
              <a:rPr lang="en-US" altLang="zh-CN"/>
              <a:t>Enter four integer values\n</a:t>
            </a:r>
            <a:r>
              <a:rPr lang="zh-CN" altLang="en-US">
                <a:ea typeface="楷体" panose="02010609060101010101" pitchFamily="49" charset="-122"/>
              </a:rPr>
              <a:t>”</a:t>
            </a:r>
            <a:r>
              <a:rPr lang="en-US" altLang="zh-CN"/>
              <a:t>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scanf(</a:t>
            </a:r>
            <a:r>
              <a:rPr lang="zh-CN" altLang="en-US">
                <a:ea typeface="楷体" panose="02010609060101010101" pitchFamily="49" charset="-122"/>
              </a:rPr>
              <a:t>“</a:t>
            </a:r>
            <a:r>
              <a:rPr lang="en-US" altLang="zh-CN"/>
              <a:t>%d%d%d%d</a:t>
            </a:r>
            <a:r>
              <a:rPr lang="zh-CN" altLang="en-US">
                <a:ea typeface="楷体" panose="02010609060101010101" pitchFamily="49" charset="-122"/>
              </a:rPr>
              <a:t>”</a:t>
            </a:r>
            <a:r>
              <a:rPr lang="en-US" altLang="zh-CN"/>
              <a:t>, &amp;a, &amp;b, &amp;c, &amp;d);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// Evaluate the ratio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if(c-d !=0) // Is this test correct?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	ratio=(float)(a+b)/(float)(c-d); //Is type casting necessary?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	printf(</a:t>
            </a:r>
            <a:r>
              <a:rPr lang="zh-CN" altLang="en-US">
                <a:ea typeface="楷体" panose="02010609060101010101" pitchFamily="49" charset="-122"/>
              </a:rPr>
              <a:t>“</a:t>
            </a:r>
            <a:r>
              <a:rPr lang="en-US" altLang="zh-CN"/>
              <a:t>Ratio =%f\n</a:t>
            </a:r>
            <a:r>
              <a:rPr lang="zh-CN" altLang="en-US">
                <a:ea typeface="楷体" panose="02010609060101010101" pitchFamily="49" charset="-122"/>
              </a:rPr>
              <a:t>”</a:t>
            </a:r>
            <a:r>
              <a:rPr lang="en-US" altLang="zh-CN"/>
              <a:t>, ratio);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33E583C3-7F13-452B-8E1E-384B7ECC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 Morgan’s Rule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C096C-9443-4145-AFB3-72998C4F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45720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Remove the parentheses by applying the NOT operator to every relation expression component, while complementing the logical operators. 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Examples: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!(x&amp;&amp;y||!z)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Apply NOT operators: !x, !y, z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Complement relational operators:  !x || !y &amp;&amp; z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!(x&lt;=0||!condition)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Leap year: </a:t>
            </a:r>
            <a:r>
              <a:rPr lang="en-US" altLang="zh-CN" sz="1600">
                <a:ea typeface="宋体" panose="02010600030101010101" pitchFamily="2" charset="-122"/>
              </a:rPr>
              <a:t>exactly divisible by four is a leap year, except for years that are exactly divisible by 100, but these centurial years are leap years if they are divisible by 400.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(year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4==0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en-US" altLang="zh-CN">
                <a:ea typeface="宋体" panose="02010600030101010101" pitchFamily="2" charset="-122"/>
              </a:rPr>
              <a:t>&amp;&amp;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en-US" altLang="zh-CN">
                <a:ea typeface="宋体" panose="02010600030101010101" pitchFamily="2" charset="-122"/>
              </a:rPr>
              <a:t>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100!=0) ||  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400==0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Common year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! (year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4==0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en-US" altLang="zh-CN">
                <a:ea typeface="宋体" panose="02010600030101010101" pitchFamily="2" charset="-122"/>
              </a:rPr>
              <a:t>&amp;&amp;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en-US" altLang="zh-CN">
                <a:ea typeface="宋体" panose="02010600030101010101" pitchFamily="2" charset="-122"/>
              </a:rPr>
              <a:t>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100!=0 ||  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400==0)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year%4 != 0 || year%100 == 0 &amp;&amp; year %400 != 0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4F258A-22E6-4601-9AE0-E8177F58C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1148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x&gt;0&amp;&amp;condition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CDBC6BAA-2DE9-4264-BB31-1D86246A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If-else statement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AC3D-8ACC-435E-867C-2B7013CA7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4572000" cy="5638800"/>
          </a:xfrm>
        </p:spPr>
        <p:txBody>
          <a:bodyPr/>
          <a:lstStyle/>
          <a:p>
            <a:pPr>
              <a:defRPr/>
            </a:pPr>
            <a:r>
              <a:rPr kumimoji="1" lang="en-US" altLang="zh-CN" dirty="0">
                <a:ea typeface="楷体" pitchFamily="49" charset="-122"/>
              </a:rPr>
              <a:t>General form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b="0" dirty="0">
                <a:ea typeface="楷体" pitchFamily="49" charset="-122"/>
              </a:rPr>
              <a:t>if</a:t>
            </a:r>
            <a:r>
              <a:rPr lang="en-US" altLang="zh-CN" sz="3000" dirty="0">
                <a:ea typeface="楷体" pitchFamily="49" charset="-122"/>
              </a:rPr>
              <a:t> (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test</a:t>
            </a:r>
            <a:r>
              <a:rPr lang="en-US" altLang="zh-CN" sz="3000" dirty="0">
                <a:ea typeface="楷体" pitchFamily="49" charset="-122"/>
              </a:rPr>
              <a:t> 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expression</a:t>
            </a:r>
            <a:r>
              <a:rPr lang="en-US" altLang="zh-CN" sz="3000" dirty="0">
                <a:ea typeface="楷体" pitchFamily="49" charset="-12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ea typeface="楷体" pitchFamily="49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   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True-block statement(s)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ea typeface="楷体" pitchFamily="49" charset="-122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b="0" dirty="0">
                <a:ea typeface="楷体" pitchFamily="49" charset="-122"/>
              </a:rPr>
              <a:t>else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ea typeface="楷体" pitchFamily="49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  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False-block statement(s)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statement-x</a:t>
            </a:r>
          </a:p>
          <a:p>
            <a:pPr>
              <a:defRPr/>
            </a:pPr>
            <a:endParaRPr kumimoji="1" lang="zh-CN" altLang="en-US" dirty="0">
              <a:ea typeface="楷体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F70475B-246E-404E-84A5-628BE010DE67}"/>
              </a:ext>
            </a:extLst>
          </p:cNvPr>
          <p:cNvSpPr txBox="1">
            <a:spLocks/>
          </p:cNvSpPr>
          <p:nvPr/>
        </p:nvSpPr>
        <p:spPr bwMode="auto">
          <a:xfrm>
            <a:off x="4572000" y="1066800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r>
              <a:rPr kumimoji="1" lang="en-US" altLang="zh-CN"/>
              <a:t>Flow chart</a:t>
            </a:r>
          </a:p>
        </p:txBody>
      </p:sp>
      <p:sp>
        <p:nvSpPr>
          <p:cNvPr id="53" name="AutoShape 5">
            <a:extLst>
              <a:ext uri="{FF2B5EF4-FFF2-40B4-BE49-F238E27FC236}">
                <a16:creationId xmlns:a16="http://schemas.microsoft.com/office/drawing/2014/main" id="{C07CD5BC-41E9-44B9-9B18-45D8F38F1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75" y="2743200"/>
            <a:ext cx="2814638" cy="939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test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expression</a:t>
            </a:r>
          </a:p>
        </p:txBody>
      </p:sp>
      <p:sp>
        <p:nvSpPr>
          <p:cNvPr id="54" name="Line 6">
            <a:extLst>
              <a:ext uri="{FF2B5EF4-FFF2-40B4-BE49-F238E27FC236}">
                <a16:creationId xmlns:a16="http://schemas.microsoft.com/office/drawing/2014/main" id="{49D957E7-9C7B-48E2-BBF9-37A26D2FE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209800"/>
            <a:ext cx="0" cy="54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Text Box 7">
            <a:extLst>
              <a:ext uri="{FF2B5EF4-FFF2-40B4-BE49-F238E27FC236}">
                <a16:creationId xmlns:a16="http://schemas.microsoft.com/office/drawing/2014/main" id="{0EEA93FD-7929-405E-906D-60E0AC165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263" y="2057400"/>
            <a:ext cx="871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Entry</a:t>
            </a:r>
          </a:p>
        </p:txBody>
      </p:sp>
      <p:sp>
        <p:nvSpPr>
          <p:cNvPr id="56" name="Text Box 8">
            <a:extLst>
              <a:ext uri="{FF2B5EF4-FFF2-40B4-BE49-F238E27FC236}">
                <a16:creationId xmlns:a16="http://schemas.microsoft.com/office/drawing/2014/main" id="{7CCE8E38-6E46-4A43-BFDD-CBBE0B47B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895600"/>
            <a:ext cx="869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57" name="Text Box 9">
            <a:extLst>
              <a:ext uri="{FF2B5EF4-FFF2-40B4-BE49-F238E27FC236}">
                <a16:creationId xmlns:a16="http://schemas.microsoft.com/office/drawing/2014/main" id="{A18916A0-A995-4F6C-8970-ABC37ABAB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95600"/>
            <a:ext cx="738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58" name="AutoShape 10">
            <a:extLst>
              <a:ext uri="{FF2B5EF4-FFF2-40B4-BE49-F238E27FC236}">
                <a16:creationId xmlns:a16="http://schemas.microsoft.com/office/drawing/2014/main" id="{33758003-1954-476E-9B43-593BFB91B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724400"/>
            <a:ext cx="16764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59" name="AutoShape 11">
            <a:extLst>
              <a:ext uri="{FF2B5EF4-FFF2-40B4-BE49-F238E27FC236}">
                <a16:creationId xmlns:a16="http://schemas.microsoft.com/office/drawing/2014/main" id="{FA8A0022-39A3-4A6C-8368-4FCDDB48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581400"/>
            <a:ext cx="1676400" cy="762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cxnSp>
        <p:nvCxnSpPr>
          <p:cNvPr id="60" name="AutoShape 13">
            <a:extLst>
              <a:ext uri="{FF2B5EF4-FFF2-40B4-BE49-F238E27FC236}">
                <a16:creationId xmlns:a16="http://schemas.microsoft.com/office/drawing/2014/main" id="{E47561A5-41D3-4C1E-8E38-AD3AA25B6FEA}"/>
              </a:ext>
            </a:extLst>
          </p:cNvPr>
          <p:cNvCxnSpPr>
            <a:cxnSpLocks noChangeShapeType="1"/>
            <a:stCxn id="53" idx="3"/>
            <a:endCxn id="59" idx="0"/>
          </p:cNvCxnSpPr>
          <p:nvPr/>
        </p:nvCxnSpPr>
        <p:spPr bwMode="auto">
          <a:xfrm>
            <a:off x="7351713" y="3213100"/>
            <a:ext cx="877887" cy="368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14">
            <a:extLst>
              <a:ext uri="{FF2B5EF4-FFF2-40B4-BE49-F238E27FC236}">
                <a16:creationId xmlns:a16="http://schemas.microsoft.com/office/drawing/2014/main" id="{04C70E4F-3EE2-430C-A557-88C77BDD9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38688"/>
            <a:ext cx="162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statement-x</a:t>
            </a:r>
          </a:p>
        </p:txBody>
      </p:sp>
      <p:sp>
        <p:nvSpPr>
          <p:cNvPr id="62" name="Text Box 15">
            <a:extLst>
              <a:ext uri="{FF2B5EF4-FFF2-40B4-BE49-F238E27FC236}">
                <a16:creationId xmlns:a16="http://schemas.microsoft.com/office/drawing/2014/main" id="{437DCC3F-7C7E-45A0-8781-6FE76B3D9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557588"/>
            <a:ext cx="1600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False-block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statement</a:t>
            </a:r>
          </a:p>
        </p:txBody>
      </p:sp>
      <p:cxnSp>
        <p:nvCxnSpPr>
          <p:cNvPr id="63" name="AutoShape 16">
            <a:extLst>
              <a:ext uri="{FF2B5EF4-FFF2-40B4-BE49-F238E27FC236}">
                <a16:creationId xmlns:a16="http://schemas.microsoft.com/office/drawing/2014/main" id="{A1890236-B671-4461-B588-799D32C8CBBA}"/>
              </a:ext>
            </a:extLst>
          </p:cNvPr>
          <p:cNvCxnSpPr>
            <a:cxnSpLocks noChangeShapeType="1"/>
            <a:stCxn id="59" idx="2"/>
            <a:endCxn id="58" idx="3"/>
          </p:cNvCxnSpPr>
          <p:nvPr/>
        </p:nvCxnSpPr>
        <p:spPr bwMode="auto">
          <a:xfrm rot="5400000">
            <a:off x="7239000" y="3962400"/>
            <a:ext cx="609600" cy="1371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AutoShape 19">
            <a:extLst>
              <a:ext uri="{FF2B5EF4-FFF2-40B4-BE49-F238E27FC236}">
                <a16:creationId xmlns:a16="http://schemas.microsoft.com/office/drawing/2014/main" id="{C026F37F-4071-4BF4-A68F-790E49DB2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81400"/>
            <a:ext cx="1600200" cy="708025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True-block statement</a:t>
            </a:r>
          </a:p>
        </p:txBody>
      </p:sp>
      <p:cxnSp>
        <p:nvCxnSpPr>
          <p:cNvPr id="66" name="AutoShape 23">
            <a:extLst>
              <a:ext uri="{FF2B5EF4-FFF2-40B4-BE49-F238E27FC236}">
                <a16:creationId xmlns:a16="http://schemas.microsoft.com/office/drawing/2014/main" id="{D1F35F43-BA0C-44FC-B8E6-60767D9832D8}"/>
              </a:ext>
            </a:extLst>
          </p:cNvPr>
          <p:cNvCxnSpPr>
            <a:cxnSpLocks noChangeShapeType="1"/>
            <a:stCxn id="53" idx="1"/>
            <a:endCxn id="65" idx="0"/>
          </p:cNvCxnSpPr>
          <p:nvPr/>
        </p:nvCxnSpPr>
        <p:spPr bwMode="auto">
          <a:xfrm rot="10800000" flipV="1">
            <a:off x="3848100" y="3213100"/>
            <a:ext cx="688975" cy="368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25">
            <a:extLst>
              <a:ext uri="{FF2B5EF4-FFF2-40B4-BE49-F238E27FC236}">
                <a16:creationId xmlns:a16="http://schemas.microsoft.com/office/drawing/2014/main" id="{C9814F5D-78EE-4DE1-A651-5FD1A4C4D521}"/>
              </a:ext>
            </a:extLst>
          </p:cNvPr>
          <p:cNvCxnSpPr>
            <a:cxnSpLocks noChangeShapeType="1"/>
            <a:stCxn id="65" idx="2"/>
            <a:endCxn id="58" idx="1"/>
          </p:cNvCxnSpPr>
          <p:nvPr/>
        </p:nvCxnSpPr>
        <p:spPr bwMode="auto">
          <a:xfrm rot="16200000" flipH="1">
            <a:off x="4183062" y="3954463"/>
            <a:ext cx="663575" cy="1333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/>
      <p:bldP spid="56" grpId="0"/>
      <p:bldP spid="57" grpId="0"/>
      <p:bldP spid="57" grpId="1"/>
      <p:bldP spid="58" grpId="0" animBg="1"/>
      <p:bldP spid="58" grpId="1" animBg="1"/>
      <p:bldP spid="58" grpId="2" animBg="1"/>
      <p:bldP spid="59" grpId="0" animBg="1"/>
      <p:bldP spid="61" grpId="0"/>
      <p:bldP spid="61" grpId="1"/>
      <p:bldP spid="61" grpId="2"/>
      <p:bldP spid="61" grpId="3"/>
      <p:bldP spid="62" grpId="0"/>
      <p:bldP spid="65" grpId="0"/>
      <p:bldP spid="6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574ECFC4-49C0-4482-83D9-FC96ACA6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If-else and multiple Ifs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AD63009B-9BC5-4A26-B62F-27278645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Count the number of boys and girls in a class. We use code1 for a boy and 2 for a girl.</a:t>
            </a: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628E5700-4213-4785-BEB7-DC4FA1AA3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57400"/>
            <a:ext cx="3581400" cy="3205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...............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...............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if (code==1)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	boy=boy+1;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if (code==2)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	girl=girl+1;</a:t>
            </a:r>
          </a:p>
          <a:p>
            <a:pPr eaLnBrk="1" hangingPunct="1">
              <a:lnSpc>
                <a:spcPct val="15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...............</a:t>
            </a:r>
          </a:p>
          <a:p>
            <a:pPr eaLnBrk="1" hangingPunct="1">
              <a:lnSpc>
                <a:spcPct val="15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...............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D20841EF-0887-4373-9C48-166B62A2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063750"/>
            <a:ext cx="3581400" cy="3205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...............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...............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if (code==1)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	boy=boy+1;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else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	girl=girl+1;</a:t>
            </a:r>
          </a:p>
          <a:p>
            <a:pPr eaLnBrk="1" hangingPunct="1">
              <a:lnSpc>
                <a:spcPct val="15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...............</a:t>
            </a:r>
          </a:p>
          <a:p>
            <a:pPr eaLnBrk="1" hangingPunct="1">
              <a:lnSpc>
                <a:spcPct val="15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...............</a:t>
            </a:r>
          </a:p>
        </p:txBody>
      </p:sp>
      <p:sp>
        <p:nvSpPr>
          <p:cNvPr id="14342" name="AutoShape 6">
            <a:extLst>
              <a:ext uri="{FF2B5EF4-FFF2-40B4-BE49-F238E27FC236}">
                <a16:creationId xmlns:a16="http://schemas.microsoft.com/office/drawing/2014/main" id="{43CCE675-E9C7-418C-9907-4528C96F3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5915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宋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sz="2000" dirty="0" smtClean="0">
            <a:latin typeface="楷体" pitchFamily="49" charset="-122"/>
            <a:ea typeface="楷体" pitchFamily="49" charset="-122"/>
          </a:defRPr>
        </a:defPPr>
      </a:lstStyle>
    </a:spDef>
    <a:lnDef>
      <a:spPr bwMode="auto">
        <a:noFill/>
        <a:ln w="25400" cap="flat" cmpd="sng" algn="ctr">
          <a:solidFill>
            <a:srgbClr val="003366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18248</TotalTime>
  <Words>1128</Words>
  <Application>Microsoft Office PowerPoint</Application>
  <PresentationFormat>On-screen Show (4:3)</PresentationFormat>
  <Paragraphs>462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宋体</vt:lpstr>
      <vt:lpstr>Arial</vt:lpstr>
      <vt:lpstr>Comic Sans MS</vt:lpstr>
      <vt:lpstr>Times New Roman</vt:lpstr>
      <vt:lpstr>Wingdings</vt:lpstr>
      <vt:lpstr>Custom Design</vt:lpstr>
      <vt:lpstr>Chap 3: Control flow</vt:lpstr>
      <vt:lpstr>Introduction</vt:lpstr>
      <vt:lpstr>Simple if statement</vt:lpstr>
      <vt:lpstr>Test expressions</vt:lpstr>
      <vt:lpstr>Exercise 3. 1</vt:lpstr>
      <vt:lpstr>Program</vt:lpstr>
      <vt:lpstr>De Morgan’s Rule</vt:lpstr>
      <vt:lpstr>If-else statement</vt:lpstr>
      <vt:lpstr>If-else and multiple Ifs</vt:lpstr>
      <vt:lpstr>Nesting of if-else statement</vt:lpstr>
      <vt:lpstr>Nesting of if-else statement</vt:lpstr>
      <vt:lpstr>Dangling else problem</vt:lpstr>
      <vt:lpstr>Exercise</vt:lpstr>
      <vt:lpstr>Flow chart</vt:lpstr>
      <vt:lpstr>Program</vt:lpstr>
      <vt:lpstr>Program_Contd</vt:lpstr>
      <vt:lpstr>Else-if ladder</vt:lpstr>
      <vt:lpstr>Flow Chart of else-if ladder</vt:lpstr>
      <vt:lpstr>Exercise</vt:lpstr>
      <vt:lpstr>A classical example</vt:lpstr>
      <vt:lpstr>Algorithm</vt:lpstr>
      <vt:lpstr>Flow chart</vt:lpstr>
      <vt:lpstr>Algorithm</vt:lpstr>
      <vt:lpstr>Algorithm</vt:lpstr>
      <vt:lpstr>Switch statement</vt:lpstr>
      <vt:lpstr>Rules for switch statement</vt:lpstr>
      <vt:lpstr>Exercise-1</vt:lpstr>
      <vt:lpstr>Exercise-2</vt:lpstr>
      <vt:lpstr>Homework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Segmental Hidden Markov Models for  View-based Sport Video Analysis</dc:title>
  <dc:creator>Guoliang Fan</dc:creator>
  <cp:lastModifiedBy>Fan Xin</cp:lastModifiedBy>
  <cp:revision>927</cp:revision>
  <dcterms:created xsi:type="dcterms:W3CDTF">2007-06-11T23:08:42Z</dcterms:created>
  <dcterms:modified xsi:type="dcterms:W3CDTF">2019-10-24T05:07:18Z</dcterms:modified>
</cp:coreProperties>
</file>