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3"/>
  </p:notesMasterIdLst>
  <p:sldIdLst>
    <p:sldId id="256" r:id="rId2"/>
    <p:sldId id="359" r:id="rId3"/>
    <p:sldId id="361" r:id="rId4"/>
    <p:sldId id="300" r:id="rId5"/>
    <p:sldId id="301" r:id="rId6"/>
    <p:sldId id="302" r:id="rId7"/>
    <p:sldId id="303" r:id="rId8"/>
    <p:sldId id="306" r:id="rId9"/>
    <p:sldId id="307" r:id="rId10"/>
    <p:sldId id="308" r:id="rId11"/>
    <p:sldId id="309" r:id="rId12"/>
    <p:sldId id="311" r:id="rId13"/>
    <p:sldId id="360" r:id="rId14"/>
    <p:sldId id="313" r:id="rId15"/>
    <p:sldId id="312" r:id="rId16"/>
    <p:sldId id="362" r:id="rId17"/>
    <p:sldId id="363" r:id="rId18"/>
    <p:sldId id="364" r:id="rId19"/>
    <p:sldId id="367" r:id="rId20"/>
    <p:sldId id="314" r:id="rId21"/>
    <p:sldId id="315" r:id="rId22"/>
    <p:sldId id="316" r:id="rId23"/>
    <p:sldId id="317" r:id="rId24"/>
    <p:sldId id="368" r:id="rId25"/>
    <p:sldId id="369" r:id="rId26"/>
    <p:sldId id="375" r:id="rId27"/>
    <p:sldId id="377" r:id="rId28"/>
    <p:sldId id="318" r:id="rId29"/>
    <p:sldId id="319" r:id="rId30"/>
    <p:sldId id="322" r:id="rId31"/>
    <p:sldId id="321" r:id="rId32"/>
    <p:sldId id="378" r:id="rId33"/>
    <p:sldId id="376" r:id="rId34"/>
    <p:sldId id="320" r:id="rId35"/>
    <p:sldId id="371" r:id="rId36"/>
    <p:sldId id="323" r:id="rId37"/>
    <p:sldId id="370" r:id="rId38"/>
    <p:sldId id="324" r:id="rId39"/>
    <p:sldId id="372" r:id="rId40"/>
    <p:sldId id="325" r:id="rId41"/>
    <p:sldId id="326" r:id="rId42"/>
    <p:sldId id="373" r:id="rId43"/>
    <p:sldId id="374" r:id="rId44"/>
    <p:sldId id="379" r:id="rId45"/>
    <p:sldId id="330" r:id="rId46"/>
    <p:sldId id="332" r:id="rId47"/>
    <p:sldId id="333" r:id="rId48"/>
    <p:sldId id="334" r:id="rId49"/>
    <p:sldId id="335" r:id="rId50"/>
    <p:sldId id="356" r:id="rId51"/>
    <p:sldId id="380" r:id="rId52"/>
    <p:sldId id="357" r:id="rId53"/>
    <p:sldId id="347" r:id="rId54"/>
    <p:sldId id="336" r:id="rId55"/>
    <p:sldId id="337" r:id="rId56"/>
    <p:sldId id="338" r:id="rId57"/>
    <p:sldId id="381" r:id="rId58"/>
    <p:sldId id="343" r:id="rId59"/>
    <p:sldId id="344" r:id="rId60"/>
    <p:sldId id="346" r:id="rId61"/>
    <p:sldId id="342" r:id="rId62"/>
    <p:sldId id="345" r:id="rId63"/>
    <p:sldId id="351" r:id="rId64"/>
    <p:sldId id="352" r:id="rId65"/>
    <p:sldId id="348" r:id="rId66"/>
    <p:sldId id="349" r:id="rId67"/>
    <p:sldId id="299" r:id="rId68"/>
    <p:sldId id="350" r:id="rId69"/>
    <p:sldId id="353" r:id="rId70"/>
    <p:sldId id="354" r:id="rId71"/>
    <p:sldId id="355" r:id="rId72"/>
  </p:sldIdLst>
  <p:sldSz cx="9144000" cy="6858000" type="screen4x3"/>
  <p:notesSz cx="6858000" cy="9144000"/>
  <p:defaultTextStyle>
    <a:defPPr>
      <a:defRPr lang="zh-CN"/>
    </a:defPPr>
    <a:lvl1pPr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400" b="1" kern="1200">
        <a:solidFill>
          <a:srgbClr val="003366"/>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b="1" kern="1200">
        <a:solidFill>
          <a:srgbClr val="0033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70493" autoAdjust="0"/>
  </p:normalViewPr>
  <p:slideViewPr>
    <p:cSldViewPr>
      <p:cViewPr varScale="1">
        <p:scale>
          <a:sx n="77" d="100"/>
          <a:sy n="77" d="100"/>
        </p:scale>
        <p:origin x="120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78" Type="http://schemas.microsoft.com/office/2016/11/relationships/changesInfo" Target="changesInfos/changesInfo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Fan" userId="28e0358839cdb750" providerId="LiveId" clId="{A90BF8E1-12BC-4130-9310-5AEE4B436DA9}"/>
    <pc:docChg chg="custSel addSld modSld">
      <pc:chgData name="Xin Fan" userId="28e0358839cdb750" providerId="LiveId" clId="{A90BF8E1-12BC-4130-9310-5AEE4B436DA9}" dt="2017-11-07T13:51:53.821" v="1874"/>
      <pc:docMkLst>
        <pc:docMk/>
      </pc:docMkLst>
      <pc:sldChg chg="modSp add">
        <pc:chgData name="Xin Fan" userId="28e0358839cdb750" providerId="LiveId" clId="{A90BF8E1-12BC-4130-9310-5AEE4B436DA9}" dt="2017-10-31T05:06:34.079" v="27" actId="20577"/>
        <pc:sldMkLst>
          <pc:docMk/>
          <pc:sldMk cId="1750425392" sldId="350"/>
        </pc:sldMkLst>
        <pc:spChg chg="mod">
          <ac:chgData name="Xin Fan" userId="28e0358839cdb750" providerId="LiveId" clId="{A90BF8E1-12BC-4130-9310-5AEE4B436DA9}" dt="2017-10-31T05:06:25.089" v="17" actId="20577"/>
          <ac:spMkLst>
            <pc:docMk/>
            <pc:sldMk cId="1750425392" sldId="350"/>
            <ac:spMk id="2" creationId="{4F364415-077C-4729-87C4-AAEDEF09904C}"/>
          </ac:spMkLst>
        </pc:spChg>
        <pc:spChg chg="mod">
          <ac:chgData name="Xin Fan" userId="28e0358839cdb750" providerId="LiveId" clId="{A90BF8E1-12BC-4130-9310-5AEE4B436DA9}" dt="2017-10-31T05:06:34.079" v="27" actId="20577"/>
          <ac:spMkLst>
            <pc:docMk/>
            <pc:sldMk cId="1750425392" sldId="350"/>
            <ac:spMk id="3" creationId="{D306CE70-F94E-439D-B846-2CEE4F5280B2}"/>
          </ac:spMkLst>
        </pc:spChg>
      </pc:sldChg>
      <pc:sldChg chg="modSp add">
        <pc:chgData name="Xin Fan" userId="28e0358839cdb750" providerId="LiveId" clId="{A90BF8E1-12BC-4130-9310-5AEE4B436DA9}" dt="2017-11-07T04:32:06.211" v="321" actId="1035"/>
        <pc:sldMkLst>
          <pc:docMk/>
          <pc:sldMk cId="696275183" sldId="351"/>
        </pc:sldMkLst>
        <pc:spChg chg="mod">
          <ac:chgData name="Xin Fan" userId="28e0358839cdb750" providerId="LiveId" clId="{A90BF8E1-12BC-4130-9310-5AEE4B436DA9}" dt="2017-11-07T04:32:06.211" v="321" actId="1035"/>
          <ac:spMkLst>
            <pc:docMk/>
            <pc:sldMk cId="696275183" sldId="351"/>
            <ac:spMk id="2" creationId="{90EE6A8E-2413-41C8-9242-680BDFF041C6}"/>
          </ac:spMkLst>
        </pc:spChg>
        <pc:spChg chg="mod">
          <ac:chgData name="Xin Fan" userId="28e0358839cdb750" providerId="LiveId" clId="{A90BF8E1-12BC-4130-9310-5AEE4B436DA9}" dt="2017-11-07T04:22:49.061" v="31" actId="1035"/>
          <ac:spMkLst>
            <pc:docMk/>
            <pc:sldMk cId="696275183" sldId="351"/>
            <ac:spMk id="27650" creationId="{EF9A792A-08EF-484D-A5A6-05CE8D545AA1}"/>
          </ac:spMkLst>
        </pc:spChg>
      </pc:sldChg>
      <pc:sldChg chg="modSp add">
        <pc:chgData name="Xin Fan" userId="28e0358839cdb750" providerId="LiveId" clId="{A90BF8E1-12BC-4130-9310-5AEE4B436DA9}" dt="2017-11-07T04:36:53.018" v="504" actId="6549"/>
        <pc:sldMkLst>
          <pc:docMk/>
          <pc:sldMk cId="3925240361" sldId="352"/>
        </pc:sldMkLst>
        <pc:spChg chg="mod">
          <ac:chgData name="Xin Fan" userId="28e0358839cdb750" providerId="LiveId" clId="{A90BF8E1-12BC-4130-9310-5AEE4B436DA9}" dt="2017-11-07T04:36:53.018" v="504" actId="6549"/>
          <ac:spMkLst>
            <pc:docMk/>
            <pc:sldMk cId="3925240361" sldId="352"/>
            <ac:spMk id="2" creationId="{90EE6A8E-2413-41C8-9242-680BDFF041C6}"/>
          </ac:spMkLst>
        </pc:spChg>
        <pc:spChg chg="mod">
          <ac:chgData name="Xin Fan" userId="28e0358839cdb750" providerId="LiveId" clId="{A90BF8E1-12BC-4130-9310-5AEE4B436DA9}" dt="2017-11-07T04:34:18.540" v="324" actId="20577"/>
          <ac:spMkLst>
            <pc:docMk/>
            <pc:sldMk cId="3925240361" sldId="352"/>
            <ac:spMk id="27650" creationId="{EF9A792A-08EF-484D-A5A6-05CE8D545AA1}"/>
          </ac:spMkLst>
        </pc:spChg>
      </pc:sldChg>
      <pc:sldChg chg="modSp add">
        <pc:chgData name="Xin Fan" userId="28e0358839cdb750" providerId="LiveId" clId="{A90BF8E1-12BC-4130-9310-5AEE4B436DA9}" dt="2017-11-07T04:41:19.306" v="990" actId="20577"/>
        <pc:sldMkLst>
          <pc:docMk/>
          <pc:sldMk cId="2818512117" sldId="353"/>
        </pc:sldMkLst>
        <pc:spChg chg="mod">
          <ac:chgData name="Xin Fan" userId="28e0358839cdb750" providerId="LiveId" clId="{A90BF8E1-12BC-4130-9310-5AEE4B436DA9}" dt="2017-11-07T04:38:32.801" v="507" actId="20577"/>
          <ac:spMkLst>
            <pc:docMk/>
            <pc:sldMk cId="2818512117" sldId="353"/>
            <ac:spMk id="2" creationId="{4F364415-077C-4729-87C4-AAEDEF09904C}"/>
          </ac:spMkLst>
        </pc:spChg>
        <pc:spChg chg="mod">
          <ac:chgData name="Xin Fan" userId="28e0358839cdb750" providerId="LiveId" clId="{A90BF8E1-12BC-4130-9310-5AEE4B436DA9}" dt="2017-11-07T04:41:19.306" v="990" actId="20577"/>
          <ac:spMkLst>
            <pc:docMk/>
            <pc:sldMk cId="2818512117" sldId="353"/>
            <ac:spMk id="3" creationId="{D306CE70-F94E-439D-B846-2CEE4F5280B2}"/>
          </ac:spMkLst>
        </pc:spChg>
      </pc:sldChg>
      <pc:sldChg chg="modSp add">
        <pc:chgData name="Xin Fan" userId="28e0358839cdb750" providerId="LiveId" clId="{A90BF8E1-12BC-4130-9310-5AEE4B436DA9}" dt="2017-11-07T13:51:53.821" v="1874"/>
        <pc:sldMkLst>
          <pc:docMk/>
          <pc:sldMk cId="3533143277" sldId="354"/>
        </pc:sldMkLst>
        <pc:spChg chg="mod">
          <ac:chgData name="Xin Fan" userId="28e0358839cdb750" providerId="LiveId" clId="{A90BF8E1-12BC-4130-9310-5AEE4B436DA9}" dt="2017-11-07T04:41:30.946" v="993" actId="20577"/>
          <ac:spMkLst>
            <pc:docMk/>
            <pc:sldMk cId="3533143277" sldId="354"/>
            <ac:spMk id="2" creationId="{4F364415-077C-4729-87C4-AAEDEF09904C}"/>
          </ac:spMkLst>
        </pc:spChg>
        <pc:spChg chg="mod">
          <ac:chgData name="Xin Fan" userId="28e0358839cdb750" providerId="LiveId" clId="{A90BF8E1-12BC-4130-9310-5AEE4B436DA9}" dt="2017-11-07T13:51:53.821" v="1874"/>
          <ac:spMkLst>
            <pc:docMk/>
            <pc:sldMk cId="3533143277" sldId="354"/>
            <ac:spMk id="3" creationId="{D306CE70-F94E-439D-B846-2CEE4F5280B2}"/>
          </ac:spMkLst>
        </pc:spChg>
      </pc:sldChg>
      <pc:sldChg chg="modSp add">
        <pc:chgData name="Xin Fan" userId="28e0358839cdb750" providerId="LiveId" clId="{A90BF8E1-12BC-4130-9310-5AEE4B436DA9}" dt="2017-11-07T05:00:55.560" v="1872" actId="20577"/>
        <pc:sldMkLst>
          <pc:docMk/>
          <pc:sldMk cId="3993571119" sldId="355"/>
        </pc:sldMkLst>
        <pc:spChg chg="mod">
          <ac:chgData name="Xin Fan" userId="28e0358839cdb750" providerId="LiveId" clId="{A90BF8E1-12BC-4130-9310-5AEE4B436DA9}" dt="2017-11-07T04:45:39.827" v="1267" actId="20577"/>
          <ac:spMkLst>
            <pc:docMk/>
            <pc:sldMk cId="3993571119" sldId="355"/>
            <ac:spMk id="2" creationId="{4F364415-077C-4729-87C4-AAEDEF09904C}"/>
          </ac:spMkLst>
        </pc:spChg>
        <pc:spChg chg="mod">
          <ac:chgData name="Xin Fan" userId="28e0358839cdb750" providerId="LiveId" clId="{A90BF8E1-12BC-4130-9310-5AEE4B436DA9}" dt="2017-11-07T05:00:55.560" v="1872" actId="20577"/>
          <ac:spMkLst>
            <pc:docMk/>
            <pc:sldMk cId="3993571119" sldId="355"/>
            <ac:spMk id="3" creationId="{D306CE70-F94E-439D-B846-2CEE4F5280B2}"/>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64E8C-547B-42CE-837B-9C4ECE80E96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31F8F4E2-4FF4-4AC7-80A9-DF36C825B4C8}">
      <dgm:prSet phldrT="[文本]" custT="1"/>
      <dgm:spPr/>
      <dgm:t>
        <a:bodyPr/>
        <a:lstStyle/>
        <a:p>
          <a:r>
            <a:rPr lang="zh-CN" altLang="en-US" sz="4000" dirty="0" smtClean="0">
              <a:latin typeface="宋体" pitchFamily="2" charset="-122"/>
              <a:ea typeface="宋体" pitchFamily="2" charset="-122"/>
            </a:rPr>
            <a:t>理解选择结构</a:t>
          </a:r>
          <a:endParaRPr lang="zh-CN" altLang="en-US" sz="4000" dirty="0">
            <a:latin typeface="宋体" pitchFamily="2" charset="-122"/>
            <a:ea typeface="宋体" pitchFamily="2" charset="-122"/>
          </a:endParaRPr>
        </a:p>
      </dgm:t>
    </dgm:pt>
    <dgm:pt modelId="{228FEF8B-2AAC-47F9-86D7-A073C6AEF9E9}" type="parTrans" cxnId="{A4C6A26B-8C43-423A-BB4B-0DEDD0E6AB97}">
      <dgm:prSet/>
      <dgm:spPr/>
      <dgm:t>
        <a:bodyPr/>
        <a:lstStyle/>
        <a:p>
          <a:endParaRPr lang="zh-CN" altLang="en-US" sz="1100">
            <a:latin typeface="宋体" pitchFamily="2" charset="-122"/>
            <a:ea typeface="宋体" pitchFamily="2" charset="-122"/>
          </a:endParaRPr>
        </a:p>
      </dgm:t>
    </dgm:pt>
    <dgm:pt modelId="{B3783713-348D-408C-BD0E-85A9A75C4E73}" type="sibTrans" cxnId="{A4C6A26B-8C43-423A-BB4B-0DEDD0E6AB97}">
      <dgm:prSet/>
      <dgm:spPr/>
      <dgm:t>
        <a:bodyPr/>
        <a:lstStyle/>
        <a:p>
          <a:endParaRPr lang="zh-CN" altLang="en-US" sz="1100">
            <a:latin typeface="宋体" pitchFamily="2" charset="-122"/>
            <a:ea typeface="宋体" pitchFamily="2" charset="-122"/>
          </a:endParaRPr>
        </a:p>
      </dgm:t>
    </dgm:pt>
    <dgm:pt modelId="{0B40BBAC-F84A-472B-9C10-6EDF69164657}">
      <dgm:prSet phldrT="[文本]" custT="1"/>
      <dgm:spPr/>
      <dgm:t>
        <a:bodyPr/>
        <a:lstStyle/>
        <a:p>
          <a:r>
            <a:rPr lang="zh-CN" altLang="en-US" sz="3200" dirty="0" smtClean="0">
              <a:latin typeface="Times New Roman" pitchFamily="18" charset="0"/>
            </a:rPr>
            <a:t>计数器控制循环</a:t>
          </a:r>
          <a:r>
            <a:rPr lang="en-US" altLang="zh-CN" sz="3200" dirty="0" smtClean="0">
              <a:latin typeface="Times New Roman" pitchFamily="18" charset="0"/>
            </a:rPr>
            <a:t> counter</a:t>
          </a:r>
          <a:endParaRPr lang="zh-CN" altLang="en-US" sz="3200" b="1" i="1" dirty="0">
            <a:latin typeface="宋体" pitchFamily="2" charset="-122"/>
            <a:ea typeface="宋体" pitchFamily="2"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99CD6AA-3B13-42ED-B5C9-4394DD18B9BD}" type="parTrans" cxnId="{16D7137C-A35E-4E60-9AC8-EDBA04A183EA}">
      <dgm:prSet/>
      <dgm:spPr/>
      <dgm:t>
        <a:bodyPr/>
        <a:lstStyle/>
        <a:p>
          <a:endParaRPr lang="zh-CN" altLang="en-US" sz="1100">
            <a:latin typeface="宋体" pitchFamily="2" charset="-122"/>
            <a:ea typeface="宋体" pitchFamily="2" charset="-122"/>
          </a:endParaRPr>
        </a:p>
      </dgm:t>
    </dgm:pt>
    <dgm:pt modelId="{9F51A348-E047-482F-A089-3AB409CD5137}" type="sibTrans" cxnId="{16D7137C-A35E-4E60-9AC8-EDBA04A183EA}">
      <dgm:prSet/>
      <dgm:spPr/>
      <dgm:t>
        <a:bodyPr/>
        <a:lstStyle/>
        <a:p>
          <a:endParaRPr lang="zh-CN" altLang="en-US" sz="1100">
            <a:latin typeface="宋体" pitchFamily="2" charset="-122"/>
            <a:ea typeface="宋体" pitchFamily="2" charset="-122"/>
          </a:endParaRPr>
        </a:p>
      </dgm:t>
    </dgm:pt>
    <dgm:pt modelId="{C5DE05AD-97DB-47FF-8329-74242FEC74E3}">
      <dgm:prSet phldrT="[文本]" custT="1"/>
      <dgm:spPr/>
      <dgm:t>
        <a:bodyPr/>
        <a:lstStyle/>
        <a:p>
          <a:r>
            <a:rPr lang="zh-CN" altLang="en-US" sz="3200" dirty="0" smtClean="0">
              <a:latin typeface="Times New Roman" pitchFamily="18" charset="0"/>
            </a:rPr>
            <a:t>标记控制循环</a:t>
          </a:r>
          <a:r>
            <a:rPr lang="en-US" altLang="zh-CN" sz="3200" dirty="0" smtClean="0">
              <a:latin typeface="Times New Roman" pitchFamily="18" charset="0"/>
            </a:rPr>
            <a:t> flag</a:t>
          </a:r>
          <a:endParaRPr lang="zh-CN" altLang="en-US" sz="3200" b="1" i="1" dirty="0">
            <a:latin typeface="宋体" pitchFamily="2" charset="-122"/>
            <a:ea typeface="宋体" pitchFamily="2"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AD9D5746-47B9-419C-9C57-2335A894A6DB}" type="parTrans" cxnId="{C126D963-74EE-499A-977C-6605B1D12ECA}">
      <dgm:prSet/>
      <dgm:spPr/>
      <dgm:t>
        <a:bodyPr/>
        <a:lstStyle/>
        <a:p>
          <a:endParaRPr lang="zh-CN" altLang="en-US"/>
        </a:p>
      </dgm:t>
    </dgm:pt>
    <dgm:pt modelId="{D460423E-8A42-46E9-AD78-2DB92133B069}" type="sibTrans" cxnId="{C126D963-74EE-499A-977C-6605B1D12ECA}">
      <dgm:prSet/>
      <dgm:spPr/>
      <dgm:t>
        <a:bodyPr/>
        <a:lstStyle/>
        <a:p>
          <a:endParaRPr lang="zh-CN" altLang="en-US"/>
        </a:p>
      </dgm:t>
    </dgm:pt>
    <dgm:pt modelId="{F937395F-BB73-48AF-A44A-F58F4BB8720A}" type="pres">
      <dgm:prSet presAssocID="{40764E8C-547B-42CE-837B-9C4ECE80E966}" presName="diagram" presStyleCnt="0">
        <dgm:presLayoutVars>
          <dgm:chPref val="1"/>
          <dgm:dir/>
          <dgm:animOne val="branch"/>
          <dgm:animLvl val="lvl"/>
          <dgm:resizeHandles/>
        </dgm:presLayoutVars>
      </dgm:prSet>
      <dgm:spPr/>
      <dgm:t>
        <a:bodyPr/>
        <a:lstStyle/>
        <a:p>
          <a:endParaRPr lang="zh-CN" altLang="en-US"/>
        </a:p>
      </dgm:t>
    </dgm:pt>
    <dgm:pt modelId="{000EC153-8D3A-4F68-A5DC-442D3C9972D8}" type="pres">
      <dgm:prSet presAssocID="{31F8F4E2-4FF4-4AC7-80A9-DF36C825B4C8}" presName="root" presStyleCnt="0"/>
      <dgm:spPr/>
    </dgm:pt>
    <dgm:pt modelId="{E89CE07D-3720-420E-9BCF-B8F6A097C78F}" type="pres">
      <dgm:prSet presAssocID="{31F8F4E2-4FF4-4AC7-80A9-DF36C825B4C8}" presName="rootComposite" presStyleCnt="0"/>
      <dgm:spPr/>
    </dgm:pt>
    <dgm:pt modelId="{AEA3BD82-2443-4283-98B0-8655B47F0C47}" type="pres">
      <dgm:prSet presAssocID="{31F8F4E2-4FF4-4AC7-80A9-DF36C825B4C8}" presName="rootText" presStyleLbl="node1" presStyleIdx="0" presStyleCnt="1" custScaleX="262564" custLinFactNeighborY="-9371"/>
      <dgm:spPr/>
      <dgm:t>
        <a:bodyPr/>
        <a:lstStyle/>
        <a:p>
          <a:endParaRPr lang="zh-CN" altLang="en-US"/>
        </a:p>
      </dgm:t>
    </dgm:pt>
    <dgm:pt modelId="{517241F9-77C7-4ECC-94C9-672F8065753D}" type="pres">
      <dgm:prSet presAssocID="{31F8F4E2-4FF4-4AC7-80A9-DF36C825B4C8}" presName="rootConnector" presStyleLbl="node1" presStyleIdx="0" presStyleCnt="1"/>
      <dgm:spPr/>
      <dgm:t>
        <a:bodyPr/>
        <a:lstStyle/>
        <a:p>
          <a:endParaRPr lang="zh-CN" altLang="en-US"/>
        </a:p>
      </dgm:t>
    </dgm:pt>
    <dgm:pt modelId="{B3BAF0D5-0975-44AA-A07F-244EA77EBED1}" type="pres">
      <dgm:prSet presAssocID="{31F8F4E2-4FF4-4AC7-80A9-DF36C825B4C8}" presName="childShape" presStyleCnt="0"/>
      <dgm:spPr/>
    </dgm:pt>
    <dgm:pt modelId="{8265078B-DC3B-4AB3-9CF9-4784017DA011}" type="pres">
      <dgm:prSet presAssocID="{F99CD6AA-3B13-42ED-B5C9-4394DD18B9BD}" presName="Name13" presStyleLbl="parChTrans1D2" presStyleIdx="0" presStyleCnt="2"/>
      <dgm:spPr/>
      <dgm:t>
        <a:bodyPr/>
        <a:lstStyle/>
        <a:p>
          <a:endParaRPr lang="zh-CN" altLang="en-US"/>
        </a:p>
      </dgm:t>
    </dgm:pt>
    <dgm:pt modelId="{C265C11D-856C-45AD-B51A-0DC5943003CA}" type="pres">
      <dgm:prSet presAssocID="{0B40BBAC-F84A-472B-9C10-6EDF69164657}" presName="childText" presStyleLbl="bgAcc1" presStyleIdx="0" presStyleCnt="2" custScaleX="565121">
        <dgm:presLayoutVars>
          <dgm:bulletEnabled val="1"/>
        </dgm:presLayoutVars>
      </dgm:prSet>
      <dgm:spPr/>
      <dgm:t>
        <a:bodyPr/>
        <a:lstStyle/>
        <a:p>
          <a:endParaRPr lang="zh-CN" altLang="en-US"/>
        </a:p>
      </dgm:t>
    </dgm:pt>
    <dgm:pt modelId="{EC182519-A8CF-4488-B576-051DDC63A8A1}" type="pres">
      <dgm:prSet presAssocID="{AD9D5746-47B9-419C-9C57-2335A894A6DB}" presName="Name13" presStyleLbl="parChTrans1D2" presStyleIdx="1" presStyleCnt="2"/>
      <dgm:spPr/>
      <dgm:t>
        <a:bodyPr/>
        <a:lstStyle/>
        <a:p>
          <a:endParaRPr lang="zh-CN" altLang="en-US"/>
        </a:p>
      </dgm:t>
    </dgm:pt>
    <dgm:pt modelId="{207F2548-4BDB-4554-BA6D-01B800C9529F}" type="pres">
      <dgm:prSet presAssocID="{C5DE05AD-97DB-47FF-8329-74242FEC74E3}" presName="childText" presStyleLbl="bgAcc1" presStyleIdx="1" presStyleCnt="2" custScaleX="499025">
        <dgm:presLayoutVars>
          <dgm:bulletEnabled val="1"/>
        </dgm:presLayoutVars>
      </dgm:prSet>
      <dgm:spPr/>
      <dgm:t>
        <a:bodyPr/>
        <a:lstStyle/>
        <a:p>
          <a:endParaRPr lang="zh-CN" altLang="en-US"/>
        </a:p>
      </dgm:t>
    </dgm:pt>
  </dgm:ptLst>
  <dgm:cxnLst>
    <dgm:cxn modelId="{A543D81E-2E85-6643-A45D-4B2935920DEA}" type="presOf" srcId="{31F8F4E2-4FF4-4AC7-80A9-DF36C825B4C8}" destId="{AEA3BD82-2443-4283-98B0-8655B47F0C47}" srcOrd="0" destOrd="0" presId="urn:microsoft.com/office/officeart/2005/8/layout/hierarchy3"/>
    <dgm:cxn modelId="{766D50A2-D7C5-F649-B071-D4B754755CAF}" type="presOf" srcId="{0B40BBAC-F84A-472B-9C10-6EDF69164657}" destId="{C265C11D-856C-45AD-B51A-0DC5943003CA}" srcOrd="0" destOrd="0" presId="urn:microsoft.com/office/officeart/2005/8/layout/hierarchy3"/>
    <dgm:cxn modelId="{E8139F2D-BF5A-2D48-BA98-E1291CD81BDA}" type="presOf" srcId="{AD9D5746-47B9-419C-9C57-2335A894A6DB}" destId="{EC182519-A8CF-4488-B576-051DDC63A8A1}" srcOrd="0" destOrd="0" presId="urn:microsoft.com/office/officeart/2005/8/layout/hierarchy3"/>
    <dgm:cxn modelId="{CD254E1E-2017-4C4F-B7D8-DE54655116CD}" type="presOf" srcId="{31F8F4E2-4FF4-4AC7-80A9-DF36C825B4C8}" destId="{517241F9-77C7-4ECC-94C9-672F8065753D}" srcOrd="1" destOrd="0" presId="urn:microsoft.com/office/officeart/2005/8/layout/hierarchy3"/>
    <dgm:cxn modelId="{AFE35CB4-6F04-9A44-B251-E80352649844}" type="presOf" srcId="{40764E8C-547B-42CE-837B-9C4ECE80E966}" destId="{F937395F-BB73-48AF-A44A-F58F4BB8720A}" srcOrd="0" destOrd="0" presId="urn:microsoft.com/office/officeart/2005/8/layout/hierarchy3"/>
    <dgm:cxn modelId="{A8DD4B50-F4D7-1245-81B0-EA4ECCEF0B08}" type="presOf" srcId="{C5DE05AD-97DB-47FF-8329-74242FEC74E3}" destId="{207F2548-4BDB-4554-BA6D-01B800C9529F}" srcOrd="0" destOrd="0" presId="urn:microsoft.com/office/officeart/2005/8/layout/hierarchy3"/>
    <dgm:cxn modelId="{B1985D29-174F-9741-98B1-B7ED4C6B01EF}" type="presOf" srcId="{F99CD6AA-3B13-42ED-B5C9-4394DD18B9BD}" destId="{8265078B-DC3B-4AB3-9CF9-4784017DA011}" srcOrd="0" destOrd="0" presId="urn:microsoft.com/office/officeart/2005/8/layout/hierarchy3"/>
    <dgm:cxn modelId="{C126D963-74EE-499A-977C-6605B1D12ECA}" srcId="{31F8F4E2-4FF4-4AC7-80A9-DF36C825B4C8}" destId="{C5DE05AD-97DB-47FF-8329-74242FEC74E3}" srcOrd="1" destOrd="0" parTransId="{AD9D5746-47B9-419C-9C57-2335A894A6DB}" sibTransId="{D460423E-8A42-46E9-AD78-2DB92133B069}"/>
    <dgm:cxn modelId="{A4C6A26B-8C43-423A-BB4B-0DEDD0E6AB97}" srcId="{40764E8C-547B-42CE-837B-9C4ECE80E966}" destId="{31F8F4E2-4FF4-4AC7-80A9-DF36C825B4C8}" srcOrd="0" destOrd="0" parTransId="{228FEF8B-2AAC-47F9-86D7-A073C6AEF9E9}" sibTransId="{B3783713-348D-408C-BD0E-85A9A75C4E73}"/>
    <dgm:cxn modelId="{16D7137C-A35E-4E60-9AC8-EDBA04A183EA}" srcId="{31F8F4E2-4FF4-4AC7-80A9-DF36C825B4C8}" destId="{0B40BBAC-F84A-472B-9C10-6EDF69164657}" srcOrd="0" destOrd="0" parTransId="{F99CD6AA-3B13-42ED-B5C9-4394DD18B9BD}" sibTransId="{9F51A348-E047-482F-A089-3AB409CD5137}"/>
    <dgm:cxn modelId="{CE3E2644-A108-AF4F-B958-515451EC4D64}" type="presParOf" srcId="{F937395F-BB73-48AF-A44A-F58F4BB8720A}" destId="{000EC153-8D3A-4F68-A5DC-442D3C9972D8}" srcOrd="0" destOrd="0" presId="urn:microsoft.com/office/officeart/2005/8/layout/hierarchy3"/>
    <dgm:cxn modelId="{F051A71D-A12A-944B-A1EA-C5D3181601FA}" type="presParOf" srcId="{000EC153-8D3A-4F68-A5DC-442D3C9972D8}" destId="{E89CE07D-3720-420E-9BCF-B8F6A097C78F}" srcOrd="0" destOrd="0" presId="urn:microsoft.com/office/officeart/2005/8/layout/hierarchy3"/>
    <dgm:cxn modelId="{A45F3974-F15A-0F40-B173-FA7CA251C02C}" type="presParOf" srcId="{E89CE07D-3720-420E-9BCF-B8F6A097C78F}" destId="{AEA3BD82-2443-4283-98B0-8655B47F0C47}" srcOrd="0" destOrd="0" presId="urn:microsoft.com/office/officeart/2005/8/layout/hierarchy3"/>
    <dgm:cxn modelId="{0FF61F45-4DC9-F040-B834-4D11B5ECA2A2}" type="presParOf" srcId="{E89CE07D-3720-420E-9BCF-B8F6A097C78F}" destId="{517241F9-77C7-4ECC-94C9-672F8065753D}" srcOrd="1" destOrd="0" presId="urn:microsoft.com/office/officeart/2005/8/layout/hierarchy3"/>
    <dgm:cxn modelId="{765DA186-3C6E-E04A-8988-C99AC36F3956}" type="presParOf" srcId="{000EC153-8D3A-4F68-A5DC-442D3C9972D8}" destId="{B3BAF0D5-0975-44AA-A07F-244EA77EBED1}" srcOrd="1" destOrd="0" presId="urn:microsoft.com/office/officeart/2005/8/layout/hierarchy3"/>
    <dgm:cxn modelId="{18A4DC97-3D47-CE4F-BB29-F426BBA69434}" type="presParOf" srcId="{B3BAF0D5-0975-44AA-A07F-244EA77EBED1}" destId="{8265078B-DC3B-4AB3-9CF9-4784017DA011}" srcOrd="0" destOrd="0" presId="urn:microsoft.com/office/officeart/2005/8/layout/hierarchy3"/>
    <dgm:cxn modelId="{1302D4FB-1402-2145-B66F-4107ED193296}" type="presParOf" srcId="{B3BAF0D5-0975-44AA-A07F-244EA77EBED1}" destId="{C265C11D-856C-45AD-B51A-0DC5943003CA}" srcOrd="1" destOrd="0" presId="urn:microsoft.com/office/officeart/2005/8/layout/hierarchy3"/>
    <dgm:cxn modelId="{67349458-DB1B-9B4B-900D-40EAFEC75243}" type="presParOf" srcId="{B3BAF0D5-0975-44AA-A07F-244EA77EBED1}" destId="{EC182519-A8CF-4488-B576-051DDC63A8A1}" srcOrd="2" destOrd="0" presId="urn:microsoft.com/office/officeart/2005/8/layout/hierarchy3"/>
    <dgm:cxn modelId="{24CCFF14-E517-1140-AB7F-BD702434FDAE}" type="presParOf" srcId="{B3BAF0D5-0975-44AA-A07F-244EA77EBED1}" destId="{207F2548-4BDB-4554-BA6D-01B800C9529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3BD82-2443-4283-98B0-8655B47F0C47}">
      <dsp:nvSpPr>
        <dsp:cNvPr id="0" name=""/>
        <dsp:cNvSpPr/>
      </dsp:nvSpPr>
      <dsp:spPr>
        <a:xfrm>
          <a:off x="2352" y="375320"/>
          <a:ext cx="2770183" cy="5275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latin typeface="宋体" pitchFamily="2" charset="-122"/>
              <a:ea typeface="宋体" pitchFamily="2" charset="-122"/>
            </a:rPr>
            <a:t>理解选择结构</a:t>
          </a:r>
          <a:endParaRPr lang="zh-CN" altLang="en-US" sz="4000" kern="1200" dirty="0">
            <a:latin typeface="宋体" pitchFamily="2" charset="-122"/>
            <a:ea typeface="宋体" pitchFamily="2" charset="-122"/>
          </a:endParaRPr>
        </a:p>
      </dsp:txBody>
      <dsp:txXfrm>
        <a:off x="17803" y="390771"/>
        <a:ext cx="2739281" cy="496623"/>
      </dsp:txXfrm>
    </dsp:sp>
    <dsp:sp modelId="{8265078B-DC3B-4AB3-9CF9-4784017DA011}">
      <dsp:nvSpPr>
        <dsp:cNvPr id="0" name=""/>
        <dsp:cNvSpPr/>
      </dsp:nvSpPr>
      <dsp:spPr>
        <a:xfrm>
          <a:off x="279370" y="902845"/>
          <a:ext cx="277018" cy="445078"/>
        </a:xfrm>
        <a:custGeom>
          <a:avLst/>
          <a:gdLst/>
          <a:ahLst/>
          <a:cxnLst/>
          <a:rect l="0" t="0" r="0" b="0"/>
          <a:pathLst>
            <a:path>
              <a:moveTo>
                <a:pt x="0" y="0"/>
              </a:moveTo>
              <a:lnTo>
                <a:pt x="0" y="445078"/>
              </a:lnTo>
              <a:lnTo>
                <a:pt x="277018" y="4450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65C11D-856C-45AD-B51A-0DC5943003CA}">
      <dsp:nvSpPr>
        <dsp:cNvPr id="0" name=""/>
        <dsp:cNvSpPr/>
      </dsp:nvSpPr>
      <dsp:spPr>
        <a:xfrm>
          <a:off x="556388" y="1084161"/>
          <a:ext cx="4769850" cy="52752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Times New Roman" pitchFamily="18" charset="0"/>
            </a:rPr>
            <a:t>计数器控制循环</a:t>
          </a:r>
          <a:r>
            <a:rPr lang="en-US" altLang="zh-CN" sz="3200" kern="1200" dirty="0" smtClean="0">
              <a:latin typeface="Times New Roman" pitchFamily="18" charset="0"/>
            </a:rPr>
            <a:t> counter</a:t>
          </a:r>
          <a:endParaRPr lang="zh-CN" altLang="en-US" sz="3200" b="1" i="1" kern="1200" dirty="0">
            <a:latin typeface="宋体" pitchFamily="2" charset="-122"/>
            <a:ea typeface="宋体" pitchFamily="2" charset="-122"/>
          </a:endParaRPr>
        </a:p>
      </dsp:txBody>
      <dsp:txXfrm>
        <a:off x="571839" y="1099612"/>
        <a:ext cx="4738948" cy="496623"/>
      </dsp:txXfrm>
    </dsp:sp>
    <dsp:sp modelId="{EC182519-A8CF-4488-B576-051DDC63A8A1}">
      <dsp:nvSpPr>
        <dsp:cNvPr id="0" name=""/>
        <dsp:cNvSpPr/>
      </dsp:nvSpPr>
      <dsp:spPr>
        <a:xfrm>
          <a:off x="279370" y="902845"/>
          <a:ext cx="277018" cy="1104485"/>
        </a:xfrm>
        <a:custGeom>
          <a:avLst/>
          <a:gdLst/>
          <a:ahLst/>
          <a:cxnLst/>
          <a:rect l="0" t="0" r="0" b="0"/>
          <a:pathLst>
            <a:path>
              <a:moveTo>
                <a:pt x="0" y="0"/>
              </a:moveTo>
              <a:lnTo>
                <a:pt x="0" y="1104485"/>
              </a:lnTo>
              <a:lnTo>
                <a:pt x="277018" y="11044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7F2548-4BDB-4554-BA6D-01B800C9529F}">
      <dsp:nvSpPr>
        <dsp:cNvPr id="0" name=""/>
        <dsp:cNvSpPr/>
      </dsp:nvSpPr>
      <dsp:spPr>
        <a:xfrm>
          <a:off x="556388" y="1743568"/>
          <a:ext cx="4211973" cy="52752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Times New Roman" pitchFamily="18" charset="0"/>
            </a:rPr>
            <a:t>标记控制循环</a:t>
          </a:r>
          <a:r>
            <a:rPr lang="en-US" altLang="zh-CN" sz="3200" kern="1200" dirty="0" smtClean="0">
              <a:latin typeface="Times New Roman" pitchFamily="18" charset="0"/>
            </a:rPr>
            <a:t> flag</a:t>
          </a:r>
          <a:endParaRPr lang="zh-CN" altLang="en-US" sz="3200" b="1" i="1" kern="1200" dirty="0">
            <a:latin typeface="宋体" pitchFamily="2" charset="-122"/>
            <a:ea typeface="宋体" pitchFamily="2" charset="-122"/>
          </a:endParaRPr>
        </a:p>
      </dsp:txBody>
      <dsp:txXfrm>
        <a:off x="571839" y="1759019"/>
        <a:ext cx="4181071" cy="4966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1" Type="http://schemas.openxmlformats.org/officeDocument/2006/relationships/image" Target="../media/image14.wmf"/><Relationship Id="rId2"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A11D1AC4-EE0A-4038-848A-1113E247A67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200" b="0">
                <a:solidFill>
                  <a:schemeClr val="tx1"/>
                </a:solidFill>
                <a:latin typeface="Arial" charset="0"/>
                <a:ea typeface="宋体" charset="-122"/>
                <a:cs typeface="+mn-cs"/>
              </a:defRPr>
            </a:lvl1pPr>
          </a:lstStyle>
          <a:p>
            <a:pPr>
              <a:defRPr/>
            </a:pPr>
            <a:endParaRPr lang="en-US" altLang="zh-CN"/>
          </a:p>
        </p:txBody>
      </p:sp>
      <p:sp>
        <p:nvSpPr>
          <p:cNvPr id="9219" name="Rectangle 3">
            <a:extLst>
              <a:ext uri="{FF2B5EF4-FFF2-40B4-BE49-F238E27FC236}">
                <a16:creationId xmlns="" xmlns:a16="http://schemas.microsoft.com/office/drawing/2014/main" id="{C33413D5-A666-4B6B-AF9D-04D6C0A98A7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solidFill>
                  <a:schemeClr val="tx1"/>
                </a:solidFill>
                <a:latin typeface="Arial" charset="0"/>
                <a:ea typeface="宋体" charset="-122"/>
                <a:cs typeface="+mn-cs"/>
              </a:defRPr>
            </a:lvl1pPr>
          </a:lstStyle>
          <a:p>
            <a:pPr>
              <a:defRPr/>
            </a:pPr>
            <a:endParaRPr lang="en-US" altLang="zh-CN"/>
          </a:p>
        </p:txBody>
      </p:sp>
      <p:sp>
        <p:nvSpPr>
          <p:cNvPr id="3076" name="Rectangle 4">
            <a:extLst>
              <a:ext uri="{FF2B5EF4-FFF2-40B4-BE49-F238E27FC236}">
                <a16:creationId xmlns="" xmlns:a16="http://schemas.microsoft.com/office/drawing/2014/main" id="{8FA488C1-8DF3-4264-8B42-3402842A801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 xmlns:a16="http://schemas.microsoft.com/office/drawing/2014/main" id="{880EB87A-18D6-4F96-9731-4B28E98A4D1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a:extLst>
              <a:ext uri="{FF2B5EF4-FFF2-40B4-BE49-F238E27FC236}">
                <a16:creationId xmlns="" xmlns:a16="http://schemas.microsoft.com/office/drawing/2014/main" id="{B9E28A78-FE98-4E53-8A25-59CD670D2D2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defRPr sz="1200" b="0">
                <a:solidFill>
                  <a:schemeClr val="tx1"/>
                </a:solidFill>
                <a:latin typeface="Arial" charset="0"/>
                <a:ea typeface="宋体" charset="-122"/>
                <a:cs typeface="+mn-cs"/>
              </a:defRPr>
            </a:lvl1pPr>
          </a:lstStyle>
          <a:p>
            <a:pPr>
              <a:defRPr/>
            </a:pPr>
            <a:endParaRPr lang="en-US" altLang="zh-CN"/>
          </a:p>
        </p:txBody>
      </p:sp>
      <p:sp>
        <p:nvSpPr>
          <p:cNvPr id="9223" name="Rectangle 7">
            <a:extLst>
              <a:ext uri="{FF2B5EF4-FFF2-40B4-BE49-F238E27FC236}">
                <a16:creationId xmlns="" xmlns:a16="http://schemas.microsoft.com/office/drawing/2014/main" id="{614A1856-02B5-419C-9D1F-18137BB4358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3E596FA4-82D8-4304-BD46-2C9052B3C8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 xmlns:a16="http://schemas.microsoft.com/office/drawing/2014/main" id="{0C0A0A11-F08A-4F8F-8014-3C69A911B2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5883F9D-7945-401D-905A-56204C475A9F}" type="slidenum">
              <a:rPr lang="en-US" altLang="zh-CN" sz="1200" b="0" smtClean="0">
                <a:solidFill>
                  <a:schemeClr val="tx1"/>
                </a:solidFill>
              </a:rPr>
              <a:pPr/>
              <a:t>1</a:t>
            </a:fld>
            <a:endParaRPr lang="en-US" altLang="zh-CN" sz="1200" b="0">
              <a:solidFill>
                <a:schemeClr val="tx1"/>
              </a:solidFill>
            </a:endParaRPr>
          </a:p>
        </p:txBody>
      </p:sp>
      <p:sp>
        <p:nvSpPr>
          <p:cNvPr id="5123" name="Rectangle 2">
            <a:extLst>
              <a:ext uri="{FF2B5EF4-FFF2-40B4-BE49-F238E27FC236}">
                <a16:creationId xmlns="" xmlns:a16="http://schemas.microsoft.com/office/drawing/2014/main" id="{C08BDFA5-18D0-4B38-9A92-23A4CBB246F2}"/>
              </a:ext>
            </a:extLst>
          </p:cNvPr>
          <p:cNvSpPr>
            <a:spLocks noGrp="1" noRot="1" noChangeAspect="1" noChangeArrowheads="1" noTextEdit="1"/>
          </p:cNvSpPr>
          <p:nvPr>
            <p:ph type="sldImg"/>
          </p:nvPr>
        </p:nvSpPr>
        <p:spPr>
          <a:ln/>
        </p:spPr>
      </p:sp>
      <p:sp>
        <p:nvSpPr>
          <p:cNvPr id="5124" name="Rectangle 3">
            <a:extLst>
              <a:ext uri="{FF2B5EF4-FFF2-40B4-BE49-F238E27FC236}">
                <a16:creationId xmlns="" xmlns:a16="http://schemas.microsoft.com/office/drawing/2014/main" id="{E4961B47-3CA2-4238-A66E-C0A235878D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 xmlns:a16="http://schemas.microsoft.com/office/drawing/2014/main" id="{F9460CED-3923-4532-BB68-6A90C219BEB9}"/>
              </a:ext>
            </a:extLst>
          </p:cNvPr>
          <p:cNvSpPr>
            <a:spLocks noGrp="1" noRot="1" noChangeAspect="1" noTextEdit="1"/>
          </p:cNvSpPr>
          <p:nvPr>
            <p:ph type="sldImg"/>
          </p:nvPr>
        </p:nvSpPr>
        <p:spPr>
          <a:ln/>
        </p:spPr>
      </p:sp>
      <p:sp>
        <p:nvSpPr>
          <p:cNvPr id="23555" name="备注占位符 2">
            <a:extLst>
              <a:ext uri="{FF2B5EF4-FFF2-40B4-BE49-F238E27FC236}">
                <a16:creationId xmlns="" xmlns:a16="http://schemas.microsoft.com/office/drawing/2014/main" id="{C1DFCDD6-CC08-4DEA-8352-D508F0C931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3556" name="灯片编号占位符 3">
            <a:extLst>
              <a:ext uri="{FF2B5EF4-FFF2-40B4-BE49-F238E27FC236}">
                <a16:creationId xmlns="" xmlns:a16="http://schemas.microsoft.com/office/drawing/2014/main" id="{7FDFC69E-1077-4708-8F5C-51F46A5851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143BB94-49B3-4FCF-A39E-21BE9FB34DB6}" type="slidenum">
              <a:rPr lang="en-US" altLang="zh-CN" sz="1200" b="0" smtClean="0">
                <a:solidFill>
                  <a:schemeClr val="tx1"/>
                </a:solidFill>
              </a:rPr>
              <a:pPr/>
              <a:t>12</a:t>
            </a:fld>
            <a:endParaRPr lang="en-US" altLang="zh-CN" sz="1200" b="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 xmlns:a16="http://schemas.microsoft.com/office/drawing/2014/main" id="{EC764C38-898A-40FD-859E-B448DF520603}"/>
              </a:ext>
            </a:extLst>
          </p:cNvPr>
          <p:cNvSpPr>
            <a:spLocks noGrp="1" noRot="1" noChangeAspect="1" noTextEdit="1"/>
          </p:cNvSpPr>
          <p:nvPr>
            <p:ph type="sldImg"/>
          </p:nvPr>
        </p:nvSpPr>
        <p:spPr>
          <a:ln/>
        </p:spPr>
      </p:sp>
      <p:sp>
        <p:nvSpPr>
          <p:cNvPr id="25603" name="备注占位符 2">
            <a:extLst>
              <a:ext uri="{FF2B5EF4-FFF2-40B4-BE49-F238E27FC236}">
                <a16:creationId xmlns="" xmlns:a16="http://schemas.microsoft.com/office/drawing/2014/main" id="{A69020A4-1DEE-467A-B886-4E82A0234B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5604" name="灯片编号占位符 3">
            <a:extLst>
              <a:ext uri="{FF2B5EF4-FFF2-40B4-BE49-F238E27FC236}">
                <a16:creationId xmlns="" xmlns:a16="http://schemas.microsoft.com/office/drawing/2014/main" id="{CADD39CA-E862-44F6-99FD-D3F68DB972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CB621FC-CACC-4B00-A565-154BBC95F328}" type="slidenum">
              <a:rPr lang="en-US" altLang="zh-CN" sz="1200" b="0" smtClean="0">
                <a:solidFill>
                  <a:schemeClr val="tx1"/>
                </a:solidFill>
              </a:rPr>
              <a:pPr/>
              <a:t>13</a:t>
            </a:fld>
            <a:endParaRPr lang="en-US" altLang="zh-CN" sz="1200" b="0">
              <a:solidFill>
                <a:schemeClr val="tx1"/>
              </a:solidFill>
            </a:endParaRPr>
          </a:p>
        </p:txBody>
      </p:sp>
    </p:spTree>
    <p:extLst>
      <p:ext uri="{BB962C8B-B14F-4D97-AF65-F5344CB8AC3E}">
        <p14:creationId xmlns:p14="http://schemas.microsoft.com/office/powerpoint/2010/main" val="19427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 xmlns:a16="http://schemas.microsoft.com/office/drawing/2014/main" id="{343B344E-0A27-4BA4-ACAF-BCFEE1FDF86C}"/>
              </a:ext>
            </a:extLst>
          </p:cNvPr>
          <p:cNvSpPr>
            <a:spLocks noGrp="1" noRot="1" noChangeAspect="1" noTextEdit="1"/>
          </p:cNvSpPr>
          <p:nvPr>
            <p:ph type="sldImg"/>
          </p:nvPr>
        </p:nvSpPr>
        <p:spPr>
          <a:ln/>
        </p:spPr>
      </p:sp>
      <p:sp>
        <p:nvSpPr>
          <p:cNvPr id="27651" name="备注占位符 2">
            <a:extLst>
              <a:ext uri="{FF2B5EF4-FFF2-40B4-BE49-F238E27FC236}">
                <a16:creationId xmlns="" xmlns:a16="http://schemas.microsoft.com/office/drawing/2014/main" id="{9F5182D3-F09D-4861-838A-26222B07B9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7652" name="灯片编号占位符 3">
            <a:extLst>
              <a:ext uri="{FF2B5EF4-FFF2-40B4-BE49-F238E27FC236}">
                <a16:creationId xmlns="" xmlns:a16="http://schemas.microsoft.com/office/drawing/2014/main" id="{190581CB-8914-4F9C-B5C9-4A968A1EE3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F1B57B94-25E0-4D62-8798-EE774783ED14}" type="slidenum">
              <a:rPr lang="en-US" altLang="zh-CN" sz="1200" b="0" smtClean="0">
                <a:solidFill>
                  <a:schemeClr val="tx1"/>
                </a:solidFill>
              </a:rPr>
              <a:pPr/>
              <a:t>14</a:t>
            </a:fld>
            <a:endParaRPr lang="en-US" altLang="zh-CN"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 xmlns:a16="http://schemas.microsoft.com/office/drawing/2014/main" id="{EC764C38-898A-40FD-859E-B448DF520603}"/>
              </a:ext>
            </a:extLst>
          </p:cNvPr>
          <p:cNvSpPr>
            <a:spLocks noGrp="1" noRot="1" noChangeAspect="1" noTextEdit="1"/>
          </p:cNvSpPr>
          <p:nvPr>
            <p:ph type="sldImg"/>
          </p:nvPr>
        </p:nvSpPr>
        <p:spPr>
          <a:ln/>
        </p:spPr>
      </p:sp>
      <p:sp>
        <p:nvSpPr>
          <p:cNvPr id="25603" name="备注占位符 2">
            <a:extLst>
              <a:ext uri="{FF2B5EF4-FFF2-40B4-BE49-F238E27FC236}">
                <a16:creationId xmlns="" xmlns:a16="http://schemas.microsoft.com/office/drawing/2014/main" id="{A69020A4-1DEE-467A-B886-4E82A0234B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5604" name="灯片编号占位符 3">
            <a:extLst>
              <a:ext uri="{FF2B5EF4-FFF2-40B4-BE49-F238E27FC236}">
                <a16:creationId xmlns="" xmlns:a16="http://schemas.microsoft.com/office/drawing/2014/main" id="{CADD39CA-E862-44F6-99FD-D3F68DB972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CB621FC-CACC-4B00-A565-154BBC95F328}" type="slidenum">
              <a:rPr lang="en-US" altLang="zh-CN" sz="1200" b="0" smtClean="0">
                <a:solidFill>
                  <a:schemeClr val="tx1"/>
                </a:solidFill>
              </a:rPr>
              <a:pPr/>
              <a:t>15</a:t>
            </a:fld>
            <a:endParaRPr lang="en-US" altLang="zh-CN"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 xmlns:a16="http://schemas.microsoft.com/office/drawing/2014/main" id="{EC764C38-898A-40FD-859E-B448DF520603}"/>
              </a:ext>
            </a:extLst>
          </p:cNvPr>
          <p:cNvSpPr>
            <a:spLocks noGrp="1" noRot="1" noChangeAspect="1" noTextEdit="1"/>
          </p:cNvSpPr>
          <p:nvPr>
            <p:ph type="sldImg"/>
          </p:nvPr>
        </p:nvSpPr>
        <p:spPr>
          <a:ln/>
        </p:spPr>
      </p:sp>
      <p:sp>
        <p:nvSpPr>
          <p:cNvPr id="25603" name="备注占位符 2">
            <a:extLst>
              <a:ext uri="{FF2B5EF4-FFF2-40B4-BE49-F238E27FC236}">
                <a16:creationId xmlns="" xmlns:a16="http://schemas.microsoft.com/office/drawing/2014/main" id="{A69020A4-1DEE-467A-B886-4E82A0234B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5604" name="灯片编号占位符 3">
            <a:extLst>
              <a:ext uri="{FF2B5EF4-FFF2-40B4-BE49-F238E27FC236}">
                <a16:creationId xmlns="" xmlns:a16="http://schemas.microsoft.com/office/drawing/2014/main" id="{CADD39CA-E862-44F6-99FD-D3F68DB972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CB621FC-CACC-4B00-A565-154BBC95F328}" type="slidenum">
              <a:rPr lang="en-US" altLang="zh-CN" sz="1200" b="0" smtClean="0">
                <a:solidFill>
                  <a:schemeClr val="tx1"/>
                </a:solidFill>
              </a:rPr>
              <a:pPr/>
              <a:t>17</a:t>
            </a:fld>
            <a:endParaRPr lang="en-US" altLang="zh-CN" sz="1200" b="0">
              <a:solidFill>
                <a:schemeClr val="tx1"/>
              </a:solidFill>
            </a:endParaRPr>
          </a:p>
        </p:txBody>
      </p:sp>
    </p:spTree>
    <p:extLst>
      <p:ext uri="{BB962C8B-B14F-4D97-AF65-F5344CB8AC3E}">
        <p14:creationId xmlns:p14="http://schemas.microsoft.com/office/powerpoint/2010/main" val="171463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 xmlns:a16="http://schemas.microsoft.com/office/drawing/2014/main" id="{EC764C38-898A-40FD-859E-B448DF520603}"/>
              </a:ext>
            </a:extLst>
          </p:cNvPr>
          <p:cNvSpPr>
            <a:spLocks noGrp="1" noRot="1" noChangeAspect="1" noTextEdit="1"/>
          </p:cNvSpPr>
          <p:nvPr>
            <p:ph type="sldImg"/>
          </p:nvPr>
        </p:nvSpPr>
        <p:spPr>
          <a:ln/>
        </p:spPr>
      </p:sp>
      <p:sp>
        <p:nvSpPr>
          <p:cNvPr id="25603" name="备注占位符 2">
            <a:extLst>
              <a:ext uri="{FF2B5EF4-FFF2-40B4-BE49-F238E27FC236}">
                <a16:creationId xmlns="" xmlns:a16="http://schemas.microsoft.com/office/drawing/2014/main" id="{A69020A4-1DEE-467A-B886-4E82A0234B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5604" name="灯片编号占位符 3">
            <a:extLst>
              <a:ext uri="{FF2B5EF4-FFF2-40B4-BE49-F238E27FC236}">
                <a16:creationId xmlns="" xmlns:a16="http://schemas.microsoft.com/office/drawing/2014/main" id="{CADD39CA-E862-44F6-99FD-D3F68DB972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CB621FC-CACC-4B00-A565-154BBC95F328}" type="slidenum">
              <a:rPr lang="en-US" altLang="zh-CN" sz="1200" b="0" smtClean="0">
                <a:solidFill>
                  <a:schemeClr val="tx1"/>
                </a:solidFill>
              </a:rPr>
              <a:pPr/>
              <a:t>18</a:t>
            </a:fld>
            <a:endParaRPr lang="en-US" altLang="zh-CN" sz="1200" b="0">
              <a:solidFill>
                <a:schemeClr val="tx1"/>
              </a:solidFill>
            </a:endParaRPr>
          </a:p>
        </p:txBody>
      </p:sp>
    </p:spTree>
    <p:extLst>
      <p:ext uri="{BB962C8B-B14F-4D97-AF65-F5344CB8AC3E}">
        <p14:creationId xmlns:p14="http://schemas.microsoft.com/office/powerpoint/2010/main" val="441655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 xmlns:a16="http://schemas.microsoft.com/office/drawing/2014/main" id="{90AF73FC-59E1-402C-81D2-ECB28867A12A}"/>
              </a:ext>
            </a:extLst>
          </p:cNvPr>
          <p:cNvSpPr>
            <a:spLocks noGrp="1" noRot="1" noChangeAspect="1" noTextEdit="1"/>
          </p:cNvSpPr>
          <p:nvPr>
            <p:ph type="sldImg"/>
          </p:nvPr>
        </p:nvSpPr>
        <p:spPr>
          <a:ln/>
        </p:spPr>
      </p:sp>
      <p:sp>
        <p:nvSpPr>
          <p:cNvPr id="29699" name="备注占位符 2">
            <a:extLst>
              <a:ext uri="{FF2B5EF4-FFF2-40B4-BE49-F238E27FC236}">
                <a16:creationId xmlns="" xmlns:a16="http://schemas.microsoft.com/office/drawing/2014/main" id="{E82E6221-E30F-4DB4-939E-9CDF00BD06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9700" name="灯片编号占位符 3">
            <a:extLst>
              <a:ext uri="{FF2B5EF4-FFF2-40B4-BE49-F238E27FC236}">
                <a16:creationId xmlns="" xmlns:a16="http://schemas.microsoft.com/office/drawing/2014/main" id="{2771F6F6-2945-46C4-8B9F-5E3B4FC107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171E2F75-DAA7-43AB-A01F-5A82210A9187}" type="slidenum">
              <a:rPr lang="en-US" altLang="zh-CN" sz="1200" b="0" smtClean="0">
                <a:solidFill>
                  <a:schemeClr val="tx1"/>
                </a:solidFill>
              </a:rPr>
              <a:pPr/>
              <a:t>20</a:t>
            </a:fld>
            <a:endParaRPr lang="en-US" altLang="zh-CN" sz="1200" b="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 xmlns:a16="http://schemas.microsoft.com/office/drawing/2014/main" id="{36090C04-1251-4BA0-9F4D-0FEF149DA306}"/>
              </a:ext>
            </a:extLst>
          </p:cNvPr>
          <p:cNvSpPr>
            <a:spLocks noGrp="1" noRot="1" noChangeAspect="1" noTextEdit="1"/>
          </p:cNvSpPr>
          <p:nvPr>
            <p:ph type="sldImg"/>
          </p:nvPr>
        </p:nvSpPr>
        <p:spPr>
          <a:ln/>
        </p:spPr>
      </p:sp>
      <p:sp>
        <p:nvSpPr>
          <p:cNvPr id="31747" name="备注占位符 2">
            <a:extLst>
              <a:ext uri="{FF2B5EF4-FFF2-40B4-BE49-F238E27FC236}">
                <a16:creationId xmlns="" xmlns:a16="http://schemas.microsoft.com/office/drawing/2014/main" id="{9BB40491-6528-437D-A976-1A26AC2A4A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1748" name="灯片编号占位符 3">
            <a:extLst>
              <a:ext uri="{FF2B5EF4-FFF2-40B4-BE49-F238E27FC236}">
                <a16:creationId xmlns="" xmlns:a16="http://schemas.microsoft.com/office/drawing/2014/main" id="{0178BB68-BBA8-42AC-B69C-1A51B90A8D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355DEDB4-DA40-4120-8832-F7CD391DC224}" type="slidenum">
              <a:rPr lang="en-US" altLang="zh-CN" sz="1200" b="0" smtClean="0">
                <a:solidFill>
                  <a:schemeClr val="tx1"/>
                </a:solidFill>
              </a:rPr>
              <a:pPr/>
              <a:t>21</a:t>
            </a:fld>
            <a:endParaRPr lang="en-US" altLang="zh-CN" sz="1200" b="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 xmlns:a16="http://schemas.microsoft.com/office/drawing/2014/main" id="{747EDA35-49B0-43D3-9DD6-A4AB62A41C64}"/>
              </a:ext>
            </a:extLst>
          </p:cNvPr>
          <p:cNvSpPr>
            <a:spLocks noGrp="1" noRot="1" noChangeAspect="1" noTextEdit="1"/>
          </p:cNvSpPr>
          <p:nvPr>
            <p:ph type="sldImg"/>
          </p:nvPr>
        </p:nvSpPr>
        <p:spPr>
          <a:ln/>
        </p:spPr>
      </p:sp>
      <p:sp>
        <p:nvSpPr>
          <p:cNvPr id="33795" name="备注占位符 2">
            <a:extLst>
              <a:ext uri="{FF2B5EF4-FFF2-40B4-BE49-F238E27FC236}">
                <a16:creationId xmlns="" xmlns:a16="http://schemas.microsoft.com/office/drawing/2014/main" id="{45188C50-BF6F-49B1-BEAD-CDD9ED1B6C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3796" name="灯片编号占位符 3">
            <a:extLst>
              <a:ext uri="{FF2B5EF4-FFF2-40B4-BE49-F238E27FC236}">
                <a16:creationId xmlns="" xmlns:a16="http://schemas.microsoft.com/office/drawing/2014/main" id="{D51717EA-7152-4B8F-8D4E-949551C7B5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6DAFE00F-7911-4811-92F7-94BEED26209E}" type="slidenum">
              <a:rPr lang="en-US" altLang="zh-CN" sz="1200" b="0" smtClean="0">
                <a:solidFill>
                  <a:schemeClr val="tx1"/>
                </a:solidFill>
              </a:rPr>
              <a:pPr/>
              <a:t>22</a:t>
            </a:fld>
            <a:endParaRPr lang="en-US" altLang="zh-CN" sz="1200" b="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 xmlns:a16="http://schemas.microsoft.com/office/drawing/2014/main" id="{5EB98F6D-5C5F-453E-8FCA-2EEB3FFB616F}"/>
              </a:ext>
            </a:extLst>
          </p:cNvPr>
          <p:cNvSpPr>
            <a:spLocks noGrp="1" noRot="1" noChangeAspect="1" noTextEdit="1"/>
          </p:cNvSpPr>
          <p:nvPr>
            <p:ph type="sldImg"/>
          </p:nvPr>
        </p:nvSpPr>
        <p:spPr>
          <a:ln/>
        </p:spPr>
      </p:sp>
      <p:sp>
        <p:nvSpPr>
          <p:cNvPr id="35843" name="备注占位符 2">
            <a:extLst>
              <a:ext uri="{FF2B5EF4-FFF2-40B4-BE49-F238E27FC236}">
                <a16:creationId xmlns="" xmlns:a16="http://schemas.microsoft.com/office/drawing/2014/main" id="{AB4F1ED0-32DB-44F4-A8F8-0F16D7AD28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5844" name="灯片编号占位符 3">
            <a:extLst>
              <a:ext uri="{FF2B5EF4-FFF2-40B4-BE49-F238E27FC236}">
                <a16:creationId xmlns="" xmlns:a16="http://schemas.microsoft.com/office/drawing/2014/main" id="{7FFA9B77-C479-45A2-B2E9-02192AADF0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B7CDFD9-590B-44D5-9FDF-0DD81E530D4F}" type="slidenum">
              <a:rPr lang="en-US" altLang="zh-CN" sz="1200" b="0" smtClean="0">
                <a:solidFill>
                  <a:schemeClr val="tx1"/>
                </a:solidFill>
              </a:rPr>
              <a:pPr/>
              <a:t>23</a:t>
            </a:fld>
            <a:endParaRPr lang="en-US" altLang="zh-CN" sz="12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 xmlns:a16="http://schemas.microsoft.com/office/drawing/2014/main" id="{8D1DC7E9-6B84-4AA6-B67F-F9294D6BE472}"/>
              </a:ext>
            </a:extLst>
          </p:cNvPr>
          <p:cNvSpPr>
            <a:spLocks noGrp="1" noRot="1" noChangeAspect="1" noTextEdit="1"/>
          </p:cNvSpPr>
          <p:nvPr>
            <p:ph type="sldImg"/>
          </p:nvPr>
        </p:nvSpPr>
        <p:spPr>
          <a:ln/>
        </p:spPr>
      </p:sp>
      <p:sp>
        <p:nvSpPr>
          <p:cNvPr id="7171" name="备注占位符 2">
            <a:extLst>
              <a:ext uri="{FF2B5EF4-FFF2-40B4-BE49-F238E27FC236}">
                <a16:creationId xmlns="" xmlns:a16="http://schemas.microsoft.com/office/drawing/2014/main" id="{9AD47CD2-F5F7-488C-BB26-711FFA5610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7172" name="灯片编号占位符 3">
            <a:extLst>
              <a:ext uri="{FF2B5EF4-FFF2-40B4-BE49-F238E27FC236}">
                <a16:creationId xmlns="" xmlns:a16="http://schemas.microsoft.com/office/drawing/2014/main" id="{76B551DA-CA78-4F51-8FB8-3386989A8C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048AE4E-0526-474A-855D-C582669DCB47}" type="slidenum">
              <a:rPr lang="en-US" altLang="zh-CN" sz="1200" b="0" smtClean="0">
                <a:solidFill>
                  <a:schemeClr val="tx1"/>
                </a:solidFill>
              </a:rPr>
              <a:pPr/>
              <a:t>4</a:t>
            </a:fld>
            <a:endParaRPr lang="en-US" altLang="zh-CN" sz="1200" b="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 xmlns:a16="http://schemas.microsoft.com/office/drawing/2014/main" id="{BFE1CCF5-0508-4C3A-B684-01B8B01F5AD7}"/>
              </a:ext>
            </a:extLst>
          </p:cNvPr>
          <p:cNvSpPr>
            <a:spLocks noGrp="1" noRot="1" noChangeAspect="1" noTextEdit="1"/>
          </p:cNvSpPr>
          <p:nvPr>
            <p:ph type="sldImg"/>
          </p:nvPr>
        </p:nvSpPr>
        <p:spPr>
          <a:ln/>
        </p:spPr>
      </p:sp>
      <p:sp>
        <p:nvSpPr>
          <p:cNvPr id="56323" name="备注占位符 2">
            <a:extLst>
              <a:ext uri="{FF2B5EF4-FFF2-40B4-BE49-F238E27FC236}">
                <a16:creationId xmlns="" xmlns:a16="http://schemas.microsoft.com/office/drawing/2014/main" id="{432332A6-1BF3-4957-A009-F9C93200E0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These two are very important when designing a loop.</a:t>
            </a:r>
            <a:endParaRPr lang="zh-CN" altLang="en-US">
              <a:latin typeface="Arial" panose="020B0604020202020204" pitchFamily="34" charset="0"/>
              <a:ea typeface="宋体" panose="02010600030101010101" pitchFamily="2" charset="-122"/>
            </a:endParaRPr>
          </a:p>
        </p:txBody>
      </p:sp>
      <p:sp>
        <p:nvSpPr>
          <p:cNvPr id="56324" name="灯片编号占位符 3">
            <a:extLst>
              <a:ext uri="{FF2B5EF4-FFF2-40B4-BE49-F238E27FC236}">
                <a16:creationId xmlns="" xmlns:a16="http://schemas.microsoft.com/office/drawing/2014/main" id="{F63049A9-192A-4A8B-8ADC-290CAE0BA9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E7EA78C-A0C8-41DC-AB94-C55E6ADF7DE6}" type="slidenum">
              <a:rPr lang="en-US" altLang="zh-CN" sz="1200" b="0" smtClean="0">
                <a:solidFill>
                  <a:schemeClr val="tx1"/>
                </a:solidFill>
              </a:rPr>
              <a:pPr/>
              <a:t>26</a:t>
            </a:fld>
            <a:endParaRPr lang="en-US" altLang="zh-CN" sz="1200" b="0">
              <a:solidFill>
                <a:schemeClr val="tx1"/>
              </a:solidFill>
            </a:endParaRPr>
          </a:p>
        </p:txBody>
      </p:sp>
    </p:spTree>
    <p:extLst>
      <p:ext uri="{BB962C8B-B14F-4D97-AF65-F5344CB8AC3E}">
        <p14:creationId xmlns:p14="http://schemas.microsoft.com/office/powerpoint/2010/main" val="1440592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 xmlns:a16="http://schemas.microsoft.com/office/drawing/2014/main" id="{5D6D3B0C-0F89-4BAA-A1B4-E90179DBAA4F}"/>
              </a:ext>
            </a:extLst>
          </p:cNvPr>
          <p:cNvSpPr>
            <a:spLocks noGrp="1" noRot="1" noChangeAspect="1" noTextEdit="1"/>
          </p:cNvSpPr>
          <p:nvPr>
            <p:ph type="sldImg"/>
          </p:nvPr>
        </p:nvSpPr>
        <p:spPr>
          <a:ln/>
        </p:spPr>
      </p:sp>
      <p:sp>
        <p:nvSpPr>
          <p:cNvPr id="58371" name="备注占位符 2">
            <a:extLst>
              <a:ext uri="{FF2B5EF4-FFF2-40B4-BE49-F238E27FC236}">
                <a16:creationId xmlns="" xmlns:a16="http://schemas.microsoft.com/office/drawing/2014/main" id="{2BA8CF20-3F0E-417A-B308-BC03106E0D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8372" name="灯片编号占位符 3">
            <a:extLst>
              <a:ext uri="{FF2B5EF4-FFF2-40B4-BE49-F238E27FC236}">
                <a16:creationId xmlns="" xmlns:a16="http://schemas.microsoft.com/office/drawing/2014/main" id="{C3D32BEF-3BBF-48E8-840A-FEB5473B89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7145605-E689-47AA-B987-F85271D74678}" type="slidenum">
              <a:rPr lang="en-US" altLang="zh-CN" sz="1200" b="0" smtClean="0">
                <a:solidFill>
                  <a:schemeClr val="tx1"/>
                </a:solidFill>
              </a:rPr>
              <a:pPr/>
              <a:t>27</a:t>
            </a:fld>
            <a:endParaRPr lang="en-US" altLang="zh-CN" sz="1200" b="0">
              <a:solidFill>
                <a:schemeClr val="tx1"/>
              </a:solidFill>
            </a:endParaRPr>
          </a:p>
        </p:txBody>
      </p:sp>
    </p:spTree>
    <p:extLst>
      <p:ext uri="{BB962C8B-B14F-4D97-AF65-F5344CB8AC3E}">
        <p14:creationId xmlns:p14="http://schemas.microsoft.com/office/powerpoint/2010/main" val="1893293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 xmlns:a16="http://schemas.microsoft.com/office/drawing/2014/main" id="{265D5F6D-8176-46C0-B333-3A76CA54AFDF}"/>
              </a:ext>
            </a:extLst>
          </p:cNvPr>
          <p:cNvSpPr>
            <a:spLocks noGrp="1" noRot="1" noChangeAspect="1" noTextEdit="1"/>
          </p:cNvSpPr>
          <p:nvPr>
            <p:ph type="sldImg"/>
          </p:nvPr>
        </p:nvSpPr>
        <p:spPr>
          <a:ln/>
        </p:spPr>
      </p:sp>
      <p:sp>
        <p:nvSpPr>
          <p:cNvPr id="37891" name="备注占位符 2">
            <a:extLst>
              <a:ext uri="{FF2B5EF4-FFF2-40B4-BE49-F238E27FC236}">
                <a16:creationId xmlns="" xmlns:a16="http://schemas.microsoft.com/office/drawing/2014/main" id="{80CDAB5C-91D5-4672-93A4-248045F6C6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7892" name="灯片编号占位符 3">
            <a:extLst>
              <a:ext uri="{FF2B5EF4-FFF2-40B4-BE49-F238E27FC236}">
                <a16:creationId xmlns="" xmlns:a16="http://schemas.microsoft.com/office/drawing/2014/main" id="{0DC605FB-FBAC-4539-8499-CEB2A8375A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7E50A64C-1CF0-41F2-A300-AFBAAA6A660B}" type="slidenum">
              <a:rPr lang="en-US" altLang="zh-CN" sz="1200" b="0" smtClean="0">
                <a:solidFill>
                  <a:schemeClr val="tx1"/>
                </a:solidFill>
              </a:rPr>
              <a:pPr/>
              <a:t>28</a:t>
            </a:fld>
            <a:endParaRPr lang="en-US" altLang="zh-CN" sz="1200" b="0">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 xmlns:a16="http://schemas.microsoft.com/office/drawing/2014/main" id="{CF15C6AE-27B9-42BC-9841-0D92EB1C6B75}"/>
              </a:ext>
            </a:extLst>
          </p:cNvPr>
          <p:cNvSpPr>
            <a:spLocks noGrp="1" noRot="1" noChangeAspect="1" noTextEdit="1"/>
          </p:cNvSpPr>
          <p:nvPr>
            <p:ph type="sldImg"/>
          </p:nvPr>
        </p:nvSpPr>
        <p:spPr>
          <a:ln/>
        </p:spPr>
      </p:sp>
      <p:sp>
        <p:nvSpPr>
          <p:cNvPr id="39939" name="备注占位符 2">
            <a:extLst>
              <a:ext uri="{FF2B5EF4-FFF2-40B4-BE49-F238E27FC236}">
                <a16:creationId xmlns="" xmlns:a16="http://schemas.microsoft.com/office/drawing/2014/main" id="{063B26A7-1379-4FDF-AF0B-A0C7322F9E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39940" name="灯片编号占位符 3">
            <a:extLst>
              <a:ext uri="{FF2B5EF4-FFF2-40B4-BE49-F238E27FC236}">
                <a16:creationId xmlns="" xmlns:a16="http://schemas.microsoft.com/office/drawing/2014/main" id="{C64EA137-F9C5-4538-BD0B-611DD85F43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DBDB7DD5-50ED-4818-BCD3-59EA53A4DAEE}" type="slidenum">
              <a:rPr lang="en-US" altLang="zh-CN" sz="1200" b="0" smtClean="0">
                <a:solidFill>
                  <a:schemeClr val="tx1"/>
                </a:solidFill>
              </a:rPr>
              <a:pPr/>
              <a:t>29</a:t>
            </a:fld>
            <a:endParaRPr lang="en-US" altLang="zh-CN" sz="1200" b="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 xmlns:a16="http://schemas.microsoft.com/office/drawing/2014/main" id="{912D63D1-9B65-442C-B706-1389D1A69FC0}"/>
              </a:ext>
            </a:extLst>
          </p:cNvPr>
          <p:cNvSpPr>
            <a:spLocks noGrp="1" noRot="1" noChangeAspect="1" noTextEdit="1"/>
          </p:cNvSpPr>
          <p:nvPr>
            <p:ph type="sldImg"/>
          </p:nvPr>
        </p:nvSpPr>
        <p:spPr>
          <a:ln/>
        </p:spPr>
      </p:sp>
      <p:sp>
        <p:nvSpPr>
          <p:cNvPr id="44035" name="备注占位符 2">
            <a:extLst>
              <a:ext uri="{FF2B5EF4-FFF2-40B4-BE49-F238E27FC236}">
                <a16:creationId xmlns="" xmlns:a16="http://schemas.microsoft.com/office/drawing/2014/main" id="{F4006BC2-3965-44FC-B18B-07BCAD4A6C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44036" name="灯片编号占位符 3">
            <a:extLst>
              <a:ext uri="{FF2B5EF4-FFF2-40B4-BE49-F238E27FC236}">
                <a16:creationId xmlns="" xmlns:a16="http://schemas.microsoft.com/office/drawing/2014/main" id="{FECE0EF8-A804-4F55-A2EA-F5FB395B49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6AAC7C1F-A0C5-44EA-AEEA-65E7D3928A26}" type="slidenum">
              <a:rPr lang="en-US" altLang="zh-CN" sz="1200" b="0" smtClean="0">
                <a:solidFill>
                  <a:schemeClr val="tx1"/>
                </a:solidFill>
              </a:rPr>
              <a:pPr/>
              <a:t>30</a:t>
            </a:fld>
            <a:endParaRPr lang="en-US" altLang="zh-CN" sz="1200" b="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 xmlns:a16="http://schemas.microsoft.com/office/drawing/2014/main" id="{28DA4500-25FF-493D-9230-53F8813673E4}"/>
              </a:ext>
            </a:extLst>
          </p:cNvPr>
          <p:cNvSpPr>
            <a:spLocks noGrp="1" noRot="1" noChangeAspect="1" noTextEdit="1"/>
          </p:cNvSpPr>
          <p:nvPr>
            <p:ph type="sldImg"/>
          </p:nvPr>
        </p:nvSpPr>
        <p:spPr>
          <a:ln/>
        </p:spPr>
      </p:sp>
      <p:sp>
        <p:nvSpPr>
          <p:cNvPr id="41987" name="备注占位符 2">
            <a:extLst>
              <a:ext uri="{FF2B5EF4-FFF2-40B4-BE49-F238E27FC236}">
                <a16:creationId xmlns="" xmlns:a16="http://schemas.microsoft.com/office/drawing/2014/main" id="{F57E8966-4D57-4017-A59B-FEE2E6CA6C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41988" name="灯片编号占位符 3">
            <a:extLst>
              <a:ext uri="{FF2B5EF4-FFF2-40B4-BE49-F238E27FC236}">
                <a16:creationId xmlns="" xmlns:a16="http://schemas.microsoft.com/office/drawing/2014/main" id="{15C31086-F9FC-4394-BE9D-70204ABC9F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767B4444-00E2-4E81-88D4-CB8AF617A041}" type="slidenum">
              <a:rPr lang="en-US" altLang="zh-CN" sz="1200" b="0" smtClean="0">
                <a:solidFill>
                  <a:schemeClr val="tx1"/>
                </a:solidFill>
              </a:rPr>
              <a:pPr/>
              <a:t>31</a:t>
            </a:fld>
            <a:endParaRPr lang="en-US" altLang="zh-CN" sz="1200" b="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 xmlns:a16="http://schemas.microsoft.com/office/drawing/2014/main" id="{5D6D3B0C-0F89-4BAA-A1B4-E90179DBAA4F}"/>
              </a:ext>
            </a:extLst>
          </p:cNvPr>
          <p:cNvSpPr>
            <a:spLocks noGrp="1" noRot="1" noChangeAspect="1" noTextEdit="1"/>
          </p:cNvSpPr>
          <p:nvPr>
            <p:ph type="sldImg"/>
          </p:nvPr>
        </p:nvSpPr>
        <p:spPr>
          <a:ln/>
        </p:spPr>
      </p:sp>
      <p:sp>
        <p:nvSpPr>
          <p:cNvPr id="58371" name="备注占位符 2">
            <a:extLst>
              <a:ext uri="{FF2B5EF4-FFF2-40B4-BE49-F238E27FC236}">
                <a16:creationId xmlns="" xmlns:a16="http://schemas.microsoft.com/office/drawing/2014/main" id="{2BA8CF20-3F0E-417A-B308-BC03106E0D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8372" name="灯片编号占位符 3">
            <a:extLst>
              <a:ext uri="{FF2B5EF4-FFF2-40B4-BE49-F238E27FC236}">
                <a16:creationId xmlns="" xmlns:a16="http://schemas.microsoft.com/office/drawing/2014/main" id="{C3D32BEF-3BBF-48E8-840A-FEB5473B89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7145605-E689-47AA-B987-F85271D74678}" type="slidenum">
              <a:rPr lang="en-US" altLang="zh-CN" sz="1200" b="0" smtClean="0">
                <a:solidFill>
                  <a:schemeClr val="tx1"/>
                </a:solidFill>
              </a:rPr>
              <a:pPr/>
              <a:t>32</a:t>
            </a:fld>
            <a:endParaRPr lang="en-US" altLang="zh-CN" sz="1200" b="0">
              <a:solidFill>
                <a:schemeClr val="tx1"/>
              </a:solidFill>
            </a:endParaRPr>
          </a:p>
        </p:txBody>
      </p:sp>
    </p:spTree>
    <p:extLst>
      <p:ext uri="{BB962C8B-B14F-4D97-AF65-F5344CB8AC3E}">
        <p14:creationId xmlns:p14="http://schemas.microsoft.com/office/powerpoint/2010/main" val="361183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 xmlns:a16="http://schemas.microsoft.com/office/drawing/2014/main" id="{5D6D3B0C-0F89-4BAA-A1B4-E90179DBAA4F}"/>
              </a:ext>
            </a:extLst>
          </p:cNvPr>
          <p:cNvSpPr>
            <a:spLocks noGrp="1" noRot="1" noChangeAspect="1" noTextEdit="1"/>
          </p:cNvSpPr>
          <p:nvPr>
            <p:ph type="sldImg"/>
          </p:nvPr>
        </p:nvSpPr>
        <p:spPr>
          <a:ln/>
        </p:spPr>
      </p:sp>
      <p:sp>
        <p:nvSpPr>
          <p:cNvPr id="58371" name="备注占位符 2">
            <a:extLst>
              <a:ext uri="{FF2B5EF4-FFF2-40B4-BE49-F238E27FC236}">
                <a16:creationId xmlns="" xmlns:a16="http://schemas.microsoft.com/office/drawing/2014/main" id="{2BA8CF20-3F0E-417A-B308-BC03106E0D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8372" name="灯片编号占位符 3">
            <a:extLst>
              <a:ext uri="{FF2B5EF4-FFF2-40B4-BE49-F238E27FC236}">
                <a16:creationId xmlns="" xmlns:a16="http://schemas.microsoft.com/office/drawing/2014/main" id="{C3D32BEF-3BBF-48E8-840A-FEB5473B89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97145605-E689-47AA-B987-F85271D74678}" type="slidenum">
              <a:rPr lang="en-US" altLang="zh-CN" sz="1200" b="0" smtClean="0">
                <a:solidFill>
                  <a:schemeClr val="tx1"/>
                </a:solidFill>
              </a:rPr>
              <a:pPr/>
              <a:t>33</a:t>
            </a:fld>
            <a:endParaRPr lang="en-US" altLang="zh-CN" sz="1200" b="0">
              <a:solidFill>
                <a:schemeClr val="tx1"/>
              </a:solidFill>
            </a:endParaRPr>
          </a:p>
        </p:txBody>
      </p:sp>
    </p:spTree>
    <p:extLst>
      <p:ext uri="{BB962C8B-B14F-4D97-AF65-F5344CB8AC3E}">
        <p14:creationId xmlns:p14="http://schemas.microsoft.com/office/powerpoint/2010/main" val="409997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 xmlns:a16="http://schemas.microsoft.com/office/drawing/2014/main" id="{AB5D4DC6-BD56-4518-8327-30F36B69152D}"/>
              </a:ext>
            </a:extLst>
          </p:cNvPr>
          <p:cNvSpPr>
            <a:spLocks noGrp="1" noRot="1" noChangeAspect="1" noTextEdit="1"/>
          </p:cNvSpPr>
          <p:nvPr>
            <p:ph type="sldImg"/>
          </p:nvPr>
        </p:nvSpPr>
        <p:spPr>
          <a:ln/>
        </p:spPr>
      </p:sp>
      <p:sp>
        <p:nvSpPr>
          <p:cNvPr id="46083" name="备注占位符 2">
            <a:extLst>
              <a:ext uri="{FF2B5EF4-FFF2-40B4-BE49-F238E27FC236}">
                <a16:creationId xmlns="" xmlns:a16="http://schemas.microsoft.com/office/drawing/2014/main" id="{A0FE6A46-C769-47E6-90D4-78B3603FBB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46084" name="灯片编号占位符 3">
            <a:extLst>
              <a:ext uri="{FF2B5EF4-FFF2-40B4-BE49-F238E27FC236}">
                <a16:creationId xmlns="" xmlns:a16="http://schemas.microsoft.com/office/drawing/2014/main" id="{8BA25941-E15C-4D9B-8352-D554986820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5C966594-2B08-4A11-BDF4-2FD898F7BA4A}" type="slidenum">
              <a:rPr lang="en-US" altLang="zh-CN" sz="1200" b="0" smtClean="0">
                <a:solidFill>
                  <a:schemeClr val="tx1"/>
                </a:solidFill>
              </a:rPr>
              <a:pPr/>
              <a:t>34</a:t>
            </a:fld>
            <a:endParaRPr lang="en-US" altLang="zh-CN" sz="1200" b="0">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 xmlns:a16="http://schemas.microsoft.com/office/drawing/2014/main" id="{BF900643-F9AE-487D-B6AE-5A060E68749F}"/>
              </a:ext>
            </a:extLst>
          </p:cNvPr>
          <p:cNvSpPr>
            <a:spLocks noGrp="1" noRot="1" noChangeAspect="1" noTextEdit="1"/>
          </p:cNvSpPr>
          <p:nvPr>
            <p:ph type="sldImg"/>
          </p:nvPr>
        </p:nvSpPr>
        <p:spPr>
          <a:ln/>
        </p:spPr>
      </p:sp>
      <p:sp>
        <p:nvSpPr>
          <p:cNvPr id="48131" name="备注占位符 2">
            <a:extLst>
              <a:ext uri="{FF2B5EF4-FFF2-40B4-BE49-F238E27FC236}">
                <a16:creationId xmlns="" xmlns:a16="http://schemas.microsoft.com/office/drawing/2014/main" id="{BC3D2055-1E94-49E1-8694-D064D161EB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48132" name="灯片编号占位符 3">
            <a:extLst>
              <a:ext uri="{FF2B5EF4-FFF2-40B4-BE49-F238E27FC236}">
                <a16:creationId xmlns="" xmlns:a16="http://schemas.microsoft.com/office/drawing/2014/main" id="{767BFB12-D78A-4A8B-BFEC-23D54A23C1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677E5BB-EECD-441F-A926-1718ADA4C275}" type="slidenum">
              <a:rPr lang="en-US" altLang="zh-CN" sz="1200" b="0" smtClean="0">
                <a:solidFill>
                  <a:schemeClr val="tx1"/>
                </a:solidFill>
              </a:rPr>
              <a:pPr/>
              <a:t>36</a:t>
            </a:fld>
            <a:endParaRPr lang="en-US" altLang="zh-CN" sz="1200" b="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 xmlns:a16="http://schemas.microsoft.com/office/drawing/2014/main" id="{AC10DC5B-32F5-4502-9967-FC66117D418D}"/>
              </a:ext>
            </a:extLst>
          </p:cNvPr>
          <p:cNvSpPr>
            <a:spLocks noGrp="1" noRot="1" noChangeAspect="1" noTextEdit="1"/>
          </p:cNvSpPr>
          <p:nvPr>
            <p:ph type="sldImg"/>
          </p:nvPr>
        </p:nvSpPr>
        <p:spPr>
          <a:ln/>
        </p:spPr>
      </p:sp>
      <p:sp>
        <p:nvSpPr>
          <p:cNvPr id="9219" name="备注占位符 2">
            <a:extLst>
              <a:ext uri="{FF2B5EF4-FFF2-40B4-BE49-F238E27FC236}">
                <a16:creationId xmlns="" xmlns:a16="http://schemas.microsoft.com/office/drawing/2014/main" id="{B2D5CDC8-9DE9-4AE2-AF21-391D671B8B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9220" name="灯片编号占位符 3">
            <a:extLst>
              <a:ext uri="{FF2B5EF4-FFF2-40B4-BE49-F238E27FC236}">
                <a16:creationId xmlns="" xmlns:a16="http://schemas.microsoft.com/office/drawing/2014/main" id="{180602B5-7FD0-4004-9C69-126AB83407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7C0F3EC6-E1F5-4A76-B453-8BFB678C581B}" type="slidenum">
              <a:rPr lang="en-US" altLang="zh-CN" sz="1200" b="0" smtClean="0">
                <a:solidFill>
                  <a:schemeClr val="tx1"/>
                </a:solidFill>
              </a:rPr>
              <a:pPr/>
              <a:t>5</a:t>
            </a:fld>
            <a:endParaRPr lang="en-US" altLang="zh-CN" sz="1200" b="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 xmlns:a16="http://schemas.microsoft.com/office/drawing/2014/main" id="{A5A94A46-506A-48A9-8AEA-8A949D1AC44F}"/>
              </a:ext>
            </a:extLst>
          </p:cNvPr>
          <p:cNvSpPr>
            <a:spLocks noGrp="1" noRot="1" noChangeAspect="1" noTextEdit="1"/>
          </p:cNvSpPr>
          <p:nvPr>
            <p:ph type="sldImg"/>
          </p:nvPr>
        </p:nvSpPr>
        <p:spPr>
          <a:ln/>
        </p:spPr>
      </p:sp>
      <p:sp>
        <p:nvSpPr>
          <p:cNvPr id="50179" name="备注占位符 2">
            <a:extLst>
              <a:ext uri="{FF2B5EF4-FFF2-40B4-BE49-F238E27FC236}">
                <a16:creationId xmlns="" xmlns:a16="http://schemas.microsoft.com/office/drawing/2014/main" id="{8117A1C6-E4ED-4B64-A5CD-3A92B23CBA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0180" name="灯片编号占位符 3">
            <a:extLst>
              <a:ext uri="{FF2B5EF4-FFF2-40B4-BE49-F238E27FC236}">
                <a16:creationId xmlns="" xmlns:a16="http://schemas.microsoft.com/office/drawing/2014/main" id="{9B700FC0-B943-43E6-9EF8-6DC1371C4D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3E2B4AA3-E4DB-4A21-9A16-91E37BC1FE46}" type="slidenum">
              <a:rPr lang="en-US" altLang="zh-CN" sz="1200" b="0" smtClean="0">
                <a:solidFill>
                  <a:schemeClr val="tx1"/>
                </a:solidFill>
              </a:rPr>
              <a:pPr/>
              <a:t>38</a:t>
            </a:fld>
            <a:endParaRPr lang="en-US" altLang="zh-CN" sz="1200" b="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 xmlns:a16="http://schemas.microsoft.com/office/drawing/2014/main" id="{A5A94A46-506A-48A9-8AEA-8A949D1AC44F}"/>
              </a:ext>
            </a:extLst>
          </p:cNvPr>
          <p:cNvSpPr>
            <a:spLocks noGrp="1" noRot="1" noChangeAspect="1" noTextEdit="1"/>
          </p:cNvSpPr>
          <p:nvPr>
            <p:ph type="sldImg"/>
          </p:nvPr>
        </p:nvSpPr>
        <p:spPr>
          <a:ln/>
        </p:spPr>
      </p:sp>
      <p:sp>
        <p:nvSpPr>
          <p:cNvPr id="50179" name="备注占位符 2">
            <a:extLst>
              <a:ext uri="{FF2B5EF4-FFF2-40B4-BE49-F238E27FC236}">
                <a16:creationId xmlns="" xmlns:a16="http://schemas.microsoft.com/office/drawing/2014/main" id="{8117A1C6-E4ED-4B64-A5CD-3A92B23CBA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0180" name="灯片编号占位符 3">
            <a:extLst>
              <a:ext uri="{FF2B5EF4-FFF2-40B4-BE49-F238E27FC236}">
                <a16:creationId xmlns="" xmlns:a16="http://schemas.microsoft.com/office/drawing/2014/main" id="{9B700FC0-B943-43E6-9EF8-6DC1371C4D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3E2B4AA3-E4DB-4A21-9A16-91E37BC1FE46}" type="slidenum">
              <a:rPr lang="en-US" altLang="zh-CN" sz="1200" b="0" smtClean="0">
                <a:solidFill>
                  <a:schemeClr val="tx1"/>
                </a:solidFill>
              </a:rPr>
              <a:pPr/>
              <a:t>39</a:t>
            </a:fld>
            <a:endParaRPr lang="en-US" altLang="zh-CN" sz="1200" b="0">
              <a:solidFill>
                <a:schemeClr val="tx1"/>
              </a:solidFill>
            </a:endParaRPr>
          </a:p>
        </p:txBody>
      </p:sp>
    </p:spTree>
    <p:extLst>
      <p:ext uri="{BB962C8B-B14F-4D97-AF65-F5344CB8AC3E}">
        <p14:creationId xmlns:p14="http://schemas.microsoft.com/office/powerpoint/2010/main" val="2106909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 xmlns:a16="http://schemas.microsoft.com/office/drawing/2014/main" id="{33AC0D80-CC91-4DA1-96AD-CA04287BF139}"/>
              </a:ext>
            </a:extLst>
          </p:cNvPr>
          <p:cNvSpPr>
            <a:spLocks noGrp="1" noRot="1" noChangeAspect="1" noTextEdit="1"/>
          </p:cNvSpPr>
          <p:nvPr>
            <p:ph type="sldImg"/>
          </p:nvPr>
        </p:nvSpPr>
        <p:spPr>
          <a:ln/>
        </p:spPr>
      </p:sp>
      <p:sp>
        <p:nvSpPr>
          <p:cNvPr id="52227" name="备注占位符 2">
            <a:extLst>
              <a:ext uri="{FF2B5EF4-FFF2-40B4-BE49-F238E27FC236}">
                <a16:creationId xmlns="" xmlns:a16="http://schemas.microsoft.com/office/drawing/2014/main" id="{EB97B86A-252D-425C-A467-EE4F8DB0B9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2228" name="灯片编号占位符 3">
            <a:extLst>
              <a:ext uri="{FF2B5EF4-FFF2-40B4-BE49-F238E27FC236}">
                <a16:creationId xmlns="" xmlns:a16="http://schemas.microsoft.com/office/drawing/2014/main" id="{26FFC6FC-3F10-43A5-8618-3F4FA57867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31CBA052-4E20-4932-B5E6-8AA5944A826F}" type="slidenum">
              <a:rPr lang="en-US" altLang="zh-CN" sz="1200" b="0" smtClean="0">
                <a:solidFill>
                  <a:schemeClr val="tx1"/>
                </a:solidFill>
              </a:rPr>
              <a:pPr/>
              <a:t>40</a:t>
            </a:fld>
            <a:endParaRPr lang="en-US" altLang="zh-CN" sz="1200" b="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 xmlns:a16="http://schemas.microsoft.com/office/drawing/2014/main" id="{4D2EB8DA-171A-484C-B9DF-F92D63D668B2}"/>
              </a:ext>
            </a:extLst>
          </p:cNvPr>
          <p:cNvSpPr>
            <a:spLocks noGrp="1" noRot="1" noChangeAspect="1" noTextEdit="1"/>
          </p:cNvSpPr>
          <p:nvPr>
            <p:ph type="sldImg"/>
          </p:nvPr>
        </p:nvSpPr>
        <p:spPr>
          <a:ln/>
        </p:spPr>
      </p:sp>
      <p:sp>
        <p:nvSpPr>
          <p:cNvPr id="54275" name="备注占位符 2">
            <a:extLst>
              <a:ext uri="{FF2B5EF4-FFF2-40B4-BE49-F238E27FC236}">
                <a16:creationId xmlns="" xmlns:a16="http://schemas.microsoft.com/office/drawing/2014/main" id="{FAB6F3F3-0962-40A8-A5EE-6148E0694F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4276" name="灯片编号占位符 3">
            <a:extLst>
              <a:ext uri="{FF2B5EF4-FFF2-40B4-BE49-F238E27FC236}">
                <a16:creationId xmlns="" xmlns:a16="http://schemas.microsoft.com/office/drawing/2014/main" id="{E7D4ED6D-FE12-40F5-870E-B48E2DAE49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C1395EC-1DDD-4C2B-B0F8-C64D66F263BE}" type="slidenum">
              <a:rPr lang="en-US" altLang="zh-CN" sz="1200" b="0" smtClean="0">
                <a:solidFill>
                  <a:schemeClr val="tx1"/>
                </a:solidFill>
              </a:rPr>
              <a:pPr/>
              <a:t>41</a:t>
            </a:fld>
            <a:endParaRPr lang="en-US" altLang="zh-CN" sz="1200" b="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 xmlns:a16="http://schemas.microsoft.com/office/drawing/2014/main" id="{4D2EB8DA-171A-484C-B9DF-F92D63D668B2}"/>
              </a:ext>
            </a:extLst>
          </p:cNvPr>
          <p:cNvSpPr>
            <a:spLocks noGrp="1" noRot="1" noChangeAspect="1" noTextEdit="1"/>
          </p:cNvSpPr>
          <p:nvPr>
            <p:ph type="sldImg"/>
          </p:nvPr>
        </p:nvSpPr>
        <p:spPr>
          <a:ln/>
        </p:spPr>
      </p:sp>
      <p:sp>
        <p:nvSpPr>
          <p:cNvPr id="54275" name="备注占位符 2">
            <a:extLst>
              <a:ext uri="{FF2B5EF4-FFF2-40B4-BE49-F238E27FC236}">
                <a16:creationId xmlns="" xmlns:a16="http://schemas.microsoft.com/office/drawing/2014/main" id="{FAB6F3F3-0962-40A8-A5EE-6148E0694F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4276" name="灯片编号占位符 3">
            <a:extLst>
              <a:ext uri="{FF2B5EF4-FFF2-40B4-BE49-F238E27FC236}">
                <a16:creationId xmlns="" xmlns:a16="http://schemas.microsoft.com/office/drawing/2014/main" id="{E7D4ED6D-FE12-40F5-870E-B48E2DAE49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C1395EC-1DDD-4C2B-B0F8-C64D66F263BE}" type="slidenum">
              <a:rPr lang="en-US" altLang="zh-CN" sz="1200" b="0" smtClean="0">
                <a:solidFill>
                  <a:schemeClr val="tx1"/>
                </a:solidFill>
              </a:rPr>
              <a:pPr/>
              <a:t>42</a:t>
            </a:fld>
            <a:endParaRPr lang="en-US" altLang="zh-CN" sz="1200" b="0">
              <a:solidFill>
                <a:schemeClr val="tx1"/>
              </a:solidFill>
            </a:endParaRPr>
          </a:p>
        </p:txBody>
      </p:sp>
    </p:spTree>
    <p:extLst>
      <p:ext uri="{BB962C8B-B14F-4D97-AF65-F5344CB8AC3E}">
        <p14:creationId xmlns:p14="http://schemas.microsoft.com/office/powerpoint/2010/main" val="878235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 xmlns:a16="http://schemas.microsoft.com/office/drawing/2014/main" id="{4D2EB8DA-171A-484C-B9DF-F92D63D668B2}"/>
              </a:ext>
            </a:extLst>
          </p:cNvPr>
          <p:cNvSpPr>
            <a:spLocks noGrp="1" noRot="1" noChangeAspect="1" noTextEdit="1"/>
          </p:cNvSpPr>
          <p:nvPr>
            <p:ph type="sldImg"/>
          </p:nvPr>
        </p:nvSpPr>
        <p:spPr>
          <a:ln/>
        </p:spPr>
      </p:sp>
      <p:sp>
        <p:nvSpPr>
          <p:cNvPr id="54275" name="备注占位符 2">
            <a:extLst>
              <a:ext uri="{FF2B5EF4-FFF2-40B4-BE49-F238E27FC236}">
                <a16:creationId xmlns="" xmlns:a16="http://schemas.microsoft.com/office/drawing/2014/main" id="{FAB6F3F3-0962-40A8-A5EE-6148E0694F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54276" name="灯片编号占位符 3">
            <a:extLst>
              <a:ext uri="{FF2B5EF4-FFF2-40B4-BE49-F238E27FC236}">
                <a16:creationId xmlns="" xmlns:a16="http://schemas.microsoft.com/office/drawing/2014/main" id="{E7D4ED6D-FE12-40F5-870E-B48E2DAE49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C1395EC-1DDD-4C2B-B0F8-C64D66F263BE}" type="slidenum">
              <a:rPr lang="en-US" altLang="zh-CN" sz="1200" b="0" smtClean="0">
                <a:solidFill>
                  <a:schemeClr val="tx1"/>
                </a:solidFill>
              </a:rPr>
              <a:pPr/>
              <a:t>43</a:t>
            </a:fld>
            <a:endParaRPr lang="en-US" altLang="zh-CN" sz="1200" b="0">
              <a:solidFill>
                <a:schemeClr val="tx1"/>
              </a:solidFill>
            </a:endParaRPr>
          </a:p>
        </p:txBody>
      </p:sp>
    </p:spTree>
    <p:extLst>
      <p:ext uri="{BB962C8B-B14F-4D97-AF65-F5344CB8AC3E}">
        <p14:creationId xmlns:p14="http://schemas.microsoft.com/office/powerpoint/2010/main" val="1657016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 xmlns:a16="http://schemas.microsoft.com/office/drawing/2014/main" id="{A65E575D-095D-4B7E-8138-472317CEBB21}"/>
              </a:ext>
            </a:extLst>
          </p:cNvPr>
          <p:cNvSpPr>
            <a:spLocks noGrp="1" noRot="1" noChangeAspect="1" noTextEdit="1"/>
          </p:cNvSpPr>
          <p:nvPr>
            <p:ph type="sldImg"/>
          </p:nvPr>
        </p:nvSpPr>
        <p:spPr>
          <a:ln/>
        </p:spPr>
      </p:sp>
      <p:sp>
        <p:nvSpPr>
          <p:cNvPr id="60419" name="备注占位符 2">
            <a:extLst>
              <a:ext uri="{FF2B5EF4-FFF2-40B4-BE49-F238E27FC236}">
                <a16:creationId xmlns="" xmlns:a16="http://schemas.microsoft.com/office/drawing/2014/main" id="{F5688358-BAC0-4F12-A73C-57A98E7328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60420" name="灯片编号占位符 3">
            <a:extLst>
              <a:ext uri="{FF2B5EF4-FFF2-40B4-BE49-F238E27FC236}">
                <a16:creationId xmlns="" xmlns:a16="http://schemas.microsoft.com/office/drawing/2014/main" id="{72449DAD-D1D6-4C1B-8718-CBECF0B9D2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79A1007-6EC2-431B-9D02-39C98D3CE2D2}" type="slidenum">
              <a:rPr lang="en-US" altLang="zh-CN" sz="1200" b="0" smtClean="0">
                <a:solidFill>
                  <a:schemeClr val="tx1"/>
                </a:solidFill>
              </a:rPr>
              <a:pPr/>
              <a:t>44</a:t>
            </a:fld>
            <a:endParaRPr lang="en-US" altLang="zh-CN" sz="1200" b="0">
              <a:solidFill>
                <a:schemeClr val="tx1"/>
              </a:solidFill>
            </a:endParaRPr>
          </a:p>
        </p:txBody>
      </p:sp>
    </p:spTree>
    <p:extLst>
      <p:ext uri="{BB962C8B-B14F-4D97-AF65-F5344CB8AC3E}">
        <p14:creationId xmlns:p14="http://schemas.microsoft.com/office/powerpoint/2010/main" val="581466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 xmlns:a16="http://schemas.microsoft.com/office/drawing/2014/main" id="{6AA8BF89-41F2-4D15-9441-4E9A25C1ADA4}"/>
              </a:ext>
            </a:extLst>
          </p:cNvPr>
          <p:cNvSpPr>
            <a:spLocks noGrp="1" noRot="1" noChangeAspect="1" noTextEdit="1"/>
          </p:cNvSpPr>
          <p:nvPr>
            <p:ph type="sldImg"/>
          </p:nvPr>
        </p:nvSpPr>
        <p:spPr>
          <a:ln/>
        </p:spPr>
      </p:sp>
      <p:sp>
        <p:nvSpPr>
          <p:cNvPr id="64515" name="备注占位符 2">
            <a:extLst>
              <a:ext uri="{FF2B5EF4-FFF2-40B4-BE49-F238E27FC236}">
                <a16:creationId xmlns="" xmlns:a16="http://schemas.microsoft.com/office/drawing/2014/main" id="{520B9115-C1AC-4321-BFC7-3987E0819B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64516" name="灯片编号占位符 3">
            <a:extLst>
              <a:ext uri="{FF2B5EF4-FFF2-40B4-BE49-F238E27FC236}">
                <a16:creationId xmlns="" xmlns:a16="http://schemas.microsoft.com/office/drawing/2014/main" id="{D8D61101-E543-4C7E-AB81-1712008977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611D7652-BCBF-40F6-A133-EA188E903D13}" type="slidenum">
              <a:rPr lang="en-US" altLang="zh-CN" sz="1200" b="0" smtClean="0">
                <a:solidFill>
                  <a:schemeClr val="tx1"/>
                </a:solidFill>
              </a:rPr>
              <a:pPr/>
              <a:t>45</a:t>
            </a:fld>
            <a:endParaRPr lang="en-US" altLang="zh-CN" sz="1200" b="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 xmlns:a16="http://schemas.microsoft.com/office/drawing/2014/main" id="{B87F13EF-92F3-4B13-9B92-BF08B34103C4}"/>
              </a:ext>
            </a:extLst>
          </p:cNvPr>
          <p:cNvSpPr>
            <a:spLocks noGrp="1" noRot="1" noChangeAspect="1" noTextEdit="1"/>
          </p:cNvSpPr>
          <p:nvPr>
            <p:ph type="sldImg"/>
          </p:nvPr>
        </p:nvSpPr>
        <p:spPr>
          <a:ln/>
        </p:spPr>
      </p:sp>
      <p:sp>
        <p:nvSpPr>
          <p:cNvPr id="70659" name="备注占位符 2">
            <a:extLst>
              <a:ext uri="{FF2B5EF4-FFF2-40B4-BE49-F238E27FC236}">
                <a16:creationId xmlns="" xmlns:a16="http://schemas.microsoft.com/office/drawing/2014/main" id="{A6BFD2B5-26CB-4A18-9766-6327BDD96F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0660" name="灯片编号占位符 3">
            <a:extLst>
              <a:ext uri="{FF2B5EF4-FFF2-40B4-BE49-F238E27FC236}">
                <a16:creationId xmlns="" xmlns:a16="http://schemas.microsoft.com/office/drawing/2014/main" id="{760678BC-1252-4604-B0EA-E1D16B3B2F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BE5802D9-CC68-4CA7-8A96-F8DE02CC4773}" type="slidenum">
              <a:rPr lang="en-US" altLang="zh-CN" sz="1200" b="0" smtClean="0">
                <a:solidFill>
                  <a:schemeClr val="tx1"/>
                </a:solidFill>
              </a:rPr>
              <a:pPr/>
              <a:t>46</a:t>
            </a:fld>
            <a:endParaRPr lang="en-US" altLang="zh-CN" sz="1200" b="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 xmlns:a16="http://schemas.microsoft.com/office/drawing/2014/main" id="{9488CA94-917E-469B-9100-0FF52E7FC709}"/>
              </a:ext>
            </a:extLst>
          </p:cNvPr>
          <p:cNvSpPr>
            <a:spLocks noGrp="1" noRot="1" noChangeAspect="1" noTextEdit="1"/>
          </p:cNvSpPr>
          <p:nvPr>
            <p:ph type="sldImg"/>
          </p:nvPr>
        </p:nvSpPr>
        <p:spPr>
          <a:ln/>
        </p:spPr>
      </p:sp>
      <p:sp>
        <p:nvSpPr>
          <p:cNvPr id="72707" name="备注占位符 2">
            <a:extLst>
              <a:ext uri="{FF2B5EF4-FFF2-40B4-BE49-F238E27FC236}">
                <a16:creationId xmlns="" xmlns:a16="http://schemas.microsoft.com/office/drawing/2014/main" id="{02FE1BF7-681A-4C24-8933-658EA9ACD3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2708" name="灯片编号占位符 3">
            <a:extLst>
              <a:ext uri="{FF2B5EF4-FFF2-40B4-BE49-F238E27FC236}">
                <a16:creationId xmlns="" xmlns:a16="http://schemas.microsoft.com/office/drawing/2014/main" id="{BD7FB116-5B7F-44DA-AFAA-74EAEC6637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CC6CDF9E-2FE2-42DB-AF11-449C2330CEAB}" type="slidenum">
              <a:rPr lang="en-US" altLang="zh-CN" sz="1200" b="0" smtClean="0">
                <a:solidFill>
                  <a:schemeClr val="tx1"/>
                </a:solidFill>
              </a:rPr>
              <a:pPr/>
              <a:t>47</a:t>
            </a:fld>
            <a:endParaRPr lang="en-US" altLang="zh-CN" sz="1200" b="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 xmlns:a16="http://schemas.microsoft.com/office/drawing/2014/main" id="{B6F413A1-CF5F-4678-AC20-7FD2089827EA}"/>
              </a:ext>
            </a:extLst>
          </p:cNvPr>
          <p:cNvSpPr>
            <a:spLocks noGrp="1" noRot="1" noChangeAspect="1" noTextEdit="1"/>
          </p:cNvSpPr>
          <p:nvPr>
            <p:ph type="sldImg"/>
          </p:nvPr>
        </p:nvSpPr>
        <p:spPr>
          <a:ln/>
        </p:spPr>
      </p:sp>
      <p:sp>
        <p:nvSpPr>
          <p:cNvPr id="11267" name="备注占位符 2">
            <a:extLst>
              <a:ext uri="{FF2B5EF4-FFF2-40B4-BE49-F238E27FC236}">
                <a16:creationId xmlns="" xmlns:a16="http://schemas.microsoft.com/office/drawing/2014/main" id="{BDF801AE-CFE5-4385-8944-D243BD524D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These two are very important when designing a loop.</a:t>
            </a:r>
            <a:endParaRPr lang="zh-CN" altLang="en-US">
              <a:latin typeface="Arial" panose="020B0604020202020204" pitchFamily="34" charset="0"/>
              <a:ea typeface="宋体" panose="02010600030101010101" pitchFamily="2" charset="-122"/>
            </a:endParaRPr>
          </a:p>
        </p:txBody>
      </p:sp>
      <p:sp>
        <p:nvSpPr>
          <p:cNvPr id="11268" name="灯片编号占位符 3">
            <a:extLst>
              <a:ext uri="{FF2B5EF4-FFF2-40B4-BE49-F238E27FC236}">
                <a16:creationId xmlns="" xmlns:a16="http://schemas.microsoft.com/office/drawing/2014/main" id="{F0087578-A5C8-4624-AB74-1DC162510C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B67AEAFF-4424-41D6-B644-2D01210DDD5B}" type="slidenum">
              <a:rPr lang="en-US" altLang="zh-CN" sz="1200" b="0" smtClean="0">
                <a:solidFill>
                  <a:schemeClr val="tx1"/>
                </a:solidFill>
              </a:rPr>
              <a:pPr/>
              <a:t>6</a:t>
            </a:fld>
            <a:endParaRPr lang="en-US" altLang="zh-CN" sz="1200" b="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 xmlns:a16="http://schemas.microsoft.com/office/drawing/2014/main" id="{5DD79137-116A-48DB-9BC2-47B43E941466}"/>
              </a:ext>
            </a:extLst>
          </p:cNvPr>
          <p:cNvSpPr>
            <a:spLocks noGrp="1" noRot="1" noChangeAspect="1" noTextEdit="1"/>
          </p:cNvSpPr>
          <p:nvPr>
            <p:ph type="sldImg"/>
          </p:nvPr>
        </p:nvSpPr>
        <p:spPr>
          <a:ln/>
        </p:spPr>
      </p:sp>
      <p:sp>
        <p:nvSpPr>
          <p:cNvPr id="74755" name="备注占位符 2">
            <a:extLst>
              <a:ext uri="{FF2B5EF4-FFF2-40B4-BE49-F238E27FC236}">
                <a16:creationId xmlns="" xmlns:a16="http://schemas.microsoft.com/office/drawing/2014/main" id="{66C2221F-52FD-4AFF-B74E-0FF18F4EE6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4756" name="灯片编号占位符 3">
            <a:extLst>
              <a:ext uri="{FF2B5EF4-FFF2-40B4-BE49-F238E27FC236}">
                <a16:creationId xmlns="" xmlns:a16="http://schemas.microsoft.com/office/drawing/2014/main" id="{A28C8B3A-8975-4A4C-998A-0CE20CA0DC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EF2BA472-92BA-469B-923A-F934E1D9B5BA}" type="slidenum">
              <a:rPr lang="en-US" altLang="zh-CN" sz="1200" b="0" smtClean="0">
                <a:solidFill>
                  <a:schemeClr val="tx1"/>
                </a:solidFill>
              </a:rPr>
              <a:pPr/>
              <a:t>48</a:t>
            </a:fld>
            <a:endParaRPr lang="en-US" altLang="zh-CN" sz="1200" b="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 xmlns:a16="http://schemas.microsoft.com/office/drawing/2014/main" id="{B4C7AD21-2FB8-4D5C-B7A9-BF58D82326B0}"/>
              </a:ext>
            </a:extLst>
          </p:cNvPr>
          <p:cNvSpPr>
            <a:spLocks noGrp="1" noRot="1" noChangeAspect="1" noTextEdit="1"/>
          </p:cNvSpPr>
          <p:nvPr>
            <p:ph type="sldImg"/>
          </p:nvPr>
        </p:nvSpPr>
        <p:spPr>
          <a:ln/>
        </p:spPr>
      </p:sp>
      <p:sp>
        <p:nvSpPr>
          <p:cNvPr id="76803" name="备注占位符 2">
            <a:extLst>
              <a:ext uri="{FF2B5EF4-FFF2-40B4-BE49-F238E27FC236}">
                <a16:creationId xmlns="" xmlns:a16="http://schemas.microsoft.com/office/drawing/2014/main" id="{9AFEAC5F-AAAC-4AFA-8B18-4FBC606FFB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6804" name="灯片编号占位符 3">
            <a:extLst>
              <a:ext uri="{FF2B5EF4-FFF2-40B4-BE49-F238E27FC236}">
                <a16:creationId xmlns="" xmlns:a16="http://schemas.microsoft.com/office/drawing/2014/main" id="{E090F587-0DF8-406F-8441-68CA033BDE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D2DE7D9-3CBB-4DDA-B04E-E95B89BA04B7}" type="slidenum">
              <a:rPr lang="en-US" altLang="zh-CN" sz="1200" b="0" smtClean="0">
                <a:solidFill>
                  <a:schemeClr val="tx1"/>
                </a:solidFill>
              </a:rPr>
              <a:pPr/>
              <a:t>49</a:t>
            </a:fld>
            <a:endParaRPr lang="en-US" altLang="zh-CN" sz="1200" b="0">
              <a:solidFill>
                <a:schemeClr val="tx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 xmlns:a16="http://schemas.microsoft.com/office/drawing/2014/main" id="{48F9468C-9686-46EC-A749-97C732B5AC76}"/>
              </a:ext>
            </a:extLst>
          </p:cNvPr>
          <p:cNvSpPr>
            <a:spLocks noGrp="1" noRot="1" noChangeAspect="1" noTextEdit="1"/>
          </p:cNvSpPr>
          <p:nvPr>
            <p:ph type="sldImg"/>
          </p:nvPr>
        </p:nvSpPr>
        <p:spPr>
          <a:ln/>
        </p:spPr>
      </p:sp>
      <p:sp>
        <p:nvSpPr>
          <p:cNvPr id="66563" name="备注占位符 2">
            <a:extLst>
              <a:ext uri="{FF2B5EF4-FFF2-40B4-BE49-F238E27FC236}">
                <a16:creationId xmlns="" xmlns:a16="http://schemas.microsoft.com/office/drawing/2014/main" id="{F6D4963D-FDDE-46FE-9C0B-0667D1E6A0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the greatest common divisor of two numbers does not change if the smaller number is subtracted from the larger number. For if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a:t>
            </a:r>
            <a:r>
              <a:rPr lang="en-US" altLang="zh-CN" i="1">
                <a:latin typeface="Arial" panose="020B0604020202020204" pitchFamily="34" charset="0"/>
                <a:ea typeface="宋体" panose="02010600030101010101" pitchFamily="2" charset="-122"/>
              </a:rPr>
              <a:t>m</a:t>
            </a:r>
            <a:r>
              <a:rPr lang="en-US" altLang="zh-CN">
                <a:latin typeface="Arial" panose="020B0604020202020204" pitchFamily="34" charset="0"/>
                <a:ea typeface="宋体" panose="02010600030101010101" pitchFamily="2" charset="-122"/>
              </a:rPr>
              <a:t>, and </a:t>
            </a:r>
            <a:r>
              <a:rPr lang="en-US" altLang="zh-CN" i="1">
                <a:latin typeface="Arial" panose="020B0604020202020204" pitchFamily="34" charset="0"/>
                <a:ea typeface="宋体" panose="02010600030101010101" pitchFamily="2" charset="-122"/>
              </a:rPr>
              <a:t>n</a:t>
            </a:r>
            <a:r>
              <a:rPr lang="en-US" altLang="zh-CN">
                <a:latin typeface="Arial" panose="020B0604020202020204" pitchFamily="34" charset="0"/>
                <a:ea typeface="宋体" panose="02010600030101010101" pitchFamily="2" charset="-122"/>
              </a:rPr>
              <a:t> are integers, and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is a common factor of two integers </a:t>
            </a:r>
            <a:r>
              <a:rPr lang="en-US" altLang="zh-CN" i="1">
                <a:latin typeface="Arial" panose="020B0604020202020204" pitchFamily="34" charset="0"/>
                <a:ea typeface="宋体" panose="02010600030101010101" pitchFamily="2" charset="-122"/>
              </a:rPr>
              <a:t>A</a:t>
            </a:r>
            <a:r>
              <a:rPr lang="en-US" altLang="zh-CN">
                <a:latin typeface="Arial" panose="020B0604020202020204" pitchFamily="34" charset="0"/>
                <a:ea typeface="宋体" panose="02010600030101010101" pitchFamily="2" charset="-122"/>
              </a:rPr>
              <a:t> and </a:t>
            </a:r>
            <a:r>
              <a:rPr lang="en-US" altLang="zh-CN" i="1">
                <a:latin typeface="Arial" panose="020B0604020202020204" pitchFamily="34" charset="0"/>
                <a:ea typeface="宋体" panose="02010600030101010101" pitchFamily="2" charset="-122"/>
              </a:rPr>
              <a:t>B</a:t>
            </a:r>
            <a:r>
              <a:rPr lang="en-US" altLang="zh-CN">
                <a:latin typeface="Arial" panose="020B0604020202020204" pitchFamily="34" charset="0"/>
                <a:ea typeface="宋体" panose="02010600030101010101" pitchFamily="2" charset="-122"/>
              </a:rPr>
              <a:t>, then </a:t>
            </a:r>
            <a:r>
              <a:rPr lang="en-US" altLang="zh-CN" i="1">
                <a:latin typeface="Arial" panose="020B0604020202020204" pitchFamily="34" charset="0"/>
                <a:ea typeface="宋体" panose="02010600030101010101" pitchFamily="2" charset="-122"/>
              </a:rPr>
              <a:t>A</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nk</a:t>
            </a:r>
            <a:r>
              <a:rPr lang="en-US" altLang="zh-CN">
                <a:latin typeface="Arial" panose="020B0604020202020204" pitchFamily="34" charset="0"/>
                <a:ea typeface="宋体" panose="02010600030101010101" pitchFamily="2" charset="-122"/>
              </a:rPr>
              <a:t> and </a:t>
            </a:r>
            <a:r>
              <a:rPr lang="en-US" altLang="zh-CN" i="1">
                <a:latin typeface="Arial" panose="020B0604020202020204" pitchFamily="34" charset="0"/>
                <a:ea typeface="宋体" panose="02010600030101010101" pitchFamily="2" charset="-122"/>
              </a:rPr>
              <a:t>B</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mk</a:t>
            </a:r>
            <a:r>
              <a:rPr lang="en-US" altLang="zh-CN">
                <a:latin typeface="Arial" panose="020B0604020202020204" pitchFamily="34" charset="0"/>
                <a:ea typeface="宋体" panose="02010600030101010101" pitchFamily="2" charset="-122"/>
              </a:rPr>
              <a:t> implies </a:t>
            </a:r>
            <a:r>
              <a:rPr lang="en-US" altLang="zh-CN" i="1">
                <a:latin typeface="Arial" panose="020B0604020202020204" pitchFamily="34" charset="0"/>
                <a:ea typeface="宋体" panose="02010600030101010101" pitchFamily="2" charset="-122"/>
              </a:rPr>
              <a:t>A</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B</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n</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m</a:t>
            </a:r>
            <a:r>
              <a:rPr lang="en-US" altLang="zh-CN">
                <a:latin typeface="Arial" panose="020B0604020202020204" pitchFamily="34" charset="0"/>
                <a:ea typeface="宋体" panose="02010600030101010101" pitchFamily="2" charset="-122"/>
              </a:rPr>
              <a:t>)</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therefore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is also a common factor of the difference. That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may also represent the greatest common divisor is proven below. For example, 21 is the GCD of 252 and 105 (252 = 12 × 21; 105 = 5 × 21); since 252 − 105 = (12 − 5) × 21 = 147, the GCD of 147 and 105 is also 21.</a:t>
            </a:r>
            <a:endParaRPr lang="zh-CN" altLang="en-US">
              <a:latin typeface="Arial" panose="020B0604020202020204" pitchFamily="34" charset="0"/>
              <a:ea typeface="宋体" panose="02010600030101010101" pitchFamily="2" charset="-122"/>
            </a:endParaRPr>
          </a:p>
        </p:txBody>
      </p:sp>
      <p:sp>
        <p:nvSpPr>
          <p:cNvPr id="66564" name="幻灯片编号占位符 3">
            <a:extLst>
              <a:ext uri="{FF2B5EF4-FFF2-40B4-BE49-F238E27FC236}">
                <a16:creationId xmlns="" xmlns:a16="http://schemas.microsoft.com/office/drawing/2014/main" id="{A4E2A15D-5B61-4D16-9E69-E6888828D4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D5D3E414-0C3C-42B6-95CB-C6B68061C247}" type="slidenum">
              <a:rPr lang="en-US" altLang="zh-CN" sz="1200" b="0" smtClean="0">
                <a:solidFill>
                  <a:schemeClr val="tx1"/>
                </a:solidFill>
              </a:rPr>
              <a:pPr/>
              <a:t>50</a:t>
            </a:fld>
            <a:endParaRPr lang="en-US" altLang="zh-CN" sz="1200" b="0">
              <a:solidFill>
                <a:schemeClr val="tx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 xmlns:a16="http://schemas.microsoft.com/office/drawing/2014/main" id="{48F9468C-9686-46EC-A749-97C732B5AC76}"/>
              </a:ext>
            </a:extLst>
          </p:cNvPr>
          <p:cNvSpPr>
            <a:spLocks noGrp="1" noRot="1" noChangeAspect="1" noTextEdit="1"/>
          </p:cNvSpPr>
          <p:nvPr>
            <p:ph type="sldImg"/>
          </p:nvPr>
        </p:nvSpPr>
        <p:spPr>
          <a:ln/>
        </p:spPr>
      </p:sp>
      <p:sp>
        <p:nvSpPr>
          <p:cNvPr id="66563" name="备注占位符 2">
            <a:extLst>
              <a:ext uri="{FF2B5EF4-FFF2-40B4-BE49-F238E27FC236}">
                <a16:creationId xmlns="" xmlns:a16="http://schemas.microsoft.com/office/drawing/2014/main" id="{F6D4963D-FDDE-46FE-9C0B-0667D1E6A0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the greatest common divisor of two numbers does not change if the smaller number is subtracted from the larger number. For if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a:t>
            </a:r>
            <a:r>
              <a:rPr lang="en-US" altLang="zh-CN" i="1">
                <a:latin typeface="Arial" panose="020B0604020202020204" pitchFamily="34" charset="0"/>
                <a:ea typeface="宋体" panose="02010600030101010101" pitchFamily="2" charset="-122"/>
              </a:rPr>
              <a:t>m</a:t>
            </a:r>
            <a:r>
              <a:rPr lang="en-US" altLang="zh-CN">
                <a:latin typeface="Arial" panose="020B0604020202020204" pitchFamily="34" charset="0"/>
                <a:ea typeface="宋体" panose="02010600030101010101" pitchFamily="2" charset="-122"/>
              </a:rPr>
              <a:t>, and </a:t>
            </a:r>
            <a:r>
              <a:rPr lang="en-US" altLang="zh-CN" i="1">
                <a:latin typeface="Arial" panose="020B0604020202020204" pitchFamily="34" charset="0"/>
                <a:ea typeface="宋体" panose="02010600030101010101" pitchFamily="2" charset="-122"/>
              </a:rPr>
              <a:t>n</a:t>
            </a:r>
            <a:r>
              <a:rPr lang="en-US" altLang="zh-CN">
                <a:latin typeface="Arial" panose="020B0604020202020204" pitchFamily="34" charset="0"/>
                <a:ea typeface="宋体" panose="02010600030101010101" pitchFamily="2" charset="-122"/>
              </a:rPr>
              <a:t> are integers, and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is a common factor of two integers </a:t>
            </a:r>
            <a:r>
              <a:rPr lang="en-US" altLang="zh-CN" i="1">
                <a:latin typeface="Arial" panose="020B0604020202020204" pitchFamily="34" charset="0"/>
                <a:ea typeface="宋体" panose="02010600030101010101" pitchFamily="2" charset="-122"/>
              </a:rPr>
              <a:t>A</a:t>
            </a:r>
            <a:r>
              <a:rPr lang="en-US" altLang="zh-CN">
                <a:latin typeface="Arial" panose="020B0604020202020204" pitchFamily="34" charset="0"/>
                <a:ea typeface="宋体" panose="02010600030101010101" pitchFamily="2" charset="-122"/>
              </a:rPr>
              <a:t> and </a:t>
            </a:r>
            <a:r>
              <a:rPr lang="en-US" altLang="zh-CN" i="1">
                <a:latin typeface="Arial" panose="020B0604020202020204" pitchFamily="34" charset="0"/>
                <a:ea typeface="宋体" panose="02010600030101010101" pitchFamily="2" charset="-122"/>
              </a:rPr>
              <a:t>B</a:t>
            </a:r>
            <a:r>
              <a:rPr lang="en-US" altLang="zh-CN">
                <a:latin typeface="Arial" panose="020B0604020202020204" pitchFamily="34" charset="0"/>
                <a:ea typeface="宋体" panose="02010600030101010101" pitchFamily="2" charset="-122"/>
              </a:rPr>
              <a:t>, then </a:t>
            </a:r>
            <a:r>
              <a:rPr lang="en-US" altLang="zh-CN" i="1">
                <a:latin typeface="Arial" panose="020B0604020202020204" pitchFamily="34" charset="0"/>
                <a:ea typeface="宋体" panose="02010600030101010101" pitchFamily="2" charset="-122"/>
              </a:rPr>
              <a:t>A</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nk</a:t>
            </a:r>
            <a:r>
              <a:rPr lang="en-US" altLang="zh-CN">
                <a:latin typeface="Arial" panose="020B0604020202020204" pitchFamily="34" charset="0"/>
                <a:ea typeface="宋体" panose="02010600030101010101" pitchFamily="2" charset="-122"/>
              </a:rPr>
              <a:t> and </a:t>
            </a:r>
            <a:r>
              <a:rPr lang="en-US" altLang="zh-CN" i="1">
                <a:latin typeface="Arial" panose="020B0604020202020204" pitchFamily="34" charset="0"/>
                <a:ea typeface="宋体" panose="02010600030101010101" pitchFamily="2" charset="-122"/>
              </a:rPr>
              <a:t>B</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mk</a:t>
            </a:r>
            <a:r>
              <a:rPr lang="en-US" altLang="zh-CN">
                <a:latin typeface="Arial" panose="020B0604020202020204" pitchFamily="34" charset="0"/>
                <a:ea typeface="宋体" panose="02010600030101010101" pitchFamily="2" charset="-122"/>
              </a:rPr>
              <a:t> implies </a:t>
            </a:r>
            <a:r>
              <a:rPr lang="en-US" altLang="zh-CN" i="1">
                <a:latin typeface="Arial" panose="020B0604020202020204" pitchFamily="34" charset="0"/>
                <a:ea typeface="宋体" panose="02010600030101010101" pitchFamily="2" charset="-122"/>
              </a:rPr>
              <a:t>A</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B</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n</a:t>
            </a:r>
            <a:r>
              <a:rPr lang="en-US" altLang="zh-CN">
                <a:latin typeface="Arial" panose="020B0604020202020204" pitchFamily="34" charset="0"/>
                <a:ea typeface="宋体" panose="02010600030101010101" pitchFamily="2" charset="-122"/>
              </a:rPr>
              <a:t> − </a:t>
            </a:r>
            <a:r>
              <a:rPr lang="en-US" altLang="zh-CN" i="1">
                <a:latin typeface="Arial" panose="020B0604020202020204" pitchFamily="34" charset="0"/>
                <a:ea typeface="宋体" panose="02010600030101010101" pitchFamily="2" charset="-122"/>
              </a:rPr>
              <a:t>m</a:t>
            </a:r>
            <a:r>
              <a:rPr lang="en-US" altLang="zh-CN">
                <a:latin typeface="Arial" panose="020B0604020202020204" pitchFamily="34" charset="0"/>
                <a:ea typeface="宋体" panose="02010600030101010101" pitchFamily="2" charset="-122"/>
              </a:rPr>
              <a:t>)</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therefore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is also a common factor of the difference. That </a:t>
            </a:r>
            <a:r>
              <a:rPr lang="en-US" altLang="zh-CN" i="1">
                <a:latin typeface="Arial" panose="020B0604020202020204" pitchFamily="34" charset="0"/>
                <a:ea typeface="宋体" panose="02010600030101010101" pitchFamily="2" charset="-122"/>
              </a:rPr>
              <a:t>k</a:t>
            </a:r>
            <a:r>
              <a:rPr lang="en-US" altLang="zh-CN">
                <a:latin typeface="Arial" panose="020B0604020202020204" pitchFamily="34" charset="0"/>
                <a:ea typeface="宋体" panose="02010600030101010101" pitchFamily="2" charset="-122"/>
              </a:rPr>
              <a:t> may also represent the greatest common divisor is proven below. For example, 21 is the GCD of 252 and 105 (252 = 12 × 21; 105 = 5 × 21); since 252 − 105 = (12 − 5) × 21 = 147, the GCD of 147 and 105 is also 21.</a:t>
            </a:r>
            <a:endParaRPr lang="zh-CN" altLang="en-US">
              <a:latin typeface="Arial" panose="020B0604020202020204" pitchFamily="34" charset="0"/>
              <a:ea typeface="宋体" panose="02010600030101010101" pitchFamily="2" charset="-122"/>
            </a:endParaRPr>
          </a:p>
        </p:txBody>
      </p:sp>
      <p:sp>
        <p:nvSpPr>
          <p:cNvPr id="66564" name="幻灯片编号占位符 3">
            <a:extLst>
              <a:ext uri="{FF2B5EF4-FFF2-40B4-BE49-F238E27FC236}">
                <a16:creationId xmlns="" xmlns:a16="http://schemas.microsoft.com/office/drawing/2014/main" id="{A4E2A15D-5B61-4D16-9E69-E6888828D4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D5D3E414-0C3C-42B6-95CB-C6B68061C247}" type="slidenum">
              <a:rPr lang="en-US" altLang="zh-CN" sz="1200" b="0" smtClean="0">
                <a:solidFill>
                  <a:schemeClr val="tx1"/>
                </a:solidFill>
              </a:rPr>
              <a:pPr/>
              <a:t>51</a:t>
            </a:fld>
            <a:endParaRPr lang="en-US" altLang="zh-CN" sz="1200" b="0">
              <a:solidFill>
                <a:schemeClr val="tx1"/>
              </a:solidFill>
            </a:endParaRPr>
          </a:p>
        </p:txBody>
      </p:sp>
    </p:spTree>
    <p:extLst>
      <p:ext uri="{BB962C8B-B14F-4D97-AF65-F5344CB8AC3E}">
        <p14:creationId xmlns:p14="http://schemas.microsoft.com/office/powerpoint/2010/main" val="19459423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 xmlns:a16="http://schemas.microsoft.com/office/drawing/2014/main" id="{C03BF5C1-CF41-40B5-A925-F0B61BAACD0C}"/>
              </a:ext>
            </a:extLst>
          </p:cNvPr>
          <p:cNvSpPr>
            <a:spLocks noGrp="1" noRot="1" noChangeAspect="1" noTextEdit="1"/>
          </p:cNvSpPr>
          <p:nvPr>
            <p:ph type="sldImg"/>
          </p:nvPr>
        </p:nvSpPr>
        <p:spPr>
          <a:ln/>
        </p:spPr>
      </p:sp>
      <p:sp>
        <p:nvSpPr>
          <p:cNvPr id="68611" name="备注占位符 2">
            <a:extLst>
              <a:ext uri="{FF2B5EF4-FFF2-40B4-BE49-F238E27FC236}">
                <a16:creationId xmlns="" xmlns:a16="http://schemas.microsoft.com/office/drawing/2014/main" id="{34ADF755-DBA5-4DD1-A478-ECCB74E47C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68612" name="灯片编号占位符 3">
            <a:extLst>
              <a:ext uri="{FF2B5EF4-FFF2-40B4-BE49-F238E27FC236}">
                <a16:creationId xmlns="" xmlns:a16="http://schemas.microsoft.com/office/drawing/2014/main" id="{1F3C29EA-8691-46D2-A5FE-610C4BC7FA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09354737-A575-44F5-85A3-BDFEDF7AF532}" type="slidenum">
              <a:rPr lang="en-US" altLang="zh-CN" sz="1200" b="0" smtClean="0">
                <a:solidFill>
                  <a:schemeClr val="tx1"/>
                </a:solidFill>
              </a:rPr>
              <a:pPr/>
              <a:t>52</a:t>
            </a:fld>
            <a:endParaRPr lang="en-US" altLang="zh-CN" sz="1200" b="0">
              <a:solidFill>
                <a:schemeClr val="tx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 xmlns:a16="http://schemas.microsoft.com/office/drawing/2014/main" id="{91C63D20-94B8-4DD5-8397-F732434A2F03}"/>
              </a:ext>
            </a:extLst>
          </p:cNvPr>
          <p:cNvSpPr>
            <a:spLocks noGrp="1" noRot="1" noChangeAspect="1" noTextEdit="1"/>
          </p:cNvSpPr>
          <p:nvPr>
            <p:ph type="sldImg"/>
          </p:nvPr>
        </p:nvSpPr>
        <p:spPr>
          <a:ln/>
        </p:spPr>
      </p:sp>
      <p:sp>
        <p:nvSpPr>
          <p:cNvPr id="78851" name="备注占位符 2">
            <a:extLst>
              <a:ext uri="{FF2B5EF4-FFF2-40B4-BE49-F238E27FC236}">
                <a16:creationId xmlns="" xmlns:a16="http://schemas.microsoft.com/office/drawing/2014/main" id="{EB763F36-10F9-4B1C-803D-5E42736C25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78852" name="灯片编号占位符 3">
            <a:extLst>
              <a:ext uri="{FF2B5EF4-FFF2-40B4-BE49-F238E27FC236}">
                <a16:creationId xmlns="" xmlns:a16="http://schemas.microsoft.com/office/drawing/2014/main" id="{105D3600-2EF5-491C-91F5-F899D502DF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891C829B-BD67-4CC2-96EA-99DD9E95FF89}" type="slidenum">
              <a:rPr lang="en-US" altLang="zh-CN" sz="1200" b="0" smtClean="0">
                <a:solidFill>
                  <a:schemeClr val="tx1"/>
                </a:solidFill>
              </a:rPr>
              <a:pPr/>
              <a:t>53</a:t>
            </a:fld>
            <a:endParaRPr lang="en-US" altLang="zh-CN" sz="1200" b="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 xmlns:a16="http://schemas.microsoft.com/office/drawing/2014/main" id="{113885A3-6B42-428D-A400-9314C2C83A32}"/>
              </a:ext>
            </a:extLst>
          </p:cNvPr>
          <p:cNvSpPr>
            <a:spLocks noGrp="1" noRot="1" noChangeAspect="1" noTextEdit="1"/>
          </p:cNvSpPr>
          <p:nvPr>
            <p:ph type="sldImg"/>
          </p:nvPr>
        </p:nvSpPr>
        <p:spPr>
          <a:ln/>
        </p:spPr>
      </p:sp>
      <p:sp>
        <p:nvSpPr>
          <p:cNvPr id="80899" name="备注占位符 2">
            <a:extLst>
              <a:ext uri="{FF2B5EF4-FFF2-40B4-BE49-F238E27FC236}">
                <a16:creationId xmlns="" xmlns:a16="http://schemas.microsoft.com/office/drawing/2014/main" id="{DC8FD56B-EBB9-46DB-B568-BA4DFC3AA2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80900" name="灯片编号占位符 3">
            <a:extLst>
              <a:ext uri="{FF2B5EF4-FFF2-40B4-BE49-F238E27FC236}">
                <a16:creationId xmlns="" xmlns:a16="http://schemas.microsoft.com/office/drawing/2014/main" id="{5EDC8E77-9F92-4B34-8B1C-115BBF3960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541789D0-5D48-4EFC-B1C4-AED090F94027}" type="slidenum">
              <a:rPr lang="en-US" altLang="zh-CN" sz="1200" b="0" smtClean="0">
                <a:solidFill>
                  <a:schemeClr val="tx1"/>
                </a:solidFill>
              </a:rPr>
              <a:pPr/>
              <a:t>54</a:t>
            </a:fld>
            <a:endParaRPr lang="en-US" altLang="zh-CN" sz="1200" b="0">
              <a:solidFill>
                <a:schemeClr val="tx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 xmlns:a16="http://schemas.microsoft.com/office/drawing/2014/main" id="{ED469630-0F2B-41A4-9819-45C68C004DDB}"/>
              </a:ext>
            </a:extLst>
          </p:cNvPr>
          <p:cNvSpPr>
            <a:spLocks noGrp="1" noRot="1" noChangeAspect="1" noTextEdit="1"/>
          </p:cNvSpPr>
          <p:nvPr>
            <p:ph type="sldImg"/>
          </p:nvPr>
        </p:nvSpPr>
        <p:spPr>
          <a:ln/>
        </p:spPr>
      </p:sp>
      <p:sp>
        <p:nvSpPr>
          <p:cNvPr id="82947" name="备注占位符 2">
            <a:extLst>
              <a:ext uri="{FF2B5EF4-FFF2-40B4-BE49-F238E27FC236}">
                <a16:creationId xmlns="" xmlns:a16="http://schemas.microsoft.com/office/drawing/2014/main" id="{C679F4A5-EC4A-4B2D-BB00-BA6623EDF3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82948" name="灯片编号占位符 3">
            <a:extLst>
              <a:ext uri="{FF2B5EF4-FFF2-40B4-BE49-F238E27FC236}">
                <a16:creationId xmlns="" xmlns:a16="http://schemas.microsoft.com/office/drawing/2014/main" id="{01FC3A63-213C-4381-BD64-A4698344D0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9E79CB4-C610-43C3-AD04-1A33F2B7C8A6}" type="slidenum">
              <a:rPr lang="en-US" altLang="zh-CN" sz="1200" b="0" smtClean="0">
                <a:solidFill>
                  <a:schemeClr val="tx1"/>
                </a:solidFill>
              </a:rPr>
              <a:pPr/>
              <a:t>55</a:t>
            </a:fld>
            <a:endParaRPr lang="en-US" altLang="zh-CN" sz="1200" b="0">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 xmlns:a16="http://schemas.microsoft.com/office/drawing/2014/main" id="{D44C6882-FBF2-493C-B462-0DAE35B2BC1B}"/>
              </a:ext>
            </a:extLst>
          </p:cNvPr>
          <p:cNvSpPr>
            <a:spLocks noGrp="1" noRot="1" noChangeAspect="1" noTextEdit="1"/>
          </p:cNvSpPr>
          <p:nvPr>
            <p:ph type="sldImg"/>
          </p:nvPr>
        </p:nvSpPr>
        <p:spPr>
          <a:ln/>
        </p:spPr>
      </p:sp>
      <p:sp>
        <p:nvSpPr>
          <p:cNvPr id="84995" name="备注占位符 2">
            <a:extLst>
              <a:ext uri="{FF2B5EF4-FFF2-40B4-BE49-F238E27FC236}">
                <a16:creationId xmlns="" xmlns:a16="http://schemas.microsoft.com/office/drawing/2014/main" id="{4D7A74A7-0782-4EC4-BA77-FAFD07945E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84996" name="灯片编号占位符 3">
            <a:extLst>
              <a:ext uri="{FF2B5EF4-FFF2-40B4-BE49-F238E27FC236}">
                <a16:creationId xmlns="" xmlns:a16="http://schemas.microsoft.com/office/drawing/2014/main" id="{D4072522-487D-4EF4-9603-4CA31CE62B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4C1A5A7D-BBA0-455B-AE0C-5F520C3C6E7B}" type="slidenum">
              <a:rPr lang="en-US" altLang="zh-CN" sz="1200" b="0" smtClean="0">
                <a:solidFill>
                  <a:schemeClr val="tx1"/>
                </a:solidFill>
              </a:rPr>
              <a:pPr/>
              <a:t>56</a:t>
            </a:fld>
            <a:endParaRPr lang="en-US" altLang="zh-CN" sz="1200" b="0">
              <a:solidFill>
                <a:schemeClr val="tx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 xmlns:a16="http://schemas.microsoft.com/office/drawing/2014/main" id="{095EE18E-EC61-455B-A47D-354275DFAE2D}"/>
              </a:ext>
            </a:extLst>
          </p:cNvPr>
          <p:cNvSpPr>
            <a:spLocks noGrp="1" noRot="1" noChangeAspect="1" noTextEdit="1"/>
          </p:cNvSpPr>
          <p:nvPr>
            <p:ph type="sldImg"/>
          </p:nvPr>
        </p:nvSpPr>
        <p:spPr>
          <a:ln/>
        </p:spPr>
      </p:sp>
      <p:sp>
        <p:nvSpPr>
          <p:cNvPr id="87043" name="备注占位符 2">
            <a:extLst>
              <a:ext uri="{FF2B5EF4-FFF2-40B4-BE49-F238E27FC236}">
                <a16:creationId xmlns="" xmlns:a16="http://schemas.microsoft.com/office/drawing/2014/main" id="{39E36DEF-D0B8-4C43-9A77-510F27160E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87044" name="灯片编号占位符 3">
            <a:extLst>
              <a:ext uri="{FF2B5EF4-FFF2-40B4-BE49-F238E27FC236}">
                <a16:creationId xmlns="" xmlns:a16="http://schemas.microsoft.com/office/drawing/2014/main" id="{97C0C856-C717-4510-89F0-D819870852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BD6929B1-EDB6-47D5-9FD7-60302C1A2801}" type="slidenum">
              <a:rPr lang="en-US" altLang="zh-CN" sz="1200" b="0" smtClean="0">
                <a:solidFill>
                  <a:schemeClr val="tx1"/>
                </a:solidFill>
              </a:rPr>
              <a:pPr/>
              <a:t>58</a:t>
            </a:fld>
            <a:endParaRPr lang="en-US" altLang="zh-CN" sz="1200" b="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 xmlns:a16="http://schemas.microsoft.com/office/drawing/2014/main" id="{5EB1243F-450F-4BFB-A1AB-63749EDB6394}"/>
              </a:ext>
            </a:extLst>
          </p:cNvPr>
          <p:cNvSpPr>
            <a:spLocks noGrp="1" noRot="1" noChangeAspect="1" noTextEdit="1"/>
          </p:cNvSpPr>
          <p:nvPr>
            <p:ph type="sldImg"/>
          </p:nvPr>
        </p:nvSpPr>
        <p:spPr>
          <a:ln/>
        </p:spPr>
      </p:sp>
      <p:sp>
        <p:nvSpPr>
          <p:cNvPr id="13315" name="备注占位符 2">
            <a:extLst>
              <a:ext uri="{FF2B5EF4-FFF2-40B4-BE49-F238E27FC236}">
                <a16:creationId xmlns="" xmlns:a16="http://schemas.microsoft.com/office/drawing/2014/main" id="{4C2A7B41-375B-43B1-A04A-A29D1DBFF1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All these four elements cannot be absent in implementing</a:t>
            </a:r>
            <a:endParaRPr lang="zh-CN" altLang="en-US">
              <a:latin typeface="Arial" panose="020B0604020202020204" pitchFamily="34" charset="0"/>
              <a:ea typeface="宋体" panose="02010600030101010101" pitchFamily="2" charset="-122"/>
            </a:endParaRPr>
          </a:p>
        </p:txBody>
      </p:sp>
      <p:sp>
        <p:nvSpPr>
          <p:cNvPr id="13316" name="灯片编号占位符 3">
            <a:extLst>
              <a:ext uri="{FF2B5EF4-FFF2-40B4-BE49-F238E27FC236}">
                <a16:creationId xmlns="" xmlns:a16="http://schemas.microsoft.com/office/drawing/2014/main" id="{7B17841E-2297-4D2F-81D6-B03ECD109D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8D20EDDF-26F7-4B25-ADE4-1C88DD3A37F7}" type="slidenum">
              <a:rPr lang="en-US" altLang="zh-CN" sz="1200" b="0" smtClean="0">
                <a:solidFill>
                  <a:schemeClr val="tx1"/>
                </a:solidFill>
              </a:rPr>
              <a:pPr/>
              <a:t>7</a:t>
            </a:fld>
            <a:endParaRPr lang="en-US" altLang="zh-CN" sz="1200" b="0">
              <a:solidFill>
                <a:schemeClr val="tx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 xmlns:a16="http://schemas.microsoft.com/office/drawing/2014/main" id="{3DE65ADD-6EF5-4B52-B7DB-81D3E84D80C7}"/>
              </a:ext>
            </a:extLst>
          </p:cNvPr>
          <p:cNvSpPr>
            <a:spLocks noGrp="1" noRot="1" noChangeAspect="1" noTextEdit="1"/>
          </p:cNvSpPr>
          <p:nvPr>
            <p:ph type="sldImg"/>
          </p:nvPr>
        </p:nvSpPr>
        <p:spPr>
          <a:ln/>
        </p:spPr>
      </p:sp>
      <p:sp>
        <p:nvSpPr>
          <p:cNvPr id="89091" name="备注占位符 2">
            <a:extLst>
              <a:ext uri="{FF2B5EF4-FFF2-40B4-BE49-F238E27FC236}">
                <a16:creationId xmlns="" xmlns:a16="http://schemas.microsoft.com/office/drawing/2014/main" id="{CB89AD1A-E8CD-4ED8-9618-2234783FF0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89092" name="灯片编号占位符 3">
            <a:extLst>
              <a:ext uri="{FF2B5EF4-FFF2-40B4-BE49-F238E27FC236}">
                <a16:creationId xmlns="" xmlns:a16="http://schemas.microsoft.com/office/drawing/2014/main" id="{2CABC8E5-B294-4913-87D9-28020E98DA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C927FCA2-3CB4-4B25-8CCE-DEBE8167899F}" type="slidenum">
              <a:rPr lang="en-US" altLang="zh-CN" sz="1200" b="0" smtClean="0">
                <a:solidFill>
                  <a:schemeClr val="tx1"/>
                </a:solidFill>
              </a:rPr>
              <a:pPr/>
              <a:t>59</a:t>
            </a:fld>
            <a:endParaRPr lang="en-US" altLang="zh-CN" sz="1200" b="0">
              <a:solidFill>
                <a:schemeClr val="tx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 xmlns:a16="http://schemas.microsoft.com/office/drawing/2014/main" id="{C985F313-4936-42F6-B8E3-8E3462634255}"/>
              </a:ext>
            </a:extLst>
          </p:cNvPr>
          <p:cNvSpPr>
            <a:spLocks noGrp="1" noRot="1" noChangeAspect="1" noTextEdit="1"/>
          </p:cNvSpPr>
          <p:nvPr>
            <p:ph type="sldImg"/>
          </p:nvPr>
        </p:nvSpPr>
        <p:spPr>
          <a:ln/>
        </p:spPr>
      </p:sp>
      <p:sp>
        <p:nvSpPr>
          <p:cNvPr id="91139" name="备注占位符 2">
            <a:extLst>
              <a:ext uri="{FF2B5EF4-FFF2-40B4-BE49-F238E27FC236}">
                <a16:creationId xmlns="" xmlns:a16="http://schemas.microsoft.com/office/drawing/2014/main" id="{21544614-9584-4F63-861A-5A9F3263F2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91140" name="灯片编号占位符 3">
            <a:extLst>
              <a:ext uri="{FF2B5EF4-FFF2-40B4-BE49-F238E27FC236}">
                <a16:creationId xmlns="" xmlns:a16="http://schemas.microsoft.com/office/drawing/2014/main" id="{0D0CE31E-3790-4C2F-804B-EEE2D8EB3D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7A76F20D-C2EA-43AD-B7CB-352DD907B338}" type="slidenum">
              <a:rPr lang="en-US" altLang="zh-CN" sz="1200" b="0" smtClean="0">
                <a:solidFill>
                  <a:schemeClr val="tx1"/>
                </a:solidFill>
              </a:rPr>
              <a:pPr/>
              <a:t>60</a:t>
            </a:fld>
            <a:endParaRPr lang="en-US" altLang="zh-CN" sz="1200" b="0">
              <a:solidFill>
                <a:schemeClr val="tx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 xmlns:a16="http://schemas.microsoft.com/office/drawing/2014/main" id="{D0FEC0E4-D42E-46D3-B71D-FEDD421ABC3E}"/>
              </a:ext>
            </a:extLst>
          </p:cNvPr>
          <p:cNvSpPr>
            <a:spLocks noGrp="1" noRot="1" noChangeAspect="1" noTextEdit="1"/>
          </p:cNvSpPr>
          <p:nvPr>
            <p:ph type="sldImg"/>
          </p:nvPr>
        </p:nvSpPr>
        <p:spPr>
          <a:ln/>
        </p:spPr>
      </p:sp>
      <p:sp>
        <p:nvSpPr>
          <p:cNvPr id="93187" name="备注占位符 2">
            <a:extLst>
              <a:ext uri="{FF2B5EF4-FFF2-40B4-BE49-F238E27FC236}">
                <a16:creationId xmlns="" xmlns:a16="http://schemas.microsoft.com/office/drawing/2014/main" id="{512FB8F8-36D4-4BF0-BFC8-678C4C86BA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93188" name="灯片编号占位符 3">
            <a:extLst>
              <a:ext uri="{FF2B5EF4-FFF2-40B4-BE49-F238E27FC236}">
                <a16:creationId xmlns="" xmlns:a16="http://schemas.microsoft.com/office/drawing/2014/main" id="{4018C588-E216-48C6-8A06-88DC1CEA06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5B4E25BA-F2E7-4A48-B0AE-FC1DEDEA2029}" type="slidenum">
              <a:rPr lang="en-US" altLang="zh-CN" sz="1200" b="0" smtClean="0">
                <a:solidFill>
                  <a:schemeClr val="tx1"/>
                </a:solidFill>
              </a:rPr>
              <a:pPr/>
              <a:t>61</a:t>
            </a:fld>
            <a:endParaRPr lang="en-US" altLang="zh-CN" sz="1200" b="0">
              <a:solidFill>
                <a:schemeClr val="tx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 xmlns:a16="http://schemas.microsoft.com/office/drawing/2014/main" id="{F5BC7D86-CA00-433C-A888-6A47B43AB8F5}"/>
              </a:ext>
            </a:extLst>
          </p:cNvPr>
          <p:cNvSpPr>
            <a:spLocks noGrp="1" noRot="1" noChangeAspect="1" noTextEdit="1"/>
          </p:cNvSpPr>
          <p:nvPr>
            <p:ph type="sldImg"/>
          </p:nvPr>
        </p:nvSpPr>
        <p:spPr>
          <a:ln/>
        </p:spPr>
      </p:sp>
      <p:sp>
        <p:nvSpPr>
          <p:cNvPr id="95235" name="备注占位符 2">
            <a:extLst>
              <a:ext uri="{FF2B5EF4-FFF2-40B4-BE49-F238E27FC236}">
                <a16:creationId xmlns="" xmlns:a16="http://schemas.microsoft.com/office/drawing/2014/main" id="{85C74E30-0339-4167-9D0A-5D12217AF7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a typeface="宋体" panose="02010600030101010101" pitchFamily="2" charset="-122"/>
            </a:endParaRPr>
          </a:p>
        </p:txBody>
      </p:sp>
      <p:sp>
        <p:nvSpPr>
          <p:cNvPr id="95236" name="灯片编号占位符 3">
            <a:extLst>
              <a:ext uri="{FF2B5EF4-FFF2-40B4-BE49-F238E27FC236}">
                <a16:creationId xmlns="" xmlns:a16="http://schemas.microsoft.com/office/drawing/2014/main" id="{D942FA2A-D6CD-4715-ADA3-AC69BBF4D9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5BF54188-BEF8-4201-81DA-D9A16B208DB1}" type="slidenum">
              <a:rPr lang="en-US" altLang="zh-CN" sz="1200" b="0" smtClean="0">
                <a:solidFill>
                  <a:schemeClr val="tx1"/>
                </a:solidFill>
              </a:rPr>
              <a:pPr/>
              <a:t>62</a:t>
            </a:fld>
            <a:endParaRPr lang="en-US" altLang="zh-CN" sz="1200" b="0">
              <a:solidFill>
                <a:schemeClr val="tx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 xmlns:a16="http://schemas.microsoft.com/office/drawing/2014/main" id="{D06C4DD8-3B61-4319-86ED-F6EC2233877F}"/>
              </a:ext>
            </a:extLst>
          </p:cNvPr>
          <p:cNvSpPr>
            <a:spLocks noGrp="1" noRot="1" noChangeAspect="1" noTextEdit="1"/>
          </p:cNvSpPr>
          <p:nvPr>
            <p:ph type="sldImg"/>
          </p:nvPr>
        </p:nvSpPr>
        <p:spPr>
          <a:ln/>
        </p:spPr>
      </p:sp>
      <p:sp>
        <p:nvSpPr>
          <p:cNvPr id="97283" name="备注占位符 2">
            <a:extLst>
              <a:ext uri="{FF2B5EF4-FFF2-40B4-BE49-F238E27FC236}">
                <a16:creationId xmlns="" xmlns:a16="http://schemas.microsoft.com/office/drawing/2014/main" id="{07655182-1F32-4626-9AB2-E5FFE67AFC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97284" name="灯片编号占位符 3">
            <a:extLst>
              <a:ext uri="{FF2B5EF4-FFF2-40B4-BE49-F238E27FC236}">
                <a16:creationId xmlns="" xmlns:a16="http://schemas.microsoft.com/office/drawing/2014/main" id="{46EBF846-A94E-4B27-A83C-ADC61F27BB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FCBFABC-783F-45FB-B21D-025D0A03F9AD}" type="slidenum">
              <a:rPr lang="en-US" altLang="zh-CN" sz="1200" b="0" smtClean="0">
                <a:solidFill>
                  <a:schemeClr val="tx1"/>
                </a:solidFill>
              </a:rPr>
              <a:pPr/>
              <a:t>65</a:t>
            </a:fld>
            <a:endParaRPr lang="en-US" altLang="zh-CN" sz="1200" b="0">
              <a:solidFill>
                <a:schemeClr val="tx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 xmlns:a16="http://schemas.microsoft.com/office/drawing/2014/main" id="{463B01EA-7E14-4C4C-A1CA-572E6C159592}"/>
              </a:ext>
            </a:extLst>
          </p:cNvPr>
          <p:cNvSpPr>
            <a:spLocks noGrp="1" noRot="1" noChangeAspect="1" noTextEdit="1"/>
          </p:cNvSpPr>
          <p:nvPr>
            <p:ph type="sldImg"/>
          </p:nvPr>
        </p:nvSpPr>
        <p:spPr>
          <a:ln/>
        </p:spPr>
      </p:sp>
      <p:sp>
        <p:nvSpPr>
          <p:cNvPr id="99331" name="备注占位符 2">
            <a:extLst>
              <a:ext uri="{FF2B5EF4-FFF2-40B4-BE49-F238E27FC236}">
                <a16:creationId xmlns="" xmlns:a16="http://schemas.microsoft.com/office/drawing/2014/main" id="{ED0261B2-4960-48EC-9D94-D7683CE9FE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99332" name="灯片编号占位符 3">
            <a:extLst>
              <a:ext uri="{FF2B5EF4-FFF2-40B4-BE49-F238E27FC236}">
                <a16:creationId xmlns="" xmlns:a16="http://schemas.microsoft.com/office/drawing/2014/main" id="{1ED38621-1164-4788-8D28-0DB272F7DA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B1E358C-2FBF-4637-882C-20D31224A3CC}" type="slidenum">
              <a:rPr lang="en-US" altLang="zh-CN" sz="1200" b="0" smtClean="0">
                <a:solidFill>
                  <a:schemeClr val="tx1"/>
                </a:solidFill>
              </a:rPr>
              <a:pPr/>
              <a:t>66</a:t>
            </a:fld>
            <a:endParaRPr lang="en-US" altLang="zh-CN" sz="1200" b="0">
              <a:solidFill>
                <a:schemeClr val="tx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 xmlns:a16="http://schemas.microsoft.com/office/drawing/2014/main" id="{34E0976C-1CA1-48B9-A774-B8F4003EB22E}"/>
              </a:ext>
            </a:extLst>
          </p:cNvPr>
          <p:cNvSpPr>
            <a:spLocks noGrp="1" noRot="1" noChangeAspect="1" noTextEdit="1"/>
          </p:cNvSpPr>
          <p:nvPr>
            <p:ph type="sldImg"/>
          </p:nvPr>
        </p:nvSpPr>
        <p:spPr>
          <a:ln/>
        </p:spPr>
      </p:sp>
      <p:sp>
        <p:nvSpPr>
          <p:cNvPr id="101379" name="备注占位符 2">
            <a:extLst>
              <a:ext uri="{FF2B5EF4-FFF2-40B4-BE49-F238E27FC236}">
                <a16:creationId xmlns="" xmlns:a16="http://schemas.microsoft.com/office/drawing/2014/main" id="{C3856142-D06F-4440-B6D1-33E72CFE9C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a typeface="宋体" panose="02010600030101010101" pitchFamily="2" charset="-122"/>
            </a:endParaRPr>
          </a:p>
        </p:txBody>
      </p:sp>
      <p:sp>
        <p:nvSpPr>
          <p:cNvPr id="101380" name="灯片编号占位符 3">
            <a:extLst>
              <a:ext uri="{FF2B5EF4-FFF2-40B4-BE49-F238E27FC236}">
                <a16:creationId xmlns="" xmlns:a16="http://schemas.microsoft.com/office/drawing/2014/main" id="{4768A3DB-7470-4C1C-ABBC-057C9046A5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AA86F33B-E82A-4981-93AC-1482D20DEA94}" type="slidenum">
              <a:rPr lang="en-US" altLang="zh-CN" sz="1200" b="0" smtClean="0">
                <a:solidFill>
                  <a:schemeClr val="tx1"/>
                </a:solidFill>
              </a:rPr>
              <a:pPr/>
              <a:t>67</a:t>
            </a:fld>
            <a:endParaRPr lang="en-US" altLang="zh-CN" sz="1200" b="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 xmlns:a16="http://schemas.microsoft.com/office/drawing/2014/main" id="{E79EEBE7-7287-4C1F-9A9B-6A7C23792B9E}"/>
              </a:ext>
            </a:extLst>
          </p:cNvPr>
          <p:cNvSpPr>
            <a:spLocks noGrp="1" noRot="1" noChangeAspect="1" noTextEdit="1"/>
          </p:cNvSpPr>
          <p:nvPr>
            <p:ph type="sldImg"/>
          </p:nvPr>
        </p:nvSpPr>
        <p:spPr>
          <a:ln/>
        </p:spPr>
      </p:sp>
      <p:sp>
        <p:nvSpPr>
          <p:cNvPr id="15363" name="备注占位符 2">
            <a:extLst>
              <a:ext uri="{FF2B5EF4-FFF2-40B4-BE49-F238E27FC236}">
                <a16:creationId xmlns="" xmlns:a16="http://schemas.microsoft.com/office/drawing/2014/main" id="{93B0DEA6-0A10-4887-9603-98F5834ECC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15364" name="灯片编号占位符 3">
            <a:extLst>
              <a:ext uri="{FF2B5EF4-FFF2-40B4-BE49-F238E27FC236}">
                <a16:creationId xmlns="" xmlns:a16="http://schemas.microsoft.com/office/drawing/2014/main" id="{5291D4F9-D7A2-4378-A9CF-8D896BBC82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D568AD7D-6B54-454F-86B6-7920B0FBBC2A}" type="slidenum">
              <a:rPr lang="en-US" altLang="zh-CN" sz="1200" b="0" smtClean="0">
                <a:solidFill>
                  <a:schemeClr val="tx1"/>
                </a:solidFill>
              </a:rPr>
              <a:pPr/>
              <a:t>8</a:t>
            </a:fld>
            <a:endParaRPr lang="en-US" altLang="zh-CN"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 xmlns:a16="http://schemas.microsoft.com/office/drawing/2014/main" id="{05C86E13-FA8E-43F8-B47F-57EBCA6DEB2E}"/>
              </a:ext>
            </a:extLst>
          </p:cNvPr>
          <p:cNvSpPr>
            <a:spLocks noGrp="1" noRot="1" noChangeAspect="1" noTextEdit="1"/>
          </p:cNvSpPr>
          <p:nvPr>
            <p:ph type="sldImg"/>
          </p:nvPr>
        </p:nvSpPr>
        <p:spPr>
          <a:ln/>
        </p:spPr>
      </p:sp>
      <p:sp>
        <p:nvSpPr>
          <p:cNvPr id="17411" name="备注占位符 2">
            <a:extLst>
              <a:ext uri="{FF2B5EF4-FFF2-40B4-BE49-F238E27FC236}">
                <a16:creationId xmlns="" xmlns:a16="http://schemas.microsoft.com/office/drawing/2014/main" id="{1BD6BE30-C7A3-4649-8CBD-285E115305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17412" name="灯片编号占位符 3">
            <a:extLst>
              <a:ext uri="{FF2B5EF4-FFF2-40B4-BE49-F238E27FC236}">
                <a16:creationId xmlns="" xmlns:a16="http://schemas.microsoft.com/office/drawing/2014/main" id="{382103C4-CC57-44B5-9258-C05FA61B1E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D4192E65-23C8-43D6-8D7B-4C279F6D2092}" type="slidenum">
              <a:rPr lang="en-US" altLang="zh-CN" sz="1200" b="0" smtClean="0">
                <a:solidFill>
                  <a:schemeClr val="tx1"/>
                </a:solidFill>
              </a:rPr>
              <a:pPr/>
              <a:t>9</a:t>
            </a:fld>
            <a:endParaRPr lang="en-US" altLang="zh-CN" sz="1200" b="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 xmlns:a16="http://schemas.microsoft.com/office/drawing/2014/main" id="{0A7C85E7-E0ED-43A4-A32E-453BEF4221F3}"/>
              </a:ext>
            </a:extLst>
          </p:cNvPr>
          <p:cNvSpPr>
            <a:spLocks noGrp="1" noRot="1" noChangeAspect="1" noTextEdit="1"/>
          </p:cNvSpPr>
          <p:nvPr>
            <p:ph type="sldImg"/>
          </p:nvPr>
        </p:nvSpPr>
        <p:spPr>
          <a:ln/>
        </p:spPr>
      </p:sp>
      <p:sp>
        <p:nvSpPr>
          <p:cNvPr id="19459" name="备注占位符 2">
            <a:extLst>
              <a:ext uri="{FF2B5EF4-FFF2-40B4-BE49-F238E27FC236}">
                <a16:creationId xmlns="" xmlns:a16="http://schemas.microsoft.com/office/drawing/2014/main" id="{55EFACA1-04D1-487B-8342-DE118F5EAA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19460" name="灯片编号占位符 3">
            <a:extLst>
              <a:ext uri="{FF2B5EF4-FFF2-40B4-BE49-F238E27FC236}">
                <a16:creationId xmlns="" xmlns:a16="http://schemas.microsoft.com/office/drawing/2014/main" id="{3E30E242-703F-4E3A-9187-21918EBCDC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E6DC63F3-6144-45CF-AA7D-7154CEF3E84E}" type="slidenum">
              <a:rPr lang="en-US" altLang="zh-CN" sz="1200" b="0" smtClean="0">
                <a:solidFill>
                  <a:schemeClr val="tx1"/>
                </a:solidFill>
              </a:rPr>
              <a:pPr/>
              <a:t>10</a:t>
            </a:fld>
            <a:endParaRPr lang="en-US" altLang="zh-CN" sz="1200" b="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 xmlns:a16="http://schemas.microsoft.com/office/drawing/2014/main" id="{DCD82B52-38DB-4731-A267-9600796D8880}"/>
              </a:ext>
            </a:extLst>
          </p:cNvPr>
          <p:cNvSpPr>
            <a:spLocks noGrp="1" noRot="1" noChangeAspect="1" noTextEdit="1"/>
          </p:cNvSpPr>
          <p:nvPr>
            <p:ph type="sldImg"/>
          </p:nvPr>
        </p:nvSpPr>
        <p:spPr>
          <a:ln/>
        </p:spPr>
      </p:sp>
      <p:sp>
        <p:nvSpPr>
          <p:cNvPr id="21507" name="备注占位符 2">
            <a:extLst>
              <a:ext uri="{FF2B5EF4-FFF2-40B4-BE49-F238E27FC236}">
                <a16:creationId xmlns="" xmlns:a16="http://schemas.microsoft.com/office/drawing/2014/main" id="{D85DDC7E-F958-40D2-8D46-16AD8518D8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宋体" panose="02010600030101010101" pitchFamily="2" charset="-122"/>
            </a:endParaRPr>
          </a:p>
        </p:txBody>
      </p:sp>
      <p:sp>
        <p:nvSpPr>
          <p:cNvPr id="21508" name="灯片编号占位符 3">
            <a:extLst>
              <a:ext uri="{FF2B5EF4-FFF2-40B4-BE49-F238E27FC236}">
                <a16:creationId xmlns="" xmlns:a16="http://schemas.microsoft.com/office/drawing/2014/main" id="{D868597A-29D1-44D8-A607-DC8A17CA43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fld id="{B228A8AD-70AF-4802-858D-F8B4359F9430}" type="slidenum">
              <a:rPr lang="en-US" altLang="zh-CN" sz="1200" b="0" smtClean="0">
                <a:solidFill>
                  <a:schemeClr val="tx1"/>
                </a:solidFill>
              </a:rPr>
              <a:pPr/>
              <a:t>11</a:t>
            </a:fld>
            <a:endParaRPr lang="en-US" altLang="zh-CN" sz="12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a:extLst>
              <a:ext uri="{FF2B5EF4-FFF2-40B4-BE49-F238E27FC236}">
                <a16:creationId xmlns="" xmlns:a16="http://schemas.microsoft.com/office/drawing/2014/main" id="{FD33E82F-2771-4C1D-9D66-68D6D8A1ABC1}"/>
              </a:ext>
            </a:extLst>
          </p:cNvPr>
          <p:cNvSpPr>
            <a:spLocks noChangeArrowheads="1"/>
          </p:cNvSpPr>
          <p:nvPr userDrawn="1"/>
        </p:nvSpPr>
        <p:spPr bwMode="auto">
          <a:xfrm>
            <a:off x="684213" y="2128838"/>
            <a:ext cx="7769225" cy="1471612"/>
          </a:xfrm>
          <a:prstGeom prst="rect">
            <a:avLst/>
          </a:prstGeom>
          <a:solidFill>
            <a:srgbClr val="003366"/>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endParaRPr lang="zh-CN" altLang="en-US" sz="3200">
              <a:solidFill>
                <a:schemeClr val="bg1"/>
              </a:solidFill>
              <a:latin typeface="宋体" panose="02010600030101010101" pitchFamily="2" charset="-122"/>
            </a:endParaRPr>
          </a:p>
        </p:txBody>
      </p:sp>
      <p:sp>
        <p:nvSpPr>
          <p:cNvPr id="5" name="Rectangle 8">
            <a:extLst>
              <a:ext uri="{FF2B5EF4-FFF2-40B4-BE49-F238E27FC236}">
                <a16:creationId xmlns="" xmlns:a16="http://schemas.microsoft.com/office/drawing/2014/main" id="{2FF5D1BF-AB0E-49CE-BDE7-122C576DDA2E}"/>
              </a:ext>
            </a:extLst>
          </p:cNvPr>
          <p:cNvSpPr>
            <a:spLocks noChangeArrowheads="1"/>
          </p:cNvSpPr>
          <p:nvPr userDrawn="1"/>
        </p:nvSpPr>
        <p:spPr bwMode="auto">
          <a:xfrm>
            <a:off x="1371600" y="3886200"/>
            <a:ext cx="6400800" cy="1981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endParaRPr lang="zh-CN" altLang="en-US" sz="1600"/>
          </a:p>
        </p:txBody>
      </p:sp>
      <p:sp>
        <p:nvSpPr>
          <p:cNvPr id="6" name="Rectangle 9">
            <a:extLst>
              <a:ext uri="{FF2B5EF4-FFF2-40B4-BE49-F238E27FC236}">
                <a16:creationId xmlns="" xmlns:a16="http://schemas.microsoft.com/office/drawing/2014/main" id="{8B2C0B73-41B6-4486-B669-4EE1BEE2B80E}"/>
              </a:ext>
            </a:extLst>
          </p:cNvPr>
          <p:cNvSpPr>
            <a:spLocks noChangeArrowheads="1"/>
          </p:cNvSpPr>
          <p:nvPr userDrawn="1"/>
        </p:nvSpPr>
        <p:spPr bwMode="auto">
          <a:xfrm>
            <a:off x="0" y="0"/>
            <a:ext cx="9144000" cy="914400"/>
          </a:xfrm>
          <a:prstGeom prst="rect">
            <a:avLst/>
          </a:prstGeom>
          <a:solidFill>
            <a:srgbClr val="003366"/>
          </a:solidFill>
          <a:ln w="9525">
            <a:solidFill>
              <a:schemeClr val="tx1"/>
            </a:solidFill>
            <a:miter lim="800000"/>
            <a:headEnd/>
            <a:tailEnd/>
          </a:ln>
        </p:spPr>
        <p:txBody>
          <a:bodyPr wrap="none" anchor="ct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lnSpc>
                <a:spcPct val="125000"/>
              </a:lnSpc>
              <a:spcBef>
                <a:spcPct val="50000"/>
              </a:spcBef>
              <a:defRPr/>
            </a:pPr>
            <a:endParaRPr lang="zh-CN" altLang="en-US"/>
          </a:p>
        </p:txBody>
      </p:sp>
      <p:sp>
        <p:nvSpPr>
          <p:cNvPr id="7" name="Line 10">
            <a:extLst>
              <a:ext uri="{FF2B5EF4-FFF2-40B4-BE49-F238E27FC236}">
                <a16:creationId xmlns="" xmlns:a16="http://schemas.microsoft.com/office/drawing/2014/main" id="{17C43C8D-C0F4-4564-869B-1C62CA9813B9}"/>
              </a:ext>
            </a:extLst>
          </p:cNvPr>
          <p:cNvSpPr>
            <a:spLocks noChangeShapeType="1"/>
          </p:cNvSpPr>
          <p:nvPr userDrawn="1"/>
        </p:nvSpPr>
        <p:spPr bwMode="auto">
          <a:xfrm>
            <a:off x="0" y="6286500"/>
            <a:ext cx="9144000" cy="0"/>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 name="Picture 17" descr="dut_logo_new">
            <a:extLst>
              <a:ext uri="{FF2B5EF4-FFF2-40B4-BE49-F238E27FC236}">
                <a16:creationId xmlns="" xmlns:a16="http://schemas.microsoft.com/office/drawing/2014/main" id="{494DE816-F344-4AA7-8282-1685042448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10600" y="6337300"/>
            <a:ext cx="533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1600"/>
            </a:lvl1pPr>
          </a:lstStyle>
          <a:p>
            <a:r>
              <a:rPr lang="en-US" altLang="zh-CN"/>
              <a:t>Click to edit Master subtitle style</a:t>
            </a:r>
          </a:p>
        </p:txBody>
      </p:sp>
    </p:spTree>
    <p:extLst>
      <p:ext uri="{BB962C8B-B14F-4D97-AF65-F5344CB8AC3E}">
        <p14:creationId xmlns:p14="http://schemas.microsoft.com/office/powerpoint/2010/main" val="239189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68778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6200"/>
            <a:ext cx="2190750" cy="60960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28600" y="76200"/>
            <a:ext cx="6419850" cy="60960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811566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6858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676400" y="1066800"/>
            <a:ext cx="35814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5410200" y="1066800"/>
            <a:ext cx="3581400" cy="2476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5410200" y="3695700"/>
            <a:ext cx="3581400" cy="24765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34853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6858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676400" y="1066800"/>
            <a:ext cx="35814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410200" y="1066800"/>
            <a:ext cx="3581400" cy="51054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17572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ea typeface="楷体" pitchFamily="49" charset="-122"/>
                <a:cs typeface="Times New Roman" pitchFamily="18"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91251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67721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1676400" y="1066800"/>
            <a:ext cx="3581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410200" y="1066800"/>
            <a:ext cx="3581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0540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34125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51482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91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00382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9927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 xmlns:a16="http://schemas.microsoft.com/office/drawing/2014/main" id="{270CB3F1-5CAE-415D-96D3-C070AC7B68B6}"/>
              </a:ext>
            </a:extLst>
          </p:cNvPr>
          <p:cNvSpPr>
            <a:spLocks noChangeArrowheads="1"/>
          </p:cNvSpPr>
          <p:nvPr/>
        </p:nvSpPr>
        <p:spPr bwMode="auto">
          <a:xfrm>
            <a:off x="0" y="0"/>
            <a:ext cx="9144000" cy="838200"/>
          </a:xfrm>
          <a:prstGeom prst="rect">
            <a:avLst/>
          </a:prstGeom>
          <a:solidFill>
            <a:srgbClr val="003366"/>
          </a:solidFill>
          <a:ln w="9525">
            <a:solidFill>
              <a:schemeClr val="tx1"/>
            </a:solidFill>
            <a:miter lim="800000"/>
            <a:headEnd/>
            <a:tailEnd/>
          </a:ln>
        </p:spPr>
        <p:txBody>
          <a:bodyPr wrap="none" anchor="ct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lnSpc>
                <a:spcPct val="125000"/>
              </a:lnSpc>
              <a:spcBef>
                <a:spcPct val="50000"/>
              </a:spcBef>
              <a:defRPr/>
            </a:pPr>
            <a:r>
              <a:rPr lang="en-US" altLang="zh-CN"/>
              <a:t>qwertyu</a:t>
            </a:r>
            <a:endParaRPr lang="zh-CN" altLang="en-US"/>
          </a:p>
        </p:txBody>
      </p:sp>
      <p:sp>
        <p:nvSpPr>
          <p:cNvPr id="1027" name="Rectangle 2">
            <a:extLst>
              <a:ext uri="{FF2B5EF4-FFF2-40B4-BE49-F238E27FC236}">
                <a16:creationId xmlns="" xmlns:a16="http://schemas.microsoft.com/office/drawing/2014/main" id="{6CBB86B5-AC2D-4767-AE17-75EED32A77F2}"/>
              </a:ext>
            </a:extLst>
          </p:cNvPr>
          <p:cNvSpPr>
            <a:spLocks noGrp="1" noChangeArrowheads="1"/>
          </p:cNvSpPr>
          <p:nvPr>
            <p:ph type="title"/>
          </p:nvPr>
        </p:nvSpPr>
        <p:spPr bwMode="auto">
          <a:xfrm>
            <a:off x="228600" y="762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8" name="Rectangle 3">
            <a:extLst>
              <a:ext uri="{FF2B5EF4-FFF2-40B4-BE49-F238E27FC236}">
                <a16:creationId xmlns="" xmlns:a16="http://schemas.microsoft.com/office/drawing/2014/main" id="{E4354CCD-2492-47B8-AB92-90C134725BD3}"/>
              </a:ext>
            </a:extLst>
          </p:cNvPr>
          <p:cNvSpPr>
            <a:spLocks noGrp="1" noChangeArrowheads="1"/>
          </p:cNvSpPr>
          <p:nvPr>
            <p:ph type="body" idx="1"/>
          </p:nvPr>
        </p:nvSpPr>
        <p:spPr bwMode="auto">
          <a:xfrm>
            <a:off x="304800" y="990600"/>
            <a:ext cx="8610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p:txBody>
      </p:sp>
      <p:pic>
        <p:nvPicPr>
          <p:cNvPr id="1029" name="Picture 17" descr="dut_logo_new">
            <a:extLst>
              <a:ext uri="{FF2B5EF4-FFF2-40B4-BE49-F238E27FC236}">
                <a16:creationId xmlns="" xmlns:a16="http://schemas.microsoft.com/office/drawing/2014/main" id="{B5DC1D7A-965D-4DC1-BBAE-43C7ED71BAB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85163" y="0"/>
            <a:ext cx="8588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0"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txStyles>
    <p:titleStyle>
      <a:lvl1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1pPr>
      <a:lvl2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2pPr>
      <a:lvl3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3pPr>
      <a:lvl4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4pPr>
      <a:lvl5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5pPr>
      <a:lvl6pPr marL="457200" algn="ctr" rtl="0" fontAlgn="base">
        <a:spcBef>
          <a:spcPct val="0"/>
        </a:spcBef>
        <a:spcAft>
          <a:spcPct val="0"/>
        </a:spcAft>
        <a:defRPr sz="3200" b="1">
          <a:solidFill>
            <a:schemeClr val="bg1"/>
          </a:solidFill>
          <a:latin typeface="宋体" charset="-122"/>
          <a:ea typeface="宋体" charset="-122"/>
        </a:defRPr>
      </a:lvl6pPr>
      <a:lvl7pPr marL="914400" algn="ctr" rtl="0" fontAlgn="base">
        <a:spcBef>
          <a:spcPct val="0"/>
        </a:spcBef>
        <a:spcAft>
          <a:spcPct val="0"/>
        </a:spcAft>
        <a:defRPr sz="3200" b="1">
          <a:solidFill>
            <a:schemeClr val="bg1"/>
          </a:solidFill>
          <a:latin typeface="宋体" charset="-122"/>
          <a:ea typeface="宋体" charset="-122"/>
        </a:defRPr>
      </a:lvl7pPr>
      <a:lvl8pPr marL="1371600" algn="ctr" rtl="0" fontAlgn="base">
        <a:spcBef>
          <a:spcPct val="0"/>
        </a:spcBef>
        <a:spcAft>
          <a:spcPct val="0"/>
        </a:spcAft>
        <a:defRPr sz="3200" b="1">
          <a:solidFill>
            <a:schemeClr val="bg1"/>
          </a:solidFill>
          <a:latin typeface="宋体" charset="-122"/>
          <a:ea typeface="宋体" charset="-122"/>
        </a:defRPr>
      </a:lvl8pPr>
      <a:lvl9pPr marL="1828800" algn="ctr" rtl="0" fontAlgn="base">
        <a:spcBef>
          <a:spcPct val="0"/>
        </a:spcBef>
        <a:spcAft>
          <a:spcPct val="0"/>
        </a:spcAft>
        <a:defRPr sz="3200" b="1">
          <a:solidFill>
            <a:schemeClr val="bg1"/>
          </a:solidFill>
          <a:latin typeface="宋体" charset="-122"/>
          <a:ea typeface="宋体"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400" b="1">
          <a:solidFill>
            <a:srgbClr val="003366"/>
          </a:solidFill>
          <a:latin typeface="Times New Roman" pitchFamily="18" charset="0"/>
          <a:ea typeface="宋体" charset="0"/>
          <a:cs typeface="Times New Roman" pitchFamily="18" charset="0"/>
        </a:defRPr>
      </a:lvl1pPr>
      <a:lvl2pPr marL="742950" indent="-285750" algn="l" rtl="0" eaLnBrk="0" fontAlgn="base" hangingPunct="0">
        <a:spcBef>
          <a:spcPct val="20000"/>
        </a:spcBef>
        <a:spcAft>
          <a:spcPct val="0"/>
        </a:spcAft>
        <a:buFont typeface="Wingdings" panose="05000000000000000000" pitchFamily="2" charset="2"/>
        <a:buChar char="Ø"/>
        <a:defRPr sz="2000" b="1">
          <a:solidFill>
            <a:srgbClr val="003366"/>
          </a:solidFill>
          <a:latin typeface="Times New Roman" pitchFamily="18" charset="0"/>
          <a:ea typeface="Times New Roman" charset="0"/>
          <a:cs typeface="Times New Roman" pitchFamily="18" charset="0"/>
        </a:defRPr>
      </a:lvl2pPr>
      <a:lvl3pPr marL="1143000" indent="-228600" algn="l" rtl="0" eaLnBrk="0" fontAlgn="base" hangingPunct="0">
        <a:spcBef>
          <a:spcPct val="20000"/>
        </a:spcBef>
        <a:spcAft>
          <a:spcPct val="0"/>
        </a:spcAft>
        <a:buClr>
          <a:srgbClr val="003366"/>
        </a:buClr>
        <a:buFont typeface="Wingdings" panose="05000000000000000000" pitchFamily="2" charset="2"/>
        <a:buChar char="Ø"/>
        <a:defRPr b="1">
          <a:solidFill>
            <a:srgbClr val="003366"/>
          </a:solidFill>
          <a:latin typeface="Times New Roman" pitchFamily="18" charset="0"/>
          <a:ea typeface="Times New Roman" charset="0"/>
          <a:cs typeface="Times New Roman" pitchFamily="18"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楷体" charset="0"/>
          <a:cs typeface="楷体"/>
        </a:defRPr>
      </a:lvl4pPr>
      <a:lvl5pPr marL="2057400" indent="-228600" algn="l" rtl="0" eaLnBrk="0" fontAlgn="base" hangingPunct="0">
        <a:spcBef>
          <a:spcPct val="20000"/>
        </a:spcBef>
        <a:spcAft>
          <a:spcPct val="0"/>
        </a:spcAft>
        <a:buChar char="»"/>
        <a:defRPr kumimoji="1" sz="2000">
          <a:solidFill>
            <a:schemeClr val="tx1"/>
          </a:solidFill>
          <a:latin typeface="+mn-lt"/>
          <a:ea typeface="楷体" charset="0"/>
          <a:cs typeface="楷体"/>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 Target="slide3.xml"/><Relationship Id="rId8" Type="http://schemas.openxmlformats.org/officeDocument/2006/relationships/image" Target="../media/image6.gif"/><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__1.docx"/><Relationship Id="rId4"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2.bin"/><Relationship Id="rId5"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3.bin"/><Relationship Id="rId5"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5" Type="http://schemas.openxmlformats.org/officeDocument/2006/relationships/image" Target="../media/image3.gif"/><Relationship Id="rId6" Type="http://schemas.openxmlformats.org/officeDocument/2006/relationships/image" Target="../media/image4.gif"/><Relationship Id="rId7" Type="http://schemas.openxmlformats.org/officeDocument/2006/relationships/image" Target="../media/image5.gi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4.bin"/><Relationship Id="rId5" Type="http://schemas.openxmlformats.org/officeDocument/2006/relationships/image" Target="../media/image14.wmf"/><Relationship Id="rId6" Type="http://schemas.openxmlformats.org/officeDocument/2006/relationships/oleObject" Target="../embeddings/oleObject5.bin"/><Relationship Id="rId7" Type="http://schemas.openxmlformats.org/officeDocument/2006/relationships/image" Target="../media/image15.emf"/><Relationship Id="rId8" Type="http://schemas.openxmlformats.org/officeDocument/2006/relationships/oleObject" Target="../embeddings/oleObject6.bin"/><Relationship Id="rId9" Type="http://schemas.openxmlformats.org/officeDocument/2006/relationships/image" Target="../media/image16.wmf"/><Relationship Id="rId10" Type="http://schemas.openxmlformats.org/officeDocument/2006/relationships/oleObject" Target="../embeddings/oleObject7.bin"/><Relationship Id="rId11" Type="http://schemas.openxmlformats.org/officeDocument/2006/relationships/image" Target="../media/image17.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8.bin"/><Relationship Id="rId5" Type="http://schemas.openxmlformats.org/officeDocument/2006/relationships/image" Target="../media/image18.wmf"/><Relationship Id="rId6" Type="http://schemas.openxmlformats.org/officeDocument/2006/relationships/oleObject" Target="../embeddings/oleObject9.bin"/><Relationship Id="rId7" Type="http://schemas.openxmlformats.org/officeDocument/2006/relationships/image" Target="../media/image19.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10.bin"/><Relationship Id="rId5" Type="http://schemas.openxmlformats.org/officeDocument/2006/relationships/image" Target="../media/image20.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11.bin"/><Relationship Id="rId5" Type="http://schemas.openxmlformats.org/officeDocument/2006/relationships/image" Target="../media/image21.emf"/><Relationship Id="rId6" Type="http://schemas.openxmlformats.org/officeDocument/2006/relationships/oleObject" Target="../embeddings/oleObject12.bin"/><Relationship Id="rId7" Type="http://schemas.openxmlformats.org/officeDocument/2006/relationships/image" Target="../media/image2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1.xml"/><Relationship Id="rId3" Type="http://schemas.openxmlformats.org/officeDocument/2006/relationships/image" Target="../media/image23.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13.bin"/><Relationship Id="rId5" Type="http://schemas.openxmlformats.org/officeDocument/2006/relationships/image" Target="../media/image19.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oleObject" Target="../embeddings/oleObject14.bin"/><Relationship Id="rId5"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a:extLst>
              <a:ext uri="{FF2B5EF4-FFF2-40B4-BE49-F238E27FC236}">
                <a16:creationId xmlns="" xmlns:a16="http://schemas.microsoft.com/office/drawing/2014/main" id="{5ECCCB43-3525-4460-B07B-271862B28C7C}"/>
              </a:ext>
            </a:extLst>
          </p:cNvPr>
          <p:cNvSpPr>
            <a:spLocks noGrp="1" noChangeArrowheads="1"/>
          </p:cNvSpPr>
          <p:nvPr>
            <p:ph type="ctrTitle"/>
          </p:nvPr>
        </p:nvSpPr>
        <p:spPr/>
        <p:txBody>
          <a:bodyPr/>
          <a:lstStyle/>
          <a:p>
            <a:pPr eaLnBrk="1" hangingPunct="1"/>
            <a:r>
              <a:rPr lang="en-US" altLang="zh-CN" sz="4800" b="0" dirty="0">
                <a:latin typeface="Arial" panose="020B0604020202020204" pitchFamily="34" charset="0"/>
                <a:ea typeface="楷体_GB2312" charset="-122"/>
              </a:rPr>
              <a:t>Chap 3: Control flow</a:t>
            </a:r>
            <a:endParaRPr lang="zh-CN" altLang="en-US" sz="4800" b="0" dirty="0">
              <a:latin typeface="Arial" panose="020B0604020202020204" pitchFamily="34" charset="0"/>
              <a:ea typeface="楷体_GB2312" charset="-122"/>
            </a:endParaRPr>
          </a:p>
        </p:txBody>
      </p:sp>
      <p:sp>
        <p:nvSpPr>
          <p:cNvPr id="4099" name="Rectangle 9">
            <a:extLst>
              <a:ext uri="{FF2B5EF4-FFF2-40B4-BE49-F238E27FC236}">
                <a16:creationId xmlns="" xmlns:a16="http://schemas.microsoft.com/office/drawing/2014/main" id="{766A2802-2FF0-4C15-9896-B7620FB238CA}"/>
              </a:ext>
            </a:extLst>
          </p:cNvPr>
          <p:cNvSpPr>
            <a:spLocks noGrp="1" noChangeArrowheads="1"/>
          </p:cNvSpPr>
          <p:nvPr>
            <p:ph type="subTitle" idx="1"/>
          </p:nvPr>
        </p:nvSpPr>
        <p:spPr>
          <a:xfrm>
            <a:off x="1143000" y="4419600"/>
            <a:ext cx="7391400" cy="1447800"/>
          </a:xfrm>
        </p:spPr>
        <p:txBody>
          <a:bodyPr/>
          <a:lstStyle/>
          <a:p>
            <a:pPr eaLnBrk="1" hangingPunct="1">
              <a:lnSpc>
                <a:spcPct val="120000"/>
              </a:lnSpc>
            </a:pPr>
            <a:r>
              <a:rPr lang="en-US" altLang="zh-CN" sz="4400" b="0">
                <a:latin typeface="Arial" panose="020B0604020202020204" pitchFamily="34" charset="0"/>
                <a:ea typeface="楷体_GB2312" charset="-122"/>
              </a:rPr>
              <a:t>Lecture 2: Loops</a:t>
            </a:r>
            <a:endParaRPr lang="zh-CN" altLang="en-US" sz="2800">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 xmlns:a16="http://schemas.microsoft.com/office/drawing/2014/main" id="{AA94AAE1-65DC-4B70-A4AC-F4554997999C}"/>
              </a:ext>
            </a:extLst>
          </p:cNvPr>
          <p:cNvSpPr>
            <a:spLocks noGrp="1"/>
          </p:cNvSpPr>
          <p:nvPr>
            <p:ph type="title"/>
          </p:nvPr>
        </p:nvSpPr>
        <p:spPr/>
        <p:txBody>
          <a:bodyPr/>
          <a:lstStyle/>
          <a:p>
            <a:r>
              <a:rPr kumimoji="1" lang="en-US" altLang="zh-CN"/>
              <a:t>The for statement</a:t>
            </a:r>
            <a:endParaRPr kumimoji="1" lang="zh-CN" altLang="en-US"/>
          </a:p>
        </p:txBody>
      </p:sp>
      <p:sp>
        <p:nvSpPr>
          <p:cNvPr id="7" name="Rectangle 3">
            <a:extLst>
              <a:ext uri="{FF2B5EF4-FFF2-40B4-BE49-F238E27FC236}">
                <a16:creationId xmlns="" xmlns:a16="http://schemas.microsoft.com/office/drawing/2014/main" id="{1A78C180-248C-4F00-838F-8F0B69A42764}"/>
              </a:ext>
            </a:extLst>
          </p:cNvPr>
          <p:cNvSpPr txBox="1">
            <a:spLocks noChangeArrowheads="1"/>
          </p:cNvSpPr>
          <p:nvPr/>
        </p:nvSpPr>
        <p:spPr bwMode="auto">
          <a:xfrm>
            <a:off x="228600" y="1066800"/>
            <a:ext cx="6705600" cy="1905000"/>
          </a:xfrm>
          <a:prstGeom prst="rect">
            <a:avLst/>
          </a:prstGeom>
          <a:noFill/>
          <a:ln>
            <a:noFill/>
            <a:miter lim="800000"/>
            <a:headEnd/>
            <a:tailEnd/>
          </a:ln>
          <a:extLst/>
        </p:spPr>
        <p:txBody>
          <a:bodyPr/>
          <a:lstStyle>
            <a:lvl1pPr marL="342900" indent="-342900">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defRPr/>
            </a:pPr>
            <a:r>
              <a:rPr lang="en-US" altLang="zh-CN" sz="2400" b="0">
                <a:latin typeface="Times New Roman" panose="02020603050405020304" pitchFamily="18" charset="0"/>
                <a:cs typeface="Times New Roman" panose="02020603050405020304" pitchFamily="18" charset="0"/>
              </a:rPr>
              <a:t>for</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a:t>
            </a:r>
          </a:p>
          <a:p>
            <a:pPr>
              <a:spcBef>
                <a:spcPct val="20000"/>
              </a:spcBef>
              <a:buFont typeface="Wingdings" panose="05000000000000000000" pitchFamily="2" charset="2"/>
              <a:buNone/>
              <a:defRPr/>
            </a:pPr>
            <a:r>
              <a:rPr lang="en-US" altLang="zh-CN" sz="2400">
                <a:latin typeface="Times New Roman" panose="02020603050405020304" pitchFamily="18" charset="0"/>
                <a:cs typeface="Times New Roman" panose="02020603050405020304" pitchFamily="18" charset="0"/>
              </a:rPr>
              <a:t>{</a:t>
            </a:r>
          </a:p>
          <a:p>
            <a:pPr>
              <a:spcBef>
                <a:spcPct val="20000"/>
              </a:spcBef>
              <a:buFont typeface="Wingdings" panose="05000000000000000000" pitchFamily="2" charset="2"/>
              <a:buNone/>
              <a:defRPr/>
            </a:pP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body</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of</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the</a:t>
            </a:r>
            <a:r>
              <a:rPr lang="en-US" altLang="zh-CN" sz="2400">
                <a:latin typeface="Times New Roman" panose="02020603050405020304" pitchFamily="18" charset="0"/>
                <a:cs typeface="Times New Roman" panose="02020603050405020304" pitchFamily="18" charset="0"/>
              </a:rPr>
              <a:t> </a:t>
            </a:r>
            <a:r>
              <a:rPr lang="en-US" altLang="zh-CN" sz="2400">
                <a:solidFill>
                  <a:srgbClr val="CC00CC"/>
                </a:solidFill>
                <a:effectLst>
                  <a:outerShdw blurRad="38100" dist="38100" dir="2700000" algn="tl">
                    <a:srgbClr val="C0C0C0"/>
                  </a:outerShdw>
                </a:effectLst>
                <a:latin typeface="Comic Sans MS" panose="030F0702030302020204" pitchFamily="66" charset="0"/>
                <a:cs typeface="Times New Roman" panose="02020603050405020304" pitchFamily="18" charset="0"/>
              </a:rPr>
              <a:t>loop</a:t>
            </a:r>
          </a:p>
          <a:p>
            <a:pPr>
              <a:spcBef>
                <a:spcPct val="20000"/>
              </a:spcBef>
              <a:buFont typeface="Wingdings" panose="05000000000000000000" pitchFamily="2" charset="2"/>
              <a:buNone/>
              <a:defRPr/>
            </a:pPr>
            <a:r>
              <a:rPr lang="en-US" altLang="zh-CN" sz="2400">
                <a:latin typeface="Times New Roman" panose="02020603050405020304" pitchFamily="18" charset="0"/>
                <a:cs typeface="Times New Roman" panose="02020603050405020304" pitchFamily="18" charset="0"/>
              </a:rPr>
              <a:t>}</a:t>
            </a:r>
          </a:p>
          <a:p>
            <a:pPr>
              <a:spcBef>
                <a:spcPct val="20000"/>
              </a:spcBef>
              <a:buFont typeface="Wingdings" panose="05000000000000000000" pitchFamily="2" charset="2"/>
              <a:buNone/>
              <a:defRPr/>
            </a:pPr>
            <a:endParaRPr lang="en-US" altLang="zh-CN" sz="2400">
              <a:latin typeface="Times New Roman" panose="02020603050405020304" pitchFamily="18" charset="0"/>
              <a:cs typeface="Times New Roman" panose="02020603050405020304" pitchFamily="18" charset="0"/>
            </a:endParaRPr>
          </a:p>
        </p:txBody>
      </p:sp>
      <p:sp>
        <p:nvSpPr>
          <p:cNvPr id="8" name="AutoShape 5">
            <a:extLst>
              <a:ext uri="{FF2B5EF4-FFF2-40B4-BE49-F238E27FC236}">
                <a16:creationId xmlns="" xmlns:a16="http://schemas.microsoft.com/office/drawing/2014/main" id="{788D106C-115D-4C22-8588-46CDD0EDAC5B}"/>
              </a:ext>
            </a:extLst>
          </p:cNvPr>
          <p:cNvSpPr>
            <a:spLocks noChangeArrowheads="1"/>
          </p:cNvSpPr>
          <p:nvPr/>
        </p:nvSpPr>
        <p:spPr bwMode="auto">
          <a:xfrm>
            <a:off x="5867400" y="30480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test</a:t>
            </a:r>
            <a:r>
              <a:rPr lang="en-US" altLang="zh-CN" sz="1400">
                <a:latin typeface="Arial" panose="020B0604020202020204" pitchFamily="34" charset="0"/>
              </a:rPr>
              <a:t> </a:t>
            </a:r>
            <a:r>
              <a:rPr lang="en-US" altLang="zh-CN" sz="2000">
                <a:latin typeface="Arial" panose="020B0604020202020204" pitchFamily="34" charset="0"/>
              </a:rPr>
              <a:t>condition</a:t>
            </a:r>
            <a:r>
              <a:rPr lang="en-US" altLang="zh-CN" sz="1400">
                <a:latin typeface="Arial" panose="020B0604020202020204" pitchFamily="34" charset="0"/>
              </a:rPr>
              <a:t>?</a:t>
            </a:r>
          </a:p>
        </p:txBody>
      </p:sp>
      <p:cxnSp>
        <p:nvCxnSpPr>
          <p:cNvPr id="9" name="AutoShape 8">
            <a:extLst>
              <a:ext uri="{FF2B5EF4-FFF2-40B4-BE49-F238E27FC236}">
                <a16:creationId xmlns="" xmlns:a16="http://schemas.microsoft.com/office/drawing/2014/main" id="{0562B017-292B-4B50-9BF7-6FC402E0ACB5}"/>
              </a:ext>
            </a:extLst>
          </p:cNvPr>
          <p:cNvCxnSpPr>
            <a:cxnSpLocks noChangeShapeType="1"/>
          </p:cNvCxnSpPr>
          <p:nvPr/>
        </p:nvCxnSpPr>
        <p:spPr bwMode="auto">
          <a:xfrm>
            <a:off x="7086600" y="1511300"/>
            <a:ext cx="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 name="AutoShape 9">
            <a:extLst>
              <a:ext uri="{FF2B5EF4-FFF2-40B4-BE49-F238E27FC236}">
                <a16:creationId xmlns="" xmlns:a16="http://schemas.microsoft.com/office/drawing/2014/main" id="{74BD444F-571A-4E59-9DE3-8F30150E12E2}"/>
              </a:ext>
            </a:extLst>
          </p:cNvPr>
          <p:cNvSpPr>
            <a:spLocks noChangeArrowheads="1"/>
          </p:cNvSpPr>
          <p:nvPr/>
        </p:nvSpPr>
        <p:spPr bwMode="auto">
          <a:xfrm>
            <a:off x="6019800" y="4495800"/>
            <a:ext cx="22098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Body</a:t>
            </a:r>
            <a:r>
              <a:rPr lang="en-US" altLang="zh-CN" sz="1400">
                <a:latin typeface="Arial" panose="020B0604020202020204" pitchFamily="34" charset="0"/>
              </a:rPr>
              <a:t> </a:t>
            </a:r>
            <a:r>
              <a:rPr lang="en-US" altLang="zh-CN" sz="2000">
                <a:latin typeface="Arial" panose="020B0604020202020204" pitchFamily="34" charset="0"/>
              </a:rPr>
              <a:t>of</a:t>
            </a:r>
            <a:r>
              <a:rPr lang="en-US" altLang="zh-CN" sz="1400">
                <a:latin typeface="Arial" panose="020B0604020202020204" pitchFamily="34" charset="0"/>
              </a:rPr>
              <a:t> </a:t>
            </a:r>
            <a:r>
              <a:rPr lang="en-US" altLang="zh-CN" sz="2000">
                <a:latin typeface="Arial" panose="020B0604020202020204" pitchFamily="34" charset="0"/>
              </a:rPr>
              <a:t>the</a:t>
            </a:r>
            <a:r>
              <a:rPr lang="en-US" altLang="zh-CN" sz="1400">
                <a:latin typeface="Arial" panose="020B0604020202020204" pitchFamily="34" charset="0"/>
              </a:rPr>
              <a:t> </a:t>
            </a:r>
            <a:r>
              <a:rPr lang="en-US" altLang="zh-CN" sz="2000">
                <a:latin typeface="Arial" panose="020B0604020202020204" pitchFamily="34" charset="0"/>
              </a:rPr>
              <a:t>loop</a:t>
            </a:r>
          </a:p>
        </p:txBody>
      </p:sp>
      <p:cxnSp>
        <p:nvCxnSpPr>
          <p:cNvPr id="11" name="AutoShape 10">
            <a:extLst>
              <a:ext uri="{FF2B5EF4-FFF2-40B4-BE49-F238E27FC236}">
                <a16:creationId xmlns="" xmlns:a16="http://schemas.microsoft.com/office/drawing/2014/main" id="{FCDE876A-EE34-4DE1-8CC6-32ED346AEA69}"/>
              </a:ext>
            </a:extLst>
          </p:cNvPr>
          <p:cNvCxnSpPr>
            <a:cxnSpLocks noChangeShapeType="1"/>
            <a:stCxn id="8" idx="2"/>
            <a:endCxn id="10" idx="0"/>
          </p:cNvCxnSpPr>
          <p:nvPr/>
        </p:nvCxnSpPr>
        <p:spPr bwMode="auto">
          <a:xfrm>
            <a:off x="7124700" y="4114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1">
            <a:extLst>
              <a:ext uri="{FF2B5EF4-FFF2-40B4-BE49-F238E27FC236}">
                <a16:creationId xmlns="" xmlns:a16="http://schemas.microsoft.com/office/drawing/2014/main" id="{4B28ED48-9DED-47C1-A010-714D88051C09}"/>
              </a:ext>
            </a:extLst>
          </p:cNvPr>
          <p:cNvCxnSpPr>
            <a:cxnSpLocks noChangeShapeType="1"/>
            <a:stCxn id="31" idx="2"/>
            <a:endCxn id="8" idx="1"/>
          </p:cNvCxnSpPr>
          <p:nvPr/>
        </p:nvCxnSpPr>
        <p:spPr bwMode="auto">
          <a:xfrm rot="5400000" flipH="1">
            <a:off x="5314950" y="4133850"/>
            <a:ext cx="2362200" cy="1257300"/>
          </a:xfrm>
          <a:prstGeom prst="bentConnector4">
            <a:avLst>
              <a:gd name="adj1" fmla="val -9676"/>
              <a:gd name="adj2" fmla="val 11818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 name="AutoShape 12">
            <a:extLst>
              <a:ext uri="{FF2B5EF4-FFF2-40B4-BE49-F238E27FC236}">
                <a16:creationId xmlns="" xmlns:a16="http://schemas.microsoft.com/office/drawing/2014/main" id="{5EF63B7D-33D3-4CFD-B40E-D76EACB4A042}"/>
              </a:ext>
            </a:extLst>
          </p:cNvPr>
          <p:cNvCxnSpPr>
            <a:cxnSpLocks noChangeShapeType="1"/>
            <a:stCxn id="8" idx="3"/>
          </p:cNvCxnSpPr>
          <p:nvPr/>
        </p:nvCxnSpPr>
        <p:spPr bwMode="auto">
          <a:xfrm flipH="1">
            <a:off x="7010400" y="3581400"/>
            <a:ext cx="1371600" cy="3124200"/>
          </a:xfrm>
          <a:prstGeom prst="bentConnector4">
            <a:avLst>
              <a:gd name="adj1" fmla="val -16667"/>
              <a:gd name="adj2" fmla="val 8738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4" name="Text Box 13">
            <a:extLst>
              <a:ext uri="{FF2B5EF4-FFF2-40B4-BE49-F238E27FC236}">
                <a16:creationId xmlns="" xmlns:a16="http://schemas.microsoft.com/office/drawing/2014/main" id="{5AF627B0-5159-4735-9598-21D07778339A}"/>
              </a:ext>
            </a:extLst>
          </p:cNvPr>
          <p:cNvSpPr txBox="1">
            <a:spLocks noChangeArrowheads="1"/>
          </p:cNvSpPr>
          <p:nvPr/>
        </p:nvSpPr>
        <p:spPr bwMode="auto">
          <a:xfrm>
            <a:off x="7086600" y="4151313"/>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True</a:t>
            </a:r>
          </a:p>
        </p:txBody>
      </p:sp>
      <p:sp>
        <p:nvSpPr>
          <p:cNvPr id="15" name="Text Box 14">
            <a:extLst>
              <a:ext uri="{FF2B5EF4-FFF2-40B4-BE49-F238E27FC236}">
                <a16:creationId xmlns="" xmlns:a16="http://schemas.microsoft.com/office/drawing/2014/main" id="{41DC5DB8-1575-4381-B9A0-F1BD1337614B}"/>
              </a:ext>
            </a:extLst>
          </p:cNvPr>
          <p:cNvSpPr txBox="1">
            <a:spLocks noChangeArrowheads="1"/>
          </p:cNvSpPr>
          <p:nvPr/>
        </p:nvSpPr>
        <p:spPr bwMode="auto">
          <a:xfrm>
            <a:off x="8366125" y="3160713"/>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False</a:t>
            </a:r>
          </a:p>
        </p:txBody>
      </p:sp>
      <p:sp>
        <p:nvSpPr>
          <p:cNvPr id="19" name="AutoShape 9">
            <a:extLst>
              <a:ext uri="{FF2B5EF4-FFF2-40B4-BE49-F238E27FC236}">
                <a16:creationId xmlns="" xmlns:a16="http://schemas.microsoft.com/office/drawing/2014/main" id="{7355CE3D-13D0-4D60-97BE-CF4AFBBAB40F}"/>
              </a:ext>
            </a:extLst>
          </p:cNvPr>
          <p:cNvSpPr>
            <a:spLocks noChangeArrowheads="1"/>
          </p:cNvSpPr>
          <p:nvPr/>
        </p:nvSpPr>
        <p:spPr bwMode="auto">
          <a:xfrm>
            <a:off x="6019800" y="2057400"/>
            <a:ext cx="22098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Initialization</a:t>
            </a:r>
          </a:p>
        </p:txBody>
      </p:sp>
      <p:cxnSp>
        <p:nvCxnSpPr>
          <p:cNvPr id="21" name="AutoShape 8">
            <a:extLst>
              <a:ext uri="{FF2B5EF4-FFF2-40B4-BE49-F238E27FC236}">
                <a16:creationId xmlns="" xmlns:a16="http://schemas.microsoft.com/office/drawing/2014/main" id="{DA7C0CA3-FBE3-47BF-B055-83DE790AB97F}"/>
              </a:ext>
            </a:extLst>
          </p:cNvPr>
          <p:cNvCxnSpPr>
            <a:cxnSpLocks noChangeShapeType="1"/>
            <a:stCxn id="19" idx="2"/>
            <a:endCxn id="8" idx="0"/>
          </p:cNvCxnSpPr>
          <p:nvPr/>
        </p:nvCxnSpPr>
        <p:spPr bwMode="auto">
          <a:xfrm>
            <a:off x="7124700" y="25908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AutoShape 9">
            <a:extLst>
              <a:ext uri="{FF2B5EF4-FFF2-40B4-BE49-F238E27FC236}">
                <a16:creationId xmlns="" xmlns:a16="http://schemas.microsoft.com/office/drawing/2014/main" id="{7CAAB99B-F7E5-4D4B-8929-979F8A87120B}"/>
              </a:ext>
            </a:extLst>
          </p:cNvPr>
          <p:cNvSpPr>
            <a:spLocks noChangeArrowheads="1"/>
          </p:cNvSpPr>
          <p:nvPr/>
        </p:nvSpPr>
        <p:spPr bwMode="auto">
          <a:xfrm>
            <a:off x="6019800" y="5410200"/>
            <a:ext cx="2209800" cy="533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Increment</a:t>
            </a:r>
          </a:p>
        </p:txBody>
      </p:sp>
      <p:cxnSp>
        <p:nvCxnSpPr>
          <p:cNvPr id="35" name="AutoShape 8">
            <a:extLst>
              <a:ext uri="{FF2B5EF4-FFF2-40B4-BE49-F238E27FC236}">
                <a16:creationId xmlns="" xmlns:a16="http://schemas.microsoft.com/office/drawing/2014/main" id="{10F366B2-F2DE-407E-B297-13599FDDC6E7}"/>
              </a:ext>
            </a:extLst>
          </p:cNvPr>
          <p:cNvCxnSpPr>
            <a:cxnSpLocks noChangeShapeType="1"/>
            <a:stCxn id="10" idx="2"/>
            <a:endCxn id="31" idx="0"/>
          </p:cNvCxnSpPr>
          <p:nvPr/>
        </p:nvCxnSpPr>
        <p:spPr bwMode="auto">
          <a:xfrm>
            <a:off x="7124700" y="50292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 name="矩形 38">
            <a:extLst>
              <a:ext uri="{FF2B5EF4-FFF2-40B4-BE49-F238E27FC236}">
                <a16:creationId xmlns="" xmlns:a16="http://schemas.microsoft.com/office/drawing/2014/main" id="{75BAE714-A15C-42C2-84BD-670A9F424B01}"/>
              </a:ext>
            </a:extLst>
          </p:cNvPr>
          <p:cNvSpPr/>
          <p:nvPr/>
        </p:nvSpPr>
        <p:spPr>
          <a:xfrm>
            <a:off x="762000" y="1123950"/>
            <a:ext cx="1682750" cy="400050"/>
          </a:xfrm>
          <a:prstGeom prst="rect">
            <a:avLst/>
          </a:prstGeom>
        </p:spPr>
        <p:txBody>
          <a:bodyPr wrap="none">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eaLnBrk="1" hangingPunct="1">
              <a:defRPr/>
            </a:pPr>
            <a:r>
              <a:rPr lang="en-US" altLang="zh-CN" sz="2000">
                <a:solidFill>
                  <a:srgbClr val="CC00CC"/>
                </a:solidFill>
                <a:effectLst>
                  <a:outerShdw blurRad="38100" dist="38100" dir="2700000" algn="tl">
                    <a:srgbClr val="C0C0C0"/>
                  </a:outerShdw>
                </a:effectLst>
                <a:latin typeface="Comic Sans MS" panose="030F0702030302020204" pitchFamily="66" charset="0"/>
              </a:rPr>
              <a:t>initialization</a:t>
            </a:r>
            <a:endParaRPr lang="zh-CN" altLang="en-US" sz="2000"/>
          </a:p>
        </p:txBody>
      </p:sp>
      <p:sp>
        <p:nvSpPr>
          <p:cNvPr id="40" name="矩形 39">
            <a:extLst>
              <a:ext uri="{FF2B5EF4-FFF2-40B4-BE49-F238E27FC236}">
                <a16:creationId xmlns="" xmlns:a16="http://schemas.microsoft.com/office/drawing/2014/main" id="{08E5BA61-BCC2-4542-A8F9-9858884D4495}"/>
              </a:ext>
            </a:extLst>
          </p:cNvPr>
          <p:cNvSpPr/>
          <p:nvPr/>
        </p:nvSpPr>
        <p:spPr>
          <a:xfrm>
            <a:off x="2327275" y="1123950"/>
            <a:ext cx="1939925" cy="400050"/>
          </a:xfrm>
          <a:prstGeom prst="rect">
            <a:avLst/>
          </a:prstGeom>
        </p:spPr>
        <p:txBody>
          <a:bodyPr wrap="none">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eaLnBrk="1" hangingPunct="1">
              <a:defRPr/>
            </a:pPr>
            <a:r>
              <a:rPr lang="en-US" altLang="zh-CN" sz="2000">
                <a:solidFill>
                  <a:srgbClr val="CC00CC"/>
                </a:solidFill>
                <a:effectLst>
                  <a:outerShdw blurRad="38100" dist="38100" dir="2700000" algn="tl">
                    <a:srgbClr val="C0C0C0"/>
                  </a:outerShdw>
                </a:effectLst>
                <a:latin typeface="Comic Sans MS" panose="030F0702030302020204" pitchFamily="66" charset="0"/>
              </a:rPr>
              <a:t>test_condition</a:t>
            </a:r>
            <a:endParaRPr lang="zh-CN" altLang="en-US" sz="2000">
              <a:solidFill>
                <a:srgbClr val="CC00CC"/>
              </a:solidFill>
              <a:effectLst>
                <a:outerShdw blurRad="38100" dist="38100" dir="2700000" algn="tl">
                  <a:srgbClr val="C0C0C0"/>
                </a:outerShdw>
              </a:effectLst>
              <a:latin typeface="Comic Sans MS" panose="030F0702030302020204" pitchFamily="66" charset="0"/>
            </a:endParaRPr>
          </a:p>
        </p:txBody>
      </p:sp>
      <p:sp>
        <p:nvSpPr>
          <p:cNvPr id="41" name="矩形 40">
            <a:extLst>
              <a:ext uri="{FF2B5EF4-FFF2-40B4-BE49-F238E27FC236}">
                <a16:creationId xmlns="" xmlns:a16="http://schemas.microsoft.com/office/drawing/2014/main" id="{6DAA8D71-48BB-4D11-8DAB-B1CDADF0CD5A}"/>
              </a:ext>
            </a:extLst>
          </p:cNvPr>
          <p:cNvSpPr/>
          <p:nvPr/>
        </p:nvSpPr>
        <p:spPr>
          <a:xfrm>
            <a:off x="4251325" y="1123950"/>
            <a:ext cx="1387475" cy="400050"/>
          </a:xfrm>
          <a:prstGeom prst="rect">
            <a:avLst/>
          </a:prstGeom>
        </p:spPr>
        <p:txBody>
          <a:bodyPr wrap="none">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eaLnBrk="1" hangingPunct="1">
              <a:defRPr/>
            </a:pPr>
            <a:r>
              <a:rPr lang="en-US" altLang="zh-CN" sz="2000">
                <a:solidFill>
                  <a:srgbClr val="CC00CC"/>
                </a:solidFill>
                <a:effectLst>
                  <a:outerShdw blurRad="38100" dist="38100" dir="2700000" algn="tl">
                    <a:srgbClr val="C0C0C0"/>
                  </a:outerShdw>
                </a:effectLst>
                <a:latin typeface="Comic Sans MS" panose="030F0702030302020204" pitchFamily="66" charset="0"/>
              </a:rPr>
              <a:t>increment</a:t>
            </a:r>
            <a:endParaRPr lang="zh-CN" altLang="en-US" sz="2000"/>
          </a:p>
        </p:txBody>
      </p:sp>
      <p:sp>
        <p:nvSpPr>
          <p:cNvPr id="18451" name="矩形 60">
            <a:extLst>
              <a:ext uri="{FF2B5EF4-FFF2-40B4-BE49-F238E27FC236}">
                <a16:creationId xmlns="" xmlns:a16="http://schemas.microsoft.com/office/drawing/2014/main" id="{FE971C46-63C1-434C-B2F1-16AFDC398986}"/>
              </a:ext>
            </a:extLst>
          </p:cNvPr>
          <p:cNvSpPr>
            <a:spLocks noChangeArrowheads="1"/>
          </p:cNvSpPr>
          <p:nvPr/>
        </p:nvSpPr>
        <p:spPr bwMode="auto">
          <a:xfrm>
            <a:off x="228600" y="3208338"/>
            <a:ext cx="5334000"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r>
              <a:rPr lang="en-US" altLang="zh-CN"/>
              <a:t>The for statement works as the entry-loop (while).</a:t>
            </a:r>
          </a:p>
          <a:p>
            <a:endParaRPr lang="en-US" altLang="zh-CN"/>
          </a:p>
          <a:p>
            <a:r>
              <a:rPr lang="en-US" altLang="zh-CN"/>
              <a:t>The for statement puts initialization, test condition and increment in one single line so that a program looks more concise.</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39"/>
                                        </p:tgtEl>
                                      </p:cBhvr>
                                    </p:animEffect>
                                    <p:animScale>
                                      <p:cBhvr>
                                        <p:cTn id="13" dur="250" autoRev="1" fill="hold"/>
                                        <p:tgtEl>
                                          <p:spTgt spid="39"/>
                                        </p:tgtEl>
                                      </p:cBhvr>
                                      <p:by x="105000" y="105000"/>
                                    </p:animScale>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par>
                                <p:cTn id="19" presetID="22" presetClass="entr" presetSubtype="1"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par>
                                <p:cTn id="22" presetID="26" presetClass="emph" presetSubtype="0" fill="hold" grpId="0" nodeType="withEffect">
                                  <p:stCondLst>
                                    <p:cond delay="0"/>
                                  </p:stCondLst>
                                  <p:childTnLst>
                                    <p:animEffect transition="out" filter="fade">
                                      <p:cBhvr>
                                        <p:cTn id="23" dur="500" tmFilter="0, 0; .2, .5; .8, .5; 1, 0"/>
                                        <p:tgtEl>
                                          <p:spTgt spid="40"/>
                                        </p:tgtEl>
                                      </p:cBhvr>
                                    </p:animEffect>
                                    <p:animScale>
                                      <p:cBhvr>
                                        <p:cTn id="24" dur="250" autoRev="1" fill="hold"/>
                                        <p:tgtEl>
                                          <p:spTgt spid="40"/>
                                        </p:tgtEl>
                                      </p:cBhvr>
                                      <p:by x="105000" y="105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par>
                                <p:cTn id="44" presetID="27" presetClass="emph" presetSubtype="0" fill="remove" nodeType="withEffect">
                                  <p:stCondLst>
                                    <p:cond delay="0"/>
                                  </p:stCondLst>
                                  <p:childTnLst>
                                    <p:animClr clrSpc="rgb" dir="cw">
                                      <p:cBhvr override="childStyle">
                                        <p:cTn id="45" dur="250" autoRev="1" fill="remove"/>
                                        <p:tgtEl>
                                          <p:spTgt spid="7">
                                            <p:txEl>
                                              <p:pRg st="2" end="2"/>
                                            </p:txEl>
                                          </p:spTgt>
                                        </p:tgtEl>
                                        <p:attrNameLst>
                                          <p:attrName>style.color</p:attrName>
                                        </p:attrNameLst>
                                      </p:cBhvr>
                                      <p:to>
                                        <a:schemeClr val="bg1"/>
                                      </p:to>
                                    </p:animClr>
                                    <p:animClr clrSpc="rgb" dir="cw">
                                      <p:cBhvr>
                                        <p:cTn id="46" dur="250" autoRev="1" fill="remove"/>
                                        <p:tgtEl>
                                          <p:spTgt spid="7">
                                            <p:txEl>
                                              <p:pRg st="2" end="2"/>
                                            </p:txEl>
                                          </p:spTgt>
                                        </p:tgtEl>
                                        <p:attrNameLst>
                                          <p:attrName>fillcolor</p:attrName>
                                        </p:attrNameLst>
                                      </p:cBhvr>
                                      <p:to>
                                        <a:schemeClr val="bg1"/>
                                      </p:to>
                                    </p:animClr>
                                    <p:set>
                                      <p:cBhvr>
                                        <p:cTn id="47" dur="250" autoRev="1" fill="remove"/>
                                        <p:tgtEl>
                                          <p:spTgt spid="7">
                                            <p:txEl>
                                              <p:pRg st="2" end="2"/>
                                            </p:txEl>
                                          </p:spTgt>
                                        </p:tgtEl>
                                        <p:attrNameLst>
                                          <p:attrName>fill.type</p:attrName>
                                        </p:attrNameLst>
                                      </p:cBhvr>
                                      <p:to>
                                        <p:strVal val="solid"/>
                                      </p:to>
                                    </p:set>
                                    <p:set>
                                      <p:cBhvr>
                                        <p:cTn id="48" dur="250" autoRev="1" fill="remove"/>
                                        <p:tgtEl>
                                          <p:spTgt spid="7">
                                            <p:txEl>
                                              <p:pRg st="2" end="2"/>
                                            </p:txEl>
                                          </p:spTgt>
                                        </p:tgtEl>
                                        <p:attrNameLst>
                                          <p:attrName>fill.on</p:attrName>
                                        </p:attrNameLst>
                                      </p:cBhvr>
                                      <p:to>
                                        <p:strVal val="tru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up)">
                                      <p:cBhvr>
                                        <p:cTn id="56" dur="500"/>
                                        <p:tgtEl>
                                          <p:spTgt spid="31"/>
                                        </p:tgtEl>
                                      </p:cBhvr>
                                    </p:animEffect>
                                  </p:childTnLst>
                                </p:cTn>
                              </p:par>
                              <p:par>
                                <p:cTn id="57" presetID="26" presetClass="emph" presetSubtype="0" fill="hold" grpId="0" nodeType="withEffect">
                                  <p:stCondLst>
                                    <p:cond delay="0"/>
                                  </p:stCondLst>
                                  <p:childTnLst>
                                    <p:animEffect transition="out" filter="fade">
                                      <p:cBhvr>
                                        <p:cTn id="58" dur="500" tmFilter="0, 0; .2, .5; .8, .5; 1, 0"/>
                                        <p:tgtEl>
                                          <p:spTgt spid="41"/>
                                        </p:tgtEl>
                                      </p:cBhvr>
                                    </p:animEffect>
                                    <p:animScale>
                                      <p:cBhvr>
                                        <p:cTn id="59" dur="250" autoRev="1" fill="hold"/>
                                        <p:tgtEl>
                                          <p:spTgt spid="41"/>
                                        </p:tgtEl>
                                      </p:cBhvr>
                                      <p:by x="105000" y="105000"/>
                                    </p:animScale>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down)">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p:bldP spid="15" grpId="0"/>
      <p:bldP spid="19" grpId="0" animBg="1"/>
      <p:bldP spid="31" grpId="0" animBg="1"/>
      <p:bldP spid="39" grpId="0"/>
      <p:bldP spid="40"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 xmlns:a16="http://schemas.microsoft.com/office/drawing/2014/main" id="{DACEFE5D-581C-423F-8F81-DE33C62D94B9}"/>
              </a:ext>
            </a:extLst>
          </p:cNvPr>
          <p:cNvSpPr>
            <a:spLocks noGrp="1"/>
          </p:cNvSpPr>
          <p:nvPr>
            <p:ph type="title"/>
          </p:nvPr>
        </p:nvSpPr>
        <p:spPr/>
        <p:txBody>
          <a:bodyPr/>
          <a:lstStyle/>
          <a:p>
            <a:r>
              <a:rPr kumimoji="1" lang="en-US" altLang="zh-CN" sz="3200"/>
              <a:t>The for implementation of the summation</a:t>
            </a:r>
            <a:endParaRPr kumimoji="1" lang="zh-CN" altLang="en-US" sz="3200"/>
          </a:p>
        </p:txBody>
      </p:sp>
      <p:sp>
        <p:nvSpPr>
          <p:cNvPr id="20483" name="Text Box 4">
            <a:extLst>
              <a:ext uri="{FF2B5EF4-FFF2-40B4-BE49-F238E27FC236}">
                <a16:creationId xmlns="" xmlns:a16="http://schemas.microsoft.com/office/drawing/2014/main" id="{6C346D5D-7578-4201-8F75-043FA059B2FF}"/>
              </a:ext>
            </a:extLst>
          </p:cNvPr>
          <p:cNvSpPr txBox="1">
            <a:spLocks noChangeArrowheads="1"/>
          </p:cNvSpPr>
          <p:nvPr/>
        </p:nvSpPr>
        <p:spPr bwMode="auto">
          <a:xfrm>
            <a:off x="623888" y="1084263"/>
            <a:ext cx="4176712" cy="1582737"/>
          </a:xfrm>
          <a:prstGeom prst="rect">
            <a:avLst/>
          </a:prstGeom>
          <a:solidFill>
            <a:schemeClr val="bg1"/>
          </a:solidFill>
          <a:ln w="28575">
            <a:solidFill>
              <a:srgbClr val="0000FF"/>
            </a:solidFill>
            <a:miter lim="800000"/>
            <a:headEnd/>
            <a:tailEnd/>
          </a:ln>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sv-SE" altLang="zh-CN" sz="3200">
                <a:solidFill>
                  <a:schemeClr val="tx1"/>
                </a:solidFill>
              </a:rPr>
              <a:t>int sum =0, i;</a:t>
            </a:r>
          </a:p>
          <a:p>
            <a:pPr eaLnBrk="1" hangingPunct="1">
              <a:spcBef>
                <a:spcPct val="0"/>
              </a:spcBef>
              <a:buFontTx/>
              <a:buNone/>
            </a:pPr>
            <a:r>
              <a:rPr kumimoji="1" lang="sv-SE" altLang="zh-CN" sz="3200">
                <a:solidFill>
                  <a:schemeClr val="tx1"/>
                </a:solidFill>
              </a:rPr>
              <a:t>for (i=1; i&lt;</a:t>
            </a:r>
            <a:r>
              <a:rPr kumimoji="1" lang="zh-CN" altLang="sv-SE" sz="3200">
                <a:solidFill>
                  <a:schemeClr val="tx1"/>
                </a:solidFill>
              </a:rPr>
              <a:t>＝</a:t>
            </a:r>
            <a:r>
              <a:rPr kumimoji="1" lang="sv-SE" altLang="zh-CN" sz="3200">
                <a:solidFill>
                  <a:schemeClr val="tx1"/>
                </a:solidFill>
              </a:rPr>
              <a:t>100; i++)</a:t>
            </a:r>
            <a:endParaRPr kumimoji="1" lang="en-US" altLang="zh-CN" sz="3200">
              <a:solidFill>
                <a:schemeClr val="tx1"/>
              </a:solidFill>
            </a:endParaRPr>
          </a:p>
          <a:p>
            <a:pPr eaLnBrk="1" hangingPunct="1">
              <a:spcBef>
                <a:spcPct val="0"/>
              </a:spcBef>
              <a:buFontTx/>
              <a:buNone/>
            </a:pPr>
            <a:r>
              <a:rPr kumimoji="1" lang="en-US" altLang="zh-CN" sz="3200">
                <a:solidFill>
                  <a:schemeClr val="tx1"/>
                </a:solidFill>
              </a:rPr>
              <a:t>	sum += i;</a:t>
            </a:r>
          </a:p>
        </p:txBody>
      </p:sp>
      <p:sp>
        <p:nvSpPr>
          <p:cNvPr id="20484" name="Text Box 11">
            <a:extLst>
              <a:ext uri="{FF2B5EF4-FFF2-40B4-BE49-F238E27FC236}">
                <a16:creationId xmlns="" xmlns:a16="http://schemas.microsoft.com/office/drawing/2014/main" id="{F7E4DB6D-D755-4D6B-B722-15B5D2964F54}"/>
              </a:ext>
            </a:extLst>
          </p:cNvPr>
          <p:cNvSpPr txBox="1">
            <a:spLocks noChangeArrowheads="1"/>
          </p:cNvSpPr>
          <p:nvPr/>
        </p:nvSpPr>
        <p:spPr bwMode="auto">
          <a:xfrm>
            <a:off x="681038" y="2913063"/>
            <a:ext cx="4176712" cy="1582737"/>
          </a:xfrm>
          <a:prstGeom prst="rect">
            <a:avLst/>
          </a:prstGeom>
          <a:solidFill>
            <a:schemeClr val="bg1"/>
          </a:solidFill>
          <a:ln w="28575">
            <a:solidFill>
              <a:srgbClr val="0000FF"/>
            </a:solidFill>
            <a:miter lim="800000"/>
            <a:headEnd/>
            <a:tailEnd/>
          </a:ln>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sv-SE" altLang="zh-CN" sz="3200">
                <a:solidFill>
                  <a:schemeClr val="tx1"/>
                </a:solidFill>
              </a:rPr>
              <a:t>int sum =1, i;</a:t>
            </a:r>
          </a:p>
          <a:p>
            <a:pPr eaLnBrk="1" hangingPunct="1">
              <a:spcBef>
                <a:spcPct val="0"/>
              </a:spcBef>
              <a:buFontTx/>
              <a:buNone/>
            </a:pPr>
            <a:r>
              <a:rPr kumimoji="1" lang="sv-SE" altLang="zh-CN" sz="3200">
                <a:solidFill>
                  <a:schemeClr val="tx1"/>
                </a:solidFill>
              </a:rPr>
              <a:t>for (i=2; i&lt;</a:t>
            </a:r>
            <a:r>
              <a:rPr kumimoji="1" lang="zh-CN" altLang="sv-SE" sz="3200">
                <a:solidFill>
                  <a:schemeClr val="tx1"/>
                </a:solidFill>
              </a:rPr>
              <a:t>＝</a:t>
            </a:r>
            <a:r>
              <a:rPr kumimoji="1" lang="sv-SE" altLang="zh-CN" sz="3200">
                <a:solidFill>
                  <a:schemeClr val="tx1"/>
                </a:solidFill>
              </a:rPr>
              <a:t>100; i++)</a:t>
            </a:r>
            <a:endParaRPr kumimoji="1" lang="en-US" altLang="zh-CN" sz="3200">
              <a:solidFill>
                <a:schemeClr val="tx1"/>
              </a:solidFill>
            </a:endParaRPr>
          </a:p>
          <a:p>
            <a:pPr eaLnBrk="1" hangingPunct="1">
              <a:spcBef>
                <a:spcPct val="0"/>
              </a:spcBef>
              <a:buFontTx/>
              <a:buNone/>
            </a:pPr>
            <a:r>
              <a:rPr kumimoji="1" lang="en-US" altLang="zh-CN" sz="3200">
                <a:solidFill>
                  <a:schemeClr val="tx1"/>
                </a:solidFill>
              </a:rPr>
              <a:t>	sum += i;</a:t>
            </a:r>
          </a:p>
        </p:txBody>
      </p:sp>
      <p:sp>
        <p:nvSpPr>
          <p:cNvPr id="6" name="Text Box 11">
            <a:extLst>
              <a:ext uri="{FF2B5EF4-FFF2-40B4-BE49-F238E27FC236}">
                <a16:creationId xmlns="" xmlns:a16="http://schemas.microsoft.com/office/drawing/2014/main" id="{9243567F-8711-44F4-AF46-35EB268E464A}"/>
              </a:ext>
            </a:extLst>
          </p:cNvPr>
          <p:cNvSpPr txBox="1">
            <a:spLocks noChangeArrowheads="1"/>
          </p:cNvSpPr>
          <p:nvPr/>
        </p:nvSpPr>
        <p:spPr bwMode="auto">
          <a:xfrm>
            <a:off x="700088" y="4594911"/>
            <a:ext cx="8221564" cy="1571842"/>
          </a:xfrm>
          <a:prstGeom prst="rect">
            <a:avLst/>
          </a:prstGeom>
          <a:solidFill>
            <a:schemeClr val="bg1"/>
          </a:solidFill>
          <a:ln w="28575">
            <a:solidFill>
              <a:srgbClr val="0000FF"/>
            </a:solidFill>
            <a:miter lim="800000"/>
            <a:headEnd/>
            <a:tailEnd/>
          </a:ln>
        </p:spPr>
        <p:txBody>
          <a:bodyPr wrap="square"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sv-SE" altLang="zh-CN" sz="3200" dirty="0" err="1">
                <a:solidFill>
                  <a:schemeClr val="tx1"/>
                </a:solidFill>
              </a:rPr>
              <a:t>int</a:t>
            </a:r>
            <a:r>
              <a:rPr kumimoji="1" lang="sv-SE" altLang="zh-CN" sz="3200" dirty="0">
                <a:solidFill>
                  <a:schemeClr val="tx1"/>
                </a:solidFill>
              </a:rPr>
              <a:t> </a:t>
            </a:r>
            <a:r>
              <a:rPr kumimoji="1" lang="sv-SE" altLang="zh-CN" sz="3200" dirty="0" err="1">
                <a:solidFill>
                  <a:schemeClr val="tx1"/>
                </a:solidFill>
              </a:rPr>
              <a:t>sum</a:t>
            </a:r>
            <a:r>
              <a:rPr kumimoji="1" lang="sv-SE" altLang="zh-CN" sz="3200" dirty="0">
                <a:solidFill>
                  <a:schemeClr val="tx1"/>
                </a:solidFill>
              </a:rPr>
              <a:t>=0, i;</a:t>
            </a:r>
          </a:p>
          <a:p>
            <a:pPr eaLnBrk="1" hangingPunct="1">
              <a:spcBef>
                <a:spcPct val="0"/>
              </a:spcBef>
              <a:buFontTx/>
              <a:buNone/>
            </a:pPr>
            <a:r>
              <a:rPr kumimoji="1" lang="sv-SE" altLang="zh-CN" sz="3200" dirty="0">
                <a:solidFill>
                  <a:schemeClr val="tx1"/>
                </a:solidFill>
              </a:rPr>
              <a:t>for (i=1; i&lt;</a:t>
            </a:r>
            <a:r>
              <a:rPr kumimoji="1" lang="zh-CN" altLang="sv-SE" sz="3200" dirty="0">
                <a:solidFill>
                  <a:schemeClr val="tx1"/>
                </a:solidFill>
              </a:rPr>
              <a:t>＝</a:t>
            </a:r>
            <a:r>
              <a:rPr kumimoji="1" lang="sv-SE" altLang="zh-CN" sz="3200" dirty="0">
                <a:solidFill>
                  <a:schemeClr val="tx1"/>
                </a:solidFill>
              </a:rPr>
              <a:t>100;sum +=  i++)</a:t>
            </a:r>
            <a:r>
              <a:rPr kumimoji="1" lang="en-US" altLang="zh-CN" sz="3200" dirty="0">
                <a:solidFill>
                  <a:schemeClr val="tx1"/>
                </a:solidFill>
              </a:rPr>
              <a:t> ;</a:t>
            </a:r>
          </a:p>
          <a:p>
            <a:pPr eaLnBrk="1" hangingPunct="1">
              <a:spcBef>
                <a:spcPct val="0"/>
              </a:spcBef>
              <a:buFontTx/>
              <a:buNone/>
            </a:pPr>
            <a:r>
              <a:rPr kumimoji="1" lang="sv-SE" altLang="zh-CN" sz="3200" dirty="0" smtClean="0">
                <a:solidFill>
                  <a:schemeClr val="tx1"/>
                </a:solidFill>
              </a:rPr>
              <a:t>for(</a:t>
            </a:r>
            <a:r>
              <a:rPr kumimoji="1" lang="sv-SE" altLang="zh-CN" sz="3200" dirty="0" err="1" smtClean="0">
                <a:solidFill>
                  <a:schemeClr val="tx1"/>
                </a:solidFill>
              </a:rPr>
              <a:t>int</a:t>
            </a:r>
            <a:r>
              <a:rPr kumimoji="1" lang="sv-SE" altLang="zh-CN" sz="3200" dirty="0" smtClean="0">
                <a:solidFill>
                  <a:schemeClr val="tx1"/>
                </a:solidFill>
              </a:rPr>
              <a:t> </a:t>
            </a:r>
            <a:r>
              <a:rPr kumimoji="1" lang="sv-SE" altLang="zh-CN" sz="3200" dirty="0" err="1">
                <a:solidFill>
                  <a:schemeClr val="tx1"/>
                </a:solidFill>
              </a:rPr>
              <a:t>sum</a:t>
            </a:r>
            <a:r>
              <a:rPr kumimoji="1" lang="sv-SE" altLang="zh-CN" sz="3200" dirty="0">
                <a:solidFill>
                  <a:schemeClr val="tx1"/>
                </a:solidFill>
              </a:rPr>
              <a:t> </a:t>
            </a:r>
            <a:r>
              <a:rPr kumimoji="1" lang="sv-SE" altLang="zh-CN" sz="3200" dirty="0" smtClean="0">
                <a:solidFill>
                  <a:schemeClr val="tx1"/>
                </a:solidFill>
              </a:rPr>
              <a:t>=0, i=0; i&lt;n ; </a:t>
            </a:r>
            <a:r>
              <a:rPr kumimoji="1" lang="sv-SE" altLang="zh-CN" sz="3200" dirty="0" err="1" smtClean="0">
                <a:solidFill>
                  <a:schemeClr val="tx1"/>
                </a:solidFill>
              </a:rPr>
              <a:t>sum</a:t>
            </a:r>
            <a:r>
              <a:rPr kumimoji="1" lang="sv-SE" altLang="zh-CN" sz="3200" dirty="0" smtClean="0">
                <a:solidFill>
                  <a:schemeClr val="tx1"/>
                </a:solidFill>
              </a:rPr>
              <a:t>+= ++i );</a:t>
            </a:r>
          </a:p>
        </p:txBody>
      </p:sp>
      <p:sp>
        <p:nvSpPr>
          <p:cNvPr id="20486" name="矩形 6">
            <a:extLst>
              <a:ext uri="{FF2B5EF4-FFF2-40B4-BE49-F238E27FC236}">
                <a16:creationId xmlns="" xmlns:a16="http://schemas.microsoft.com/office/drawing/2014/main" id="{78741FBE-76A0-41F9-B15A-5CB9EF187936}"/>
              </a:ext>
            </a:extLst>
          </p:cNvPr>
          <p:cNvSpPr>
            <a:spLocks noChangeArrowheads="1"/>
          </p:cNvSpPr>
          <p:nvPr/>
        </p:nvSpPr>
        <p:spPr bwMode="auto">
          <a:xfrm>
            <a:off x="5257800" y="1122363"/>
            <a:ext cx="28987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solidFill>
                  <a:srgbClr val="000000"/>
                </a:solidFill>
              </a:rPr>
              <a:t>/*Initialization*/</a:t>
            </a:r>
            <a:endParaRPr lang="zh-CN" altLang="en-US" sz="1400">
              <a:latin typeface="Arial" panose="020B0604020202020204" pitchFamily="34" charset="0"/>
            </a:endParaRPr>
          </a:p>
        </p:txBody>
      </p:sp>
      <p:sp>
        <p:nvSpPr>
          <p:cNvPr id="20487" name="矩形 9">
            <a:extLst>
              <a:ext uri="{FF2B5EF4-FFF2-40B4-BE49-F238E27FC236}">
                <a16:creationId xmlns="" xmlns:a16="http://schemas.microsoft.com/office/drawing/2014/main" id="{FDAAD6FD-6921-4C12-A536-35005EC49453}"/>
              </a:ext>
            </a:extLst>
          </p:cNvPr>
          <p:cNvSpPr>
            <a:spLocks noChangeArrowheads="1"/>
          </p:cNvSpPr>
          <p:nvPr/>
        </p:nvSpPr>
        <p:spPr bwMode="auto">
          <a:xfrm>
            <a:off x="5284689" y="1753492"/>
            <a:ext cx="36369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solidFill>
                  <a:srgbClr val="000000"/>
                </a:solidFill>
              </a:rPr>
              <a:t>/*Testing condition*/</a:t>
            </a:r>
            <a:endParaRPr lang="zh-CN" altLang="en-US" sz="1400">
              <a:latin typeface="Arial" panose="020B0604020202020204" pitchFamily="34" charset="0"/>
            </a:endParaRPr>
          </a:p>
        </p:txBody>
      </p:sp>
      <p:sp>
        <p:nvSpPr>
          <p:cNvPr id="20488" name="矩形 10">
            <a:extLst>
              <a:ext uri="{FF2B5EF4-FFF2-40B4-BE49-F238E27FC236}">
                <a16:creationId xmlns="" xmlns:a16="http://schemas.microsoft.com/office/drawing/2014/main" id="{0D4A3C74-913C-4004-8A43-2BBB2F3E5927}"/>
              </a:ext>
            </a:extLst>
          </p:cNvPr>
          <p:cNvSpPr>
            <a:spLocks noChangeArrowheads="1"/>
          </p:cNvSpPr>
          <p:nvPr/>
        </p:nvSpPr>
        <p:spPr bwMode="auto">
          <a:xfrm>
            <a:off x="5330825" y="2438400"/>
            <a:ext cx="20224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solidFill>
                  <a:srgbClr val="000000"/>
                </a:solidFill>
              </a:rPr>
              <a:t>/*Actions*/</a:t>
            </a:r>
            <a:endParaRPr lang="zh-CN" altLang="en-US" sz="1400">
              <a:latin typeface="Arial" panose="020B0604020202020204" pitchFamily="34" charset="0"/>
            </a:endParaRPr>
          </a:p>
        </p:txBody>
      </p:sp>
      <p:sp>
        <p:nvSpPr>
          <p:cNvPr id="20489" name="矩形 11">
            <a:extLst>
              <a:ext uri="{FF2B5EF4-FFF2-40B4-BE49-F238E27FC236}">
                <a16:creationId xmlns="" xmlns:a16="http://schemas.microsoft.com/office/drawing/2014/main" id="{E3CA51E7-ADB3-4A66-BF8E-EFCA36FC902E}"/>
              </a:ext>
            </a:extLst>
          </p:cNvPr>
          <p:cNvSpPr>
            <a:spLocks noChangeArrowheads="1"/>
          </p:cNvSpPr>
          <p:nvPr/>
        </p:nvSpPr>
        <p:spPr bwMode="auto">
          <a:xfrm>
            <a:off x="5330825" y="3048000"/>
            <a:ext cx="23225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solidFill>
                  <a:srgbClr val="000000"/>
                </a:solidFill>
              </a:rPr>
              <a:t>/*Updating*/</a:t>
            </a:r>
            <a:endParaRPr lang="zh-CN" altLang="en-US"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 xmlns:a16="http://schemas.microsoft.com/office/drawing/2014/main" id="{F8B8F76F-9CE6-414B-9FF3-2C11649F0B7E}"/>
              </a:ext>
            </a:extLst>
          </p:cNvPr>
          <p:cNvSpPr>
            <a:spLocks noGrp="1"/>
          </p:cNvSpPr>
          <p:nvPr>
            <p:ph type="title"/>
          </p:nvPr>
        </p:nvSpPr>
        <p:spPr/>
        <p:txBody>
          <a:bodyPr/>
          <a:lstStyle/>
          <a:p>
            <a:r>
              <a:rPr kumimoji="1" lang="en-US" altLang="zh-CN"/>
              <a:t>Notes of the for statement</a:t>
            </a:r>
            <a:endParaRPr kumimoji="1" lang="zh-CN" altLang="en-US"/>
          </a:p>
        </p:txBody>
      </p:sp>
      <p:sp>
        <p:nvSpPr>
          <p:cNvPr id="22531" name="内容占位符 2">
            <a:extLst>
              <a:ext uri="{FF2B5EF4-FFF2-40B4-BE49-F238E27FC236}">
                <a16:creationId xmlns="" xmlns:a16="http://schemas.microsoft.com/office/drawing/2014/main" id="{5CBF95BB-10FC-4741-8BAA-9C6DBF2FE1D9}"/>
              </a:ext>
            </a:extLst>
          </p:cNvPr>
          <p:cNvSpPr>
            <a:spLocks noGrp="1"/>
          </p:cNvSpPr>
          <p:nvPr>
            <p:ph idx="1"/>
          </p:nvPr>
        </p:nvSpPr>
        <p:spPr/>
        <p:txBody>
          <a:bodyPr/>
          <a:lstStyle/>
          <a:p>
            <a:r>
              <a:rPr kumimoji="1" lang="en-US" altLang="zh-CN">
                <a:ea typeface="宋体" panose="02010600030101010101" pitchFamily="2" charset="-122"/>
              </a:rPr>
              <a:t>Any of the three expression within the parentheses of the for statement can be omitted.</a:t>
            </a:r>
            <a:endParaRPr kumimoji="1" lang="zh-CN" altLang="en-US">
              <a:ea typeface="宋体" panose="02010600030101010101" pitchFamily="2" charset="-122"/>
            </a:endParaRPr>
          </a:p>
        </p:txBody>
      </p:sp>
      <p:sp>
        <p:nvSpPr>
          <p:cNvPr id="8" name="Text Box 3">
            <a:extLst>
              <a:ext uri="{FF2B5EF4-FFF2-40B4-BE49-F238E27FC236}">
                <a16:creationId xmlns="" xmlns:a16="http://schemas.microsoft.com/office/drawing/2014/main" id="{A24E5D76-E9FF-4FDC-8B7D-5B3AB90A931F}"/>
              </a:ext>
            </a:extLst>
          </p:cNvPr>
          <p:cNvSpPr txBox="1">
            <a:spLocks noChangeArrowheads="1"/>
          </p:cNvSpPr>
          <p:nvPr/>
        </p:nvSpPr>
        <p:spPr bwMode="auto">
          <a:xfrm>
            <a:off x="76200" y="1608138"/>
            <a:ext cx="4953000" cy="1516062"/>
          </a:xfrm>
          <a:prstGeom prst="rect">
            <a:avLst/>
          </a:prstGeom>
          <a:noFill/>
          <a:ln>
            <a:noFill/>
          </a:ln>
          <a:extLst/>
        </p:spPr>
        <p:txBody>
          <a:bodyPr lIns="90000" tIns="46800" rIns="90000" bIns="46800" anchor="ctr">
            <a:spAutoFit/>
          </a:bodyPr>
          <a:lstStyle>
            <a:lvl1pPr>
              <a:defRPr b="1">
                <a:solidFill>
                  <a:schemeClr val="tx1"/>
                </a:solidFill>
                <a:latin typeface="Times New Roman" charset="0"/>
                <a:ea typeface="宋体" charset="0"/>
                <a:cs typeface="宋体" charset="0"/>
              </a:defRPr>
            </a:lvl1pPr>
            <a:lvl2pPr marL="742950" indent="-285750">
              <a:defRPr b="1">
                <a:solidFill>
                  <a:schemeClr val="tx1"/>
                </a:solidFill>
                <a:latin typeface="Times New Roman" charset="0"/>
                <a:ea typeface="宋体" charset="0"/>
              </a:defRPr>
            </a:lvl2pPr>
            <a:lvl3pPr marL="1143000" indent="-228600">
              <a:defRPr b="1">
                <a:solidFill>
                  <a:schemeClr val="tx1"/>
                </a:solidFill>
                <a:latin typeface="Times New Roman" charset="0"/>
                <a:ea typeface="宋体" charset="0"/>
              </a:defRPr>
            </a:lvl3pPr>
            <a:lvl4pPr marL="1600200" indent="-228600">
              <a:defRPr b="1">
                <a:solidFill>
                  <a:schemeClr val="tx1"/>
                </a:solidFill>
                <a:latin typeface="Times New Roman" charset="0"/>
                <a:ea typeface="宋体" charset="0"/>
              </a:defRPr>
            </a:lvl4pPr>
            <a:lvl5pPr marL="2057400" indent="-228600">
              <a:defRPr b="1">
                <a:solidFill>
                  <a:schemeClr val="tx1"/>
                </a:solidFill>
                <a:latin typeface="Times New Roman" charset="0"/>
                <a:ea typeface="宋体" charset="0"/>
              </a:defRPr>
            </a:lvl5pPr>
            <a:lvl6pPr marL="2514600" indent="-228600" eaLnBrk="0" fontAlgn="base" hangingPunct="0">
              <a:spcBef>
                <a:spcPct val="0"/>
              </a:spcBef>
              <a:spcAft>
                <a:spcPct val="0"/>
              </a:spcAft>
              <a:defRPr b="1">
                <a:solidFill>
                  <a:schemeClr val="tx1"/>
                </a:solidFill>
                <a:latin typeface="Times New Roman" charset="0"/>
                <a:ea typeface="宋体" charset="0"/>
              </a:defRPr>
            </a:lvl6pPr>
            <a:lvl7pPr marL="2971800" indent="-228600" eaLnBrk="0" fontAlgn="base" hangingPunct="0">
              <a:spcBef>
                <a:spcPct val="0"/>
              </a:spcBef>
              <a:spcAft>
                <a:spcPct val="0"/>
              </a:spcAft>
              <a:defRPr b="1">
                <a:solidFill>
                  <a:schemeClr val="tx1"/>
                </a:solidFill>
                <a:latin typeface="Times New Roman" charset="0"/>
                <a:ea typeface="宋体" charset="0"/>
              </a:defRPr>
            </a:lvl7pPr>
            <a:lvl8pPr marL="3429000" indent="-228600" eaLnBrk="0" fontAlgn="base" hangingPunct="0">
              <a:spcBef>
                <a:spcPct val="0"/>
              </a:spcBef>
              <a:spcAft>
                <a:spcPct val="0"/>
              </a:spcAft>
              <a:defRPr b="1">
                <a:solidFill>
                  <a:schemeClr val="tx1"/>
                </a:solidFill>
                <a:latin typeface="Times New Roman" charset="0"/>
                <a:ea typeface="宋体" charset="0"/>
              </a:defRPr>
            </a:lvl8pPr>
            <a:lvl9pPr marL="3886200" indent="-228600" eaLnBrk="0" fontAlgn="base" hangingPunct="0">
              <a:spcBef>
                <a:spcPct val="0"/>
              </a:spcBef>
              <a:spcAft>
                <a:spcPct val="0"/>
              </a:spcAft>
              <a:defRPr b="1">
                <a:solidFill>
                  <a:schemeClr val="tx1"/>
                </a:solidFill>
                <a:latin typeface="Times New Roman" charset="0"/>
                <a:ea typeface="宋体" charset="0"/>
              </a:defRPr>
            </a:lvl9pPr>
          </a:lstStyle>
          <a:p>
            <a:pPr eaLnBrk="1" fontAlgn="auto" hangingPunct="1">
              <a:lnSpc>
                <a:spcPct val="130000"/>
              </a:lnSpc>
              <a:spcBef>
                <a:spcPts val="0"/>
              </a:spcBef>
              <a:spcAft>
                <a:spcPts val="0"/>
              </a:spcAft>
              <a:defRPr/>
            </a:pPr>
            <a:r>
              <a:rPr kumimoji="1" lang="en-US" sz="2400" i="1" kern="0" dirty="0">
                <a:solidFill>
                  <a:srgbClr val="003399"/>
                </a:solidFill>
              </a:rPr>
              <a:t>(1)</a:t>
            </a:r>
            <a:r>
              <a:rPr kumimoji="1" lang="en-US" sz="2400" kern="0" dirty="0">
                <a:solidFill>
                  <a:srgbClr val="003399"/>
                </a:solidFill>
              </a:rPr>
              <a:t>  </a:t>
            </a:r>
            <a:r>
              <a:rPr kumimoji="1" lang="en-US" altLang="zh-CN" sz="2400" kern="0" dirty="0" err="1">
                <a:solidFill>
                  <a:srgbClr val="003399"/>
                </a:solidFill>
              </a:rPr>
              <a:t>int</a:t>
            </a:r>
            <a:r>
              <a:rPr kumimoji="1" lang="en-US" altLang="zh-CN" sz="2400" kern="0" dirty="0">
                <a:solidFill>
                  <a:srgbClr val="003399"/>
                </a:solidFill>
              </a:rPr>
              <a:t> </a:t>
            </a:r>
            <a:r>
              <a:rPr kumimoji="1" lang="en-US" sz="2400" kern="0" dirty="0">
                <a:solidFill>
                  <a:srgbClr val="003399"/>
                </a:solidFill>
              </a:rPr>
              <a:t> </a:t>
            </a:r>
            <a:r>
              <a:rPr kumimoji="1" lang="en-US" altLang="zh-CN" sz="2400" kern="0" dirty="0" err="1">
                <a:solidFill>
                  <a:srgbClr val="003399"/>
                </a:solidFill>
              </a:rPr>
              <a:t>i</a:t>
            </a:r>
            <a:r>
              <a:rPr kumimoji="1" lang="en-US" altLang="zh-CN" sz="2400" kern="0" dirty="0">
                <a:solidFill>
                  <a:srgbClr val="003399"/>
                </a:solidFill>
              </a:rPr>
              <a:t> =1 ;</a:t>
            </a:r>
            <a:r>
              <a:rPr kumimoji="1" lang="en-US" altLang="zh-CN" sz="2400" kern="0" dirty="0">
                <a:solidFill>
                  <a:srgbClr val="FFFF66"/>
                </a:solidFill>
              </a:rPr>
              <a:t>    </a:t>
            </a:r>
            <a:r>
              <a:rPr kumimoji="1" lang="en-US" altLang="zh-CN" sz="2000" i="1" kern="0" dirty="0">
                <a:solidFill>
                  <a:srgbClr val="000000"/>
                </a:solidFill>
              </a:rPr>
              <a:t>//Taking out initialization</a:t>
            </a:r>
          </a:p>
          <a:p>
            <a:pPr eaLnBrk="1" fontAlgn="auto" hangingPunct="1">
              <a:lnSpc>
                <a:spcPct val="130000"/>
              </a:lnSpc>
              <a:spcBef>
                <a:spcPts val="0"/>
              </a:spcBef>
              <a:spcAft>
                <a:spcPts val="0"/>
              </a:spcAft>
              <a:defRPr/>
            </a:pPr>
            <a:r>
              <a:rPr kumimoji="1" lang="en-US" altLang="zh-CN" sz="2400" kern="0" dirty="0">
                <a:solidFill>
                  <a:srgbClr val="68CCB7"/>
                </a:solidFill>
              </a:rPr>
              <a:t>    </a:t>
            </a:r>
            <a:r>
              <a:rPr kumimoji="1" lang="en-US" altLang="zh-CN" sz="2400" kern="0" dirty="0">
                <a:solidFill>
                  <a:srgbClr val="000000"/>
                </a:solidFill>
              </a:rPr>
              <a:t> for </a:t>
            </a:r>
            <a:r>
              <a:rPr kumimoji="1" lang="en-US" altLang="zh-CN" sz="2400" kern="0" dirty="0">
                <a:solidFill>
                  <a:srgbClr val="FF0066"/>
                </a:solidFill>
              </a:rPr>
              <a:t>( ;</a:t>
            </a:r>
            <a:r>
              <a:rPr kumimoji="1" lang="en-US" altLang="zh-CN" sz="2400" kern="0" dirty="0">
                <a:solidFill>
                  <a:srgbClr val="000000"/>
                </a:solidFill>
              </a:rPr>
              <a:t>  </a:t>
            </a:r>
            <a:r>
              <a:rPr kumimoji="1" lang="en-US" altLang="zh-CN" sz="2400" kern="0" dirty="0" err="1">
                <a:solidFill>
                  <a:srgbClr val="000000"/>
                </a:solidFill>
              </a:rPr>
              <a:t>i</a:t>
            </a:r>
            <a:r>
              <a:rPr kumimoji="1" lang="en-US" altLang="zh-CN" sz="2400" kern="0" dirty="0">
                <a:solidFill>
                  <a:srgbClr val="000000"/>
                </a:solidFill>
              </a:rPr>
              <a:t> &lt;= n ;  </a:t>
            </a:r>
            <a:r>
              <a:rPr kumimoji="1" lang="en-US" altLang="zh-CN" sz="2400" kern="0" dirty="0" err="1">
                <a:solidFill>
                  <a:srgbClr val="000000"/>
                </a:solidFill>
              </a:rPr>
              <a:t>i</a:t>
            </a:r>
            <a:r>
              <a:rPr kumimoji="1" lang="en-US" altLang="zh-CN" sz="2400" kern="0" dirty="0">
                <a:solidFill>
                  <a:srgbClr val="000000"/>
                </a:solidFill>
              </a:rPr>
              <a:t> ++  )</a:t>
            </a:r>
          </a:p>
          <a:p>
            <a:pPr eaLnBrk="1" fontAlgn="auto" hangingPunct="1">
              <a:lnSpc>
                <a:spcPct val="130000"/>
              </a:lnSpc>
              <a:spcBef>
                <a:spcPts val="0"/>
              </a:spcBef>
              <a:spcAft>
                <a:spcPts val="0"/>
              </a:spcAft>
              <a:defRPr/>
            </a:pPr>
            <a:r>
              <a:rPr kumimoji="1" lang="en-US" altLang="zh-CN" sz="2400" kern="0" dirty="0">
                <a:solidFill>
                  <a:srgbClr val="000000"/>
                </a:solidFill>
              </a:rPr>
              <a:t>    {  sum = sum  + </a:t>
            </a:r>
            <a:r>
              <a:rPr kumimoji="1" lang="en-US" altLang="zh-CN" sz="2400" kern="0" dirty="0" err="1">
                <a:solidFill>
                  <a:srgbClr val="000000"/>
                </a:solidFill>
              </a:rPr>
              <a:t>i</a:t>
            </a:r>
            <a:r>
              <a:rPr kumimoji="1" lang="en-US" altLang="zh-CN" sz="2400" kern="0" dirty="0">
                <a:solidFill>
                  <a:srgbClr val="000000"/>
                </a:solidFill>
              </a:rPr>
              <a:t> ; }</a:t>
            </a:r>
          </a:p>
        </p:txBody>
      </p:sp>
      <p:sp>
        <p:nvSpPr>
          <p:cNvPr id="9" name="Text Box 4">
            <a:extLst>
              <a:ext uri="{FF2B5EF4-FFF2-40B4-BE49-F238E27FC236}">
                <a16:creationId xmlns="" xmlns:a16="http://schemas.microsoft.com/office/drawing/2014/main" id="{CA9AF62F-64C5-4324-80FA-DF45985E115C}"/>
              </a:ext>
            </a:extLst>
          </p:cNvPr>
          <p:cNvSpPr txBox="1">
            <a:spLocks noChangeArrowheads="1"/>
          </p:cNvSpPr>
          <p:nvPr/>
        </p:nvSpPr>
        <p:spPr bwMode="auto">
          <a:xfrm>
            <a:off x="76200" y="2971800"/>
            <a:ext cx="3440113"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20000"/>
              </a:lnSpc>
              <a:spcBef>
                <a:spcPct val="0"/>
              </a:spcBef>
              <a:buFontTx/>
              <a:buNone/>
            </a:pPr>
            <a:r>
              <a:rPr kumimoji="1" lang="en-US" altLang="zh-CN" i="1">
                <a:solidFill>
                  <a:srgbClr val="003399"/>
                </a:solidFill>
              </a:rPr>
              <a:t>(2)</a:t>
            </a:r>
            <a:r>
              <a:rPr kumimoji="1" lang="en-US" altLang="zh-CN">
                <a:solidFill>
                  <a:srgbClr val="000000"/>
                </a:solidFill>
              </a:rPr>
              <a:t>   for ( i =1;  </a:t>
            </a:r>
            <a:r>
              <a:rPr kumimoji="1" lang="en-US" altLang="zh-CN">
                <a:solidFill>
                  <a:srgbClr val="FF0066"/>
                </a:solidFill>
              </a:rPr>
              <a:t>;</a:t>
            </a:r>
            <a:r>
              <a:rPr kumimoji="1" lang="en-US" altLang="zh-CN">
                <a:solidFill>
                  <a:srgbClr val="000000"/>
                </a:solidFill>
              </a:rPr>
              <a:t>  i ++ )</a:t>
            </a:r>
          </a:p>
          <a:p>
            <a:pPr eaLnBrk="1" hangingPunct="1">
              <a:lnSpc>
                <a:spcPct val="120000"/>
              </a:lnSpc>
              <a:spcBef>
                <a:spcPct val="0"/>
              </a:spcBef>
              <a:buFontTx/>
              <a:buNone/>
            </a:pPr>
            <a:r>
              <a:rPr kumimoji="1" lang="en-US" altLang="zh-CN">
                <a:solidFill>
                  <a:srgbClr val="000000"/>
                </a:solidFill>
              </a:rPr>
              <a:t>         {  sum = sum  + i ;</a:t>
            </a:r>
          </a:p>
          <a:p>
            <a:pPr eaLnBrk="1" hangingPunct="1">
              <a:lnSpc>
                <a:spcPct val="120000"/>
              </a:lnSpc>
              <a:spcBef>
                <a:spcPct val="0"/>
              </a:spcBef>
              <a:buFontTx/>
              <a:buNone/>
            </a:pPr>
            <a:r>
              <a:rPr kumimoji="1" lang="en-US" altLang="zh-CN">
                <a:solidFill>
                  <a:srgbClr val="000000"/>
                </a:solidFill>
              </a:rPr>
              <a:t>             </a:t>
            </a:r>
            <a:r>
              <a:rPr kumimoji="1" lang="en-US" altLang="zh-CN">
                <a:solidFill>
                  <a:srgbClr val="003399"/>
                </a:solidFill>
              </a:rPr>
              <a:t>if ( i &gt; n)  break ; </a:t>
            </a:r>
          </a:p>
          <a:p>
            <a:pPr eaLnBrk="1" hangingPunct="1">
              <a:lnSpc>
                <a:spcPct val="120000"/>
              </a:lnSpc>
              <a:spcBef>
                <a:spcPct val="0"/>
              </a:spcBef>
              <a:buFontTx/>
              <a:buNone/>
            </a:pPr>
            <a:r>
              <a:rPr kumimoji="1" lang="en-US" altLang="zh-CN">
                <a:solidFill>
                  <a:srgbClr val="000000"/>
                </a:solidFill>
              </a:rPr>
              <a:t>       }  </a:t>
            </a:r>
            <a:endParaRPr kumimoji="1" lang="en-US" altLang="zh-CN" sz="2000" i="1">
              <a:solidFill>
                <a:srgbClr val="000000"/>
              </a:solidFill>
            </a:endParaRPr>
          </a:p>
          <a:p>
            <a:pPr eaLnBrk="1" hangingPunct="1">
              <a:lnSpc>
                <a:spcPct val="120000"/>
              </a:lnSpc>
              <a:spcBef>
                <a:spcPct val="0"/>
              </a:spcBef>
              <a:buFontTx/>
              <a:buNone/>
            </a:pPr>
            <a:r>
              <a:rPr kumimoji="1" lang="zh-CN" altLang="en-US">
                <a:solidFill>
                  <a:srgbClr val="000000"/>
                </a:solidFill>
              </a:rPr>
              <a:t>   </a:t>
            </a:r>
            <a:r>
              <a:rPr kumimoji="1" lang="en-US" altLang="zh-CN">
                <a:solidFill>
                  <a:srgbClr val="000000"/>
                </a:solidFill>
              </a:rPr>
              <a:t>for (i=1; 1; i++)</a:t>
            </a:r>
          </a:p>
        </p:txBody>
      </p:sp>
      <p:sp>
        <p:nvSpPr>
          <p:cNvPr id="10" name="Text Box 5">
            <a:extLst>
              <a:ext uri="{FF2B5EF4-FFF2-40B4-BE49-F238E27FC236}">
                <a16:creationId xmlns="" xmlns:a16="http://schemas.microsoft.com/office/drawing/2014/main" id="{08B95D5D-1872-4EB9-B512-EED2F550D6CE}"/>
              </a:ext>
            </a:extLst>
          </p:cNvPr>
          <p:cNvSpPr txBox="1">
            <a:spLocks noChangeArrowheads="1"/>
          </p:cNvSpPr>
          <p:nvPr/>
        </p:nvSpPr>
        <p:spPr bwMode="auto">
          <a:xfrm>
            <a:off x="4800600" y="1447800"/>
            <a:ext cx="3841750" cy="1997075"/>
          </a:xfrm>
          <a:prstGeom prst="rect">
            <a:avLst/>
          </a:prstGeom>
          <a:noFill/>
          <a:ln>
            <a:noFill/>
          </a:ln>
          <a:extLst/>
        </p:spPr>
        <p:txBody>
          <a:bodyPr wrap="none" lIns="90000" tIns="46800" rIns="90000" bIns="46800" anchor="ctr">
            <a:spAutoFit/>
          </a:bodyPr>
          <a:lstStyle>
            <a:lvl1pPr>
              <a:defRPr b="1">
                <a:solidFill>
                  <a:schemeClr val="tx1"/>
                </a:solidFill>
                <a:latin typeface="Times New Roman" charset="0"/>
                <a:ea typeface="宋体" charset="0"/>
                <a:cs typeface="宋体" charset="0"/>
              </a:defRPr>
            </a:lvl1pPr>
            <a:lvl2pPr marL="742950" indent="-285750">
              <a:defRPr b="1">
                <a:solidFill>
                  <a:schemeClr val="tx1"/>
                </a:solidFill>
                <a:latin typeface="Times New Roman" charset="0"/>
                <a:ea typeface="宋体" charset="0"/>
              </a:defRPr>
            </a:lvl2pPr>
            <a:lvl3pPr marL="1143000" indent="-228600">
              <a:defRPr b="1">
                <a:solidFill>
                  <a:schemeClr val="tx1"/>
                </a:solidFill>
                <a:latin typeface="Times New Roman" charset="0"/>
                <a:ea typeface="宋体" charset="0"/>
              </a:defRPr>
            </a:lvl3pPr>
            <a:lvl4pPr marL="1600200" indent="-228600">
              <a:defRPr b="1">
                <a:solidFill>
                  <a:schemeClr val="tx1"/>
                </a:solidFill>
                <a:latin typeface="Times New Roman" charset="0"/>
                <a:ea typeface="宋体" charset="0"/>
              </a:defRPr>
            </a:lvl4pPr>
            <a:lvl5pPr marL="2057400" indent="-228600">
              <a:defRPr b="1">
                <a:solidFill>
                  <a:schemeClr val="tx1"/>
                </a:solidFill>
                <a:latin typeface="Times New Roman" charset="0"/>
                <a:ea typeface="宋体" charset="0"/>
              </a:defRPr>
            </a:lvl5pPr>
            <a:lvl6pPr marL="2514600" indent="-228600" eaLnBrk="0" fontAlgn="base" hangingPunct="0">
              <a:spcBef>
                <a:spcPct val="0"/>
              </a:spcBef>
              <a:spcAft>
                <a:spcPct val="0"/>
              </a:spcAft>
              <a:defRPr b="1">
                <a:solidFill>
                  <a:schemeClr val="tx1"/>
                </a:solidFill>
                <a:latin typeface="Times New Roman" charset="0"/>
                <a:ea typeface="宋体" charset="0"/>
              </a:defRPr>
            </a:lvl6pPr>
            <a:lvl7pPr marL="2971800" indent="-228600" eaLnBrk="0" fontAlgn="base" hangingPunct="0">
              <a:spcBef>
                <a:spcPct val="0"/>
              </a:spcBef>
              <a:spcAft>
                <a:spcPct val="0"/>
              </a:spcAft>
              <a:defRPr b="1">
                <a:solidFill>
                  <a:schemeClr val="tx1"/>
                </a:solidFill>
                <a:latin typeface="Times New Roman" charset="0"/>
                <a:ea typeface="宋体" charset="0"/>
              </a:defRPr>
            </a:lvl7pPr>
            <a:lvl8pPr marL="3429000" indent="-228600" eaLnBrk="0" fontAlgn="base" hangingPunct="0">
              <a:spcBef>
                <a:spcPct val="0"/>
              </a:spcBef>
              <a:spcAft>
                <a:spcPct val="0"/>
              </a:spcAft>
              <a:defRPr b="1">
                <a:solidFill>
                  <a:schemeClr val="tx1"/>
                </a:solidFill>
                <a:latin typeface="Times New Roman" charset="0"/>
                <a:ea typeface="宋体" charset="0"/>
              </a:defRPr>
            </a:lvl8pPr>
            <a:lvl9pPr marL="3886200" indent="-228600" eaLnBrk="0" fontAlgn="base" hangingPunct="0">
              <a:spcBef>
                <a:spcPct val="0"/>
              </a:spcBef>
              <a:spcAft>
                <a:spcPct val="0"/>
              </a:spcAft>
              <a:defRPr b="1">
                <a:solidFill>
                  <a:schemeClr val="tx1"/>
                </a:solidFill>
                <a:latin typeface="Times New Roman" charset="0"/>
                <a:ea typeface="宋体" charset="0"/>
              </a:defRPr>
            </a:lvl9pPr>
          </a:lstStyle>
          <a:p>
            <a:pPr eaLnBrk="1" fontAlgn="auto" hangingPunct="1">
              <a:lnSpc>
                <a:spcPct val="130000"/>
              </a:lnSpc>
              <a:spcBef>
                <a:spcPts val="0"/>
              </a:spcBef>
              <a:spcAft>
                <a:spcPts val="0"/>
              </a:spcAft>
              <a:defRPr/>
            </a:pPr>
            <a:r>
              <a:rPr kumimoji="1" lang="en-US" sz="2400" i="1" kern="0" dirty="0">
                <a:solidFill>
                  <a:srgbClr val="003399"/>
                </a:solidFill>
              </a:rPr>
              <a:t>(3)</a:t>
            </a:r>
            <a:r>
              <a:rPr kumimoji="1" lang="en-US" sz="2400" kern="0" dirty="0">
                <a:solidFill>
                  <a:srgbClr val="000000"/>
                </a:solidFill>
              </a:rPr>
              <a:t>   </a:t>
            </a:r>
            <a:r>
              <a:rPr kumimoji="1" lang="en-US" altLang="zh-CN" sz="2400" kern="0" dirty="0">
                <a:solidFill>
                  <a:srgbClr val="000000"/>
                </a:solidFill>
              </a:rPr>
              <a:t>for ( </a:t>
            </a:r>
            <a:r>
              <a:rPr kumimoji="1" lang="en-US" altLang="zh-CN" sz="2400" kern="0" dirty="0" err="1">
                <a:solidFill>
                  <a:srgbClr val="000000"/>
                </a:solidFill>
              </a:rPr>
              <a:t>i</a:t>
            </a:r>
            <a:r>
              <a:rPr kumimoji="1" lang="en-US" altLang="zh-CN" sz="2400" kern="0" dirty="0">
                <a:solidFill>
                  <a:srgbClr val="000000"/>
                </a:solidFill>
              </a:rPr>
              <a:t> =1;  </a:t>
            </a:r>
            <a:r>
              <a:rPr kumimoji="1" lang="en-US" altLang="zh-CN" sz="2400" kern="0" dirty="0" err="1">
                <a:solidFill>
                  <a:srgbClr val="000000"/>
                </a:solidFill>
              </a:rPr>
              <a:t>i</a:t>
            </a:r>
            <a:r>
              <a:rPr kumimoji="1" lang="en-US" altLang="zh-CN" sz="2400" kern="0" dirty="0">
                <a:solidFill>
                  <a:srgbClr val="000000"/>
                </a:solidFill>
              </a:rPr>
              <a:t> &lt;= n </a:t>
            </a:r>
            <a:r>
              <a:rPr kumimoji="1" lang="en-US" altLang="zh-CN" sz="2400" kern="0" dirty="0">
                <a:solidFill>
                  <a:srgbClr val="FF0066"/>
                </a:solidFill>
              </a:rPr>
              <a:t>;</a:t>
            </a:r>
            <a:r>
              <a:rPr kumimoji="1" lang="en-US" altLang="zh-CN" sz="2400" kern="0" dirty="0">
                <a:solidFill>
                  <a:srgbClr val="000000"/>
                </a:solidFill>
              </a:rPr>
              <a:t> )</a:t>
            </a:r>
          </a:p>
          <a:p>
            <a:pPr eaLnBrk="1" fontAlgn="auto" hangingPunct="1">
              <a:lnSpc>
                <a:spcPct val="130000"/>
              </a:lnSpc>
              <a:spcBef>
                <a:spcPts val="0"/>
              </a:spcBef>
              <a:spcAft>
                <a:spcPts val="0"/>
              </a:spcAft>
              <a:defRPr/>
            </a:pPr>
            <a:r>
              <a:rPr kumimoji="1" lang="en-US" altLang="zh-CN" sz="2400" kern="0" dirty="0">
                <a:solidFill>
                  <a:srgbClr val="000000"/>
                </a:solidFill>
              </a:rPr>
              <a:t>         {  sum = sum  + </a:t>
            </a:r>
            <a:r>
              <a:rPr kumimoji="1" lang="en-US" altLang="zh-CN" sz="2400" kern="0" dirty="0" err="1">
                <a:solidFill>
                  <a:srgbClr val="000000"/>
                </a:solidFill>
              </a:rPr>
              <a:t>i</a:t>
            </a:r>
            <a:r>
              <a:rPr kumimoji="1" lang="en-US" altLang="zh-CN" sz="2400" kern="0" dirty="0">
                <a:solidFill>
                  <a:srgbClr val="000000"/>
                </a:solidFill>
              </a:rPr>
              <a:t> ;</a:t>
            </a:r>
          </a:p>
          <a:p>
            <a:pPr eaLnBrk="1" fontAlgn="auto" hangingPunct="1">
              <a:lnSpc>
                <a:spcPct val="130000"/>
              </a:lnSpc>
              <a:spcBef>
                <a:spcPts val="0"/>
              </a:spcBef>
              <a:spcAft>
                <a:spcPts val="0"/>
              </a:spcAft>
              <a:defRPr/>
            </a:pPr>
            <a:r>
              <a:rPr kumimoji="1" lang="en-US" altLang="zh-CN" sz="2400" kern="0" dirty="0">
                <a:solidFill>
                  <a:srgbClr val="000000"/>
                </a:solidFill>
              </a:rPr>
              <a:t>              </a:t>
            </a:r>
            <a:r>
              <a:rPr kumimoji="1" lang="en-US" altLang="zh-CN" sz="2400" kern="0" dirty="0" err="1">
                <a:solidFill>
                  <a:srgbClr val="003399"/>
                </a:solidFill>
              </a:rPr>
              <a:t>i</a:t>
            </a:r>
            <a:r>
              <a:rPr kumimoji="1" lang="en-US" altLang="zh-CN" sz="2400" kern="0" dirty="0">
                <a:solidFill>
                  <a:srgbClr val="003399"/>
                </a:solidFill>
              </a:rPr>
              <a:t> + + ;</a:t>
            </a:r>
            <a:r>
              <a:rPr kumimoji="1" lang="en-US" altLang="zh-CN" sz="2400" kern="0" dirty="0">
                <a:solidFill>
                  <a:srgbClr val="000000"/>
                </a:solidFill>
              </a:rPr>
              <a:t> </a:t>
            </a:r>
          </a:p>
          <a:p>
            <a:pPr eaLnBrk="1" fontAlgn="auto" hangingPunct="1">
              <a:lnSpc>
                <a:spcPct val="130000"/>
              </a:lnSpc>
              <a:spcBef>
                <a:spcPts val="0"/>
              </a:spcBef>
              <a:spcAft>
                <a:spcPts val="0"/>
              </a:spcAft>
              <a:defRPr/>
            </a:pPr>
            <a:r>
              <a:rPr kumimoji="1" lang="en-US" altLang="zh-CN" sz="2400" kern="0" dirty="0">
                <a:solidFill>
                  <a:srgbClr val="000000"/>
                </a:solidFill>
              </a:rPr>
              <a:t>         }    </a:t>
            </a:r>
            <a:r>
              <a:rPr kumimoji="1" lang="en-US" altLang="zh-CN" sz="2000" i="1" kern="0" dirty="0">
                <a:solidFill>
                  <a:srgbClr val="000000"/>
                </a:solidFill>
              </a:rPr>
              <a:t>//Taking out updating</a:t>
            </a:r>
          </a:p>
        </p:txBody>
      </p:sp>
      <p:sp>
        <p:nvSpPr>
          <p:cNvPr id="12" name="Text Box 8">
            <a:extLst>
              <a:ext uri="{FF2B5EF4-FFF2-40B4-BE49-F238E27FC236}">
                <a16:creationId xmlns="" xmlns:a16="http://schemas.microsoft.com/office/drawing/2014/main" id="{DC646565-B705-44B5-9E41-CA033B8A956A}"/>
              </a:ext>
            </a:extLst>
          </p:cNvPr>
          <p:cNvSpPr txBox="1">
            <a:spLocks noChangeArrowheads="1"/>
          </p:cNvSpPr>
          <p:nvPr/>
        </p:nvSpPr>
        <p:spPr bwMode="auto">
          <a:xfrm>
            <a:off x="4738688" y="3276600"/>
            <a:ext cx="41767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i="1">
                <a:solidFill>
                  <a:srgbClr val="003399"/>
                </a:solidFill>
              </a:rPr>
              <a:t>(4)</a:t>
            </a:r>
            <a:r>
              <a:rPr kumimoji="1" lang="en-US" altLang="zh-CN">
                <a:solidFill>
                  <a:srgbClr val="003399"/>
                </a:solidFill>
              </a:rPr>
              <a:t>   i = 1;</a:t>
            </a:r>
          </a:p>
          <a:p>
            <a:pPr eaLnBrk="1" hangingPunct="1">
              <a:spcBef>
                <a:spcPct val="0"/>
              </a:spcBef>
              <a:buFontTx/>
              <a:buNone/>
            </a:pPr>
            <a:r>
              <a:rPr kumimoji="1" lang="en-US" altLang="zh-CN">
                <a:solidFill>
                  <a:schemeClr val="tx1"/>
                </a:solidFill>
              </a:rPr>
              <a:t>        for  (  </a:t>
            </a:r>
            <a:r>
              <a:rPr kumimoji="1" lang="en-US" altLang="zh-CN">
                <a:solidFill>
                  <a:srgbClr val="003399"/>
                </a:solidFill>
              </a:rPr>
              <a:t>;  ;</a:t>
            </a:r>
            <a:r>
              <a:rPr kumimoji="1" lang="en-US" altLang="zh-CN">
                <a:solidFill>
                  <a:srgbClr val="FF3300"/>
                </a:solidFill>
              </a:rPr>
              <a:t> </a:t>
            </a:r>
            <a:r>
              <a:rPr kumimoji="1" lang="en-US" altLang="zh-CN">
                <a:solidFill>
                  <a:schemeClr val="tx1"/>
                </a:solidFill>
              </a:rPr>
              <a:t> )</a:t>
            </a:r>
          </a:p>
          <a:p>
            <a:pPr eaLnBrk="1" hangingPunct="1">
              <a:spcBef>
                <a:spcPct val="0"/>
              </a:spcBef>
              <a:buFontTx/>
              <a:buNone/>
            </a:pPr>
            <a:r>
              <a:rPr kumimoji="1" lang="en-US" altLang="zh-CN">
                <a:solidFill>
                  <a:schemeClr val="tx1"/>
                </a:solidFill>
              </a:rPr>
              <a:t>        {  </a:t>
            </a:r>
            <a:r>
              <a:rPr kumimoji="1" lang="en-US" altLang="zh-CN">
                <a:solidFill>
                  <a:srgbClr val="003399"/>
                </a:solidFill>
              </a:rPr>
              <a:t>sum + = i + + ;</a:t>
            </a:r>
          </a:p>
          <a:p>
            <a:pPr eaLnBrk="1" hangingPunct="1">
              <a:spcBef>
                <a:spcPct val="0"/>
              </a:spcBef>
              <a:buFontTx/>
              <a:buNone/>
            </a:pPr>
            <a:r>
              <a:rPr kumimoji="1" lang="en-US" altLang="zh-CN">
                <a:solidFill>
                  <a:srgbClr val="003399"/>
                </a:solidFill>
              </a:rPr>
              <a:t>           if  ( i &gt; n ) break ;</a:t>
            </a:r>
          </a:p>
          <a:p>
            <a:pPr eaLnBrk="1" hangingPunct="1">
              <a:spcBef>
                <a:spcPct val="0"/>
              </a:spcBef>
              <a:buFontTx/>
              <a:buNone/>
            </a:pPr>
            <a:r>
              <a:rPr kumimoji="1" lang="en-US" altLang="zh-CN">
                <a:solidFill>
                  <a:schemeClr val="tx1"/>
                </a:solidFill>
              </a:rPr>
              <a:t>         } </a:t>
            </a:r>
            <a:r>
              <a:rPr kumimoji="1" lang="en-US" altLang="zh-CN">
                <a:solidFill>
                  <a:srgbClr val="008000"/>
                </a:solidFill>
              </a:rPr>
              <a:t>  </a:t>
            </a:r>
            <a:r>
              <a:rPr kumimoji="1" lang="en-US" altLang="zh-CN" sz="2000" i="1">
                <a:solidFill>
                  <a:schemeClr val="tx1"/>
                </a:solidFill>
              </a:rPr>
              <a:t>//all are absent</a:t>
            </a:r>
            <a:endParaRPr kumimoji="1" lang="zh-CN" altLang="en-US" sz="2000" i="1">
              <a:solidFill>
                <a:schemeClr val="tx1"/>
              </a:solidFill>
            </a:endParaRPr>
          </a:p>
        </p:txBody>
      </p:sp>
      <p:sp>
        <p:nvSpPr>
          <p:cNvPr id="13" name="Text Box 6">
            <a:extLst>
              <a:ext uri="{FF2B5EF4-FFF2-40B4-BE49-F238E27FC236}">
                <a16:creationId xmlns="" xmlns:a16="http://schemas.microsoft.com/office/drawing/2014/main" id="{1B1E2B78-3D9D-456E-B0D0-5AC75D4B2261}"/>
              </a:ext>
            </a:extLst>
          </p:cNvPr>
          <p:cNvSpPr txBox="1">
            <a:spLocks noChangeArrowheads="1"/>
          </p:cNvSpPr>
          <p:nvPr/>
        </p:nvSpPr>
        <p:spPr bwMode="auto">
          <a:xfrm>
            <a:off x="457200" y="5189538"/>
            <a:ext cx="4386263" cy="1516062"/>
          </a:xfrm>
          <a:prstGeom prst="rect">
            <a:avLst/>
          </a:prstGeom>
          <a:noFill/>
          <a:ln w="28575">
            <a:noFill/>
            <a:miter lim="800000"/>
            <a:headEnd/>
            <a:tailEnd/>
          </a:ln>
          <a:effectLst/>
        </p:spPr>
        <p:txBody>
          <a:bodyPr wrap="none" lIns="90000" tIns="46800" rIns="90000" bIns="46800" anchor="ctr">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eaLnBrk="1" hangingPunct="1">
              <a:lnSpc>
                <a:spcPct val="130000"/>
              </a:lnSpc>
              <a:defRPr/>
            </a:pPr>
            <a:r>
              <a:rPr kumimoji="1" lang="en-US" altLang="zh-CN" sz="2400">
                <a:solidFill>
                  <a:srgbClr val="003399"/>
                </a:solidFill>
                <a:latin typeface="Times New Roman" panose="02020603050405020304" pitchFamily="18" charset="0"/>
              </a:rPr>
              <a:t>(5) for</a:t>
            </a:r>
            <a:r>
              <a:rPr kumimoji="1" lang="en-US" altLang="zh-CN" sz="2400">
                <a:solidFill>
                  <a:schemeClr val="tx1"/>
                </a:solidFill>
                <a:latin typeface="Times New Roman" panose="02020603050405020304" pitchFamily="18" charset="0"/>
              </a:rPr>
              <a:t> ( i =1; </a:t>
            </a:r>
          </a:p>
          <a:p>
            <a:pPr eaLnBrk="1" hangingPunct="1">
              <a:lnSpc>
                <a:spcPct val="130000"/>
              </a:lnSpc>
              <a:defRPr/>
            </a:pPr>
            <a:r>
              <a:rPr kumimoji="1" lang="en-US" altLang="zh-CN" sz="2400" i="1">
                <a:solidFill>
                  <a:srgbClr val="FFFF66"/>
                </a:solidFill>
                <a:latin typeface="Times New Roman" panose="02020603050405020304" pitchFamily="18" charset="0"/>
              </a:rPr>
              <a:t>            </a:t>
            </a:r>
            <a:r>
              <a:rPr kumimoji="1" lang="en-US" altLang="zh-CN" sz="2400">
                <a:solidFill>
                  <a:srgbClr val="003399"/>
                </a:solidFill>
                <a:latin typeface="Times New Roman" panose="02020603050405020304" pitchFamily="18" charset="0"/>
              </a:rPr>
              <a:t>sum += i ++ </a:t>
            </a:r>
            <a:r>
              <a:rPr kumimoji="1" lang="en-US" altLang="zh-CN" sz="2400">
                <a:solidFill>
                  <a:srgbClr val="003399"/>
                </a:solidFill>
                <a:effectLst>
                  <a:outerShdw blurRad="38100" dist="38100" dir="2700000" algn="tl">
                    <a:srgbClr val="C0C0C0"/>
                  </a:outerShdw>
                </a:effectLst>
                <a:latin typeface="Times New Roman" panose="02020603050405020304" pitchFamily="18" charset="0"/>
              </a:rPr>
              <a:t>,</a:t>
            </a:r>
            <a:r>
              <a:rPr kumimoji="1" lang="en-US" altLang="zh-CN" sz="2400">
                <a:solidFill>
                  <a:srgbClr val="003399"/>
                </a:solidFill>
                <a:latin typeface="Times New Roman" panose="02020603050405020304" pitchFamily="18" charset="0"/>
              </a:rPr>
              <a:t>  i &lt;= n ; )  ; </a:t>
            </a:r>
          </a:p>
          <a:p>
            <a:pPr eaLnBrk="1" hangingPunct="1">
              <a:lnSpc>
                <a:spcPct val="130000"/>
              </a:lnSpc>
              <a:defRPr/>
            </a:pPr>
            <a:r>
              <a:rPr kumimoji="1" lang="en-US" altLang="zh-CN" sz="2400">
                <a:solidFill>
                  <a:srgbClr val="FF3300"/>
                </a:solidFill>
                <a:latin typeface="Times New Roman" panose="02020603050405020304" pitchFamily="18" charset="0"/>
              </a:rPr>
              <a:t> 	</a:t>
            </a:r>
            <a:r>
              <a:rPr kumimoji="1" lang="en-US" altLang="zh-CN" sz="2000" i="1">
                <a:solidFill>
                  <a:schemeClr val="tx1"/>
                </a:solidFill>
                <a:latin typeface="Times New Roman" panose="02020603050405020304" pitchFamily="18" charset="0"/>
              </a:rPr>
              <a:t>//comma operator</a:t>
            </a:r>
            <a:endParaRPr kumimoji="1" lang="zh-CN" altLang="en-US" sz="2000" i="1">
              <a:solidFill>
                <a:schemeClr val="tx1"/>
              </a:solidFill>
              <a:latin typeface="Times New Roman" panose="02020603050405020304" pitchFamily="18" charset="0"/>
            </a:endParaRPr>
          </a:p>
        </p:txBody>
      </p:sp>
      <p:sp>
        <p:nvSpPr>
          <p:cNvPr id="14" name="AutoShape 5">
            <a:extLst>
              <a:ext uri="{FF2B5EF4-FFF2-40B4-BE49-F238E27FC236}">
                <a16:creationId xmlns="" xmlns:a16="http://schemas.microsoft.com/office/drawing/2014/main" id="{8A4FEFAD-4FC4-466B-9A2B-A5EAC7FA89DF}"/>
              </a:ext>
            </a:extLst>
          </p:cNvPr>
          <p:cNvSpPr>
            <a:spLocks noChangeArrowheads="1"/>
          </p:cNvSpPr>
          <p:nvPr/>
        </p:nvSpPr>
        <p:spPr bwMode="auto">
          <a:xfrm>
            <a:off x="5029200" y="5105400"/>
            <a:ext cx="3810000" cy="1219200"/>
          </a:xfrm>
          <a:prstGeom prst="cloudCallout">
            <a:avLst>
              <a:gd name="adj1" fmla="val -38903"/>
              <a:gd name="adj2" fmla="val 79903"/>
            </a:avLst>
          </a:prstGeom>
          <a:solidFill>
            <a:schemeClr val="accent1"/>
          </a:solidFill>
          <a:ln w="9525">
            <a:solidFill>
              <a:schemeClr val="tx1"/>
            </a:solidFill>
            <a:round/>
            <a:headEnd/>
            <a:tailEnd/>
          </a:ln>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solidFill>
                  <a:schemeClr val="tx2"/>
                </a:solidFill>
                <a:latin typeface="Arial" panose="020B0604020202020204" pitchFamily="34" charset="0"/>
              </a:rPr>
              <a:t>Semicolons appear all the time.</a:t>
            </a:r>
            <a:endParaRPr lang="zh-CN" altLang="en-US" sz="2000">
              <a:solidFill>
                <a:schemeClr val="tx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ou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ou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2" grpId="0" autoUpdateAnimBg="0"/>
      <p:bldP spid="13" grpId="0" autoUpdateAnimBg="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 xmlns:a16="http://schemas.microsoft.com/office/drawing/2014/main" id="{D60EC4A5-FDCF-4FC6-8B01-3BA7CEF4A577}"/>
              </a:ext>
            </a:extLst>
          </p:cNvPr>
          <p:cNvSpPr>
            <a:spLocks noGrp="1"/>
          </p:cNvSpPr>
          <p:nvPr>
            <p:ph type="title"/>
          </p:nvPr>
        </p:nvSpPr>
        <p:spPr/>
        <p:txBody>
          <a:bodyPr/>
          <a:lstStyle/>
          <a:p>
            <a:r>
              <a:rPr lang="en-US" altLang="zh-CN" dirty="0"/>
              <a:t>Exercise</a:t>
            </a:r>
            <a:endParaRPr lang="zh-CN" altLang="en-US" dirty="0"/>
          </a:p>
        </p:txBody>
      </p:sp>
      <p:sp>
        <p:nvSpPr>
          <p:cNvPr id="24579" name="内容占位符 2">
            <a:extLst>
              <a:ext uri="{FF2B5EF4-FFF2-40B4-BE49-F238E27FC236}">
                <a16:creationId xmlns="" xmlns:a16="http://schemas.microsoft.com/office/drawing/2014/main" id="{48770C5D-5901-461B-AC9A-0C8FE8B64244}"/>
              </a:ext>
            </a:extLst>
          </p:cNvPr>
          <p:cNvSpPr>
            <a:spLocks noGrp="1"/>
          </p:cNvSpPr>
          <p:nvPr>
            <p:ph idx="1"/>
          </p:nvPr>
        </p:nvSpPr>
        <p:spPr/>
        <p:txBody>
          <a:bodyPr/>
          <a:lstStyle/>
          <a:p>
            <a:r>
              <a:rPr lang="en-US" altLang="zh-CN" dirty="0">
                <a:ea typeface="宋体" panose="02010600030101010101" pitchFamily="2" charset="-122"/>
              </a:rPr>
              <a:t>Write a program to evaluate the equation y=</a:t>
            </a:r>
            <a:r>
              <a:rPr lang="en-US" altLang="zh-CN" dirty="0" err="1">
                <a:ea typeface="宋体" panose="02010600030101010101" pitchFamily="2" charset="-122"/>
              </a:rPr>
              <a:t>x</a:t>
            </a:r>
            <a:r>
              <a:rPr lang="en-US" altLang="zh-CN" baseline="30000" dirty="0" err="1">
                <a:ea typeface="宋体" panose="02010600030101010101" pitchFamily="2" charset="-122"/>
              </a:rPr>
              <a:t>n</a:t>
            </a:r>
            <a:r>
              <a:rPr lang="en-US" altLang="zh-CN" dirty="0">
                <a:ea typeface="宋体" panose="02010600030101010101" pitchFamily="2" charset="-122"/>
              </a:rPr>
              <a:t> when n is a non-negative integer using for, while and do-while independently.</a:t>
            </a:r>
            <a:endParaRPr lang="zh-CN" altLang="en-US" dirty="0">
              <a:ea typeface="宋体" panose="02010600030101010101" pitchFamily="2" charset="-122"/>
            </a:endParaRPr>
          </a:p>
        </p:txBody>
      </p:sp>
    </p:spTree>
    <p:extLst>
      <p:ext uri="{BB962C8B-B14F-4D97-AF65-F5344CB8AC3E}">
        <p14:creationId xmlns:p14="http://schemas.microsoft.com/office/powerpoint/2010/main" val="1885536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 xmlns:a16="http://schemas.microsoft.com/office/drawing/2014/main" id="{AAE81796-F5CA-4CB0-A5AA-65638742FBC6}"/>
              </a:ext>
            </a:extLst>
          </p:cNvPr>
          <p:cNvSpPr>
            <a:spLocks noGrp="1"/>
          </p:cNvSpPr>
          <p:nvPr>
            <p:ph type="title"/>
          </p:nvPr>
        </p:nvSpPr>
        <p:spPr/>
        <p:txBody>
          <a:bodyPr/>
          <a:lstStyle/>
          <a:p>
            <a:r>
              <a:rPr lang="en-US" altLang="zh-CN"/>
              <a:t>Program</a:t>
            </a:r>
            <a:endParaRPr lang="zh-CN" altLang="en-US"/>
          </a:p>
        </p:txBody>
      </p:sp>
      <p:sp>
        <p:nvSpPr>
          <p:cNvPr id="4" name="Rectangle 3">
            <a:extLst>
              <a:ext uri="{FF2B5EF4-FFF2-40B4-BE49-F238E27FC236}">
                <a16:creationId xmlns="" xmlns:a16="http://schemas.microsoft.com/office/drawing/2014/main" id="{5AB8937C-C783-4591-A33A-C3629DBCB970}"/>
              </a:ext>
            </a:extLst>
          </p:cNvPr>
          <p:cNvSpPr txBox="1">
            <a:spLocks noChangeArrowheads="1"/>
          </p:cNvSpPr>
          <p:nvPr/>
        </p:nvSpPr>
        <p:spPr bwMode="auto">
          <a:xfrm>
            <a:off x="381000" y="1066800"/>
            <a:ext cx="8305800" cy="5181600"/>
          </a:xfrm>
          <a:prstGeom prst="rect">
            <a:avLst/>
          </a:prstGeom>
          <a:noFill/>
          <a:ln>
            <a:solidFill>
              <a:schemeClr val="tx1"/>
            </a:solidFill>
          </a:ln>
          <a:extLst/>
        </p:spPr>
        <p:txBody>
          <a:bodyPr/>
          <a:lstStyle/>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main()</a:t>
            </a:r>
          </a:p>
          <a:p>
            <a:pPr marL="342900" indent="-342900">
              <a:lnSpc>
                <a:spcPct val="50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a:t>
            </a:r>
          </a:p>
          <a:p>
            <a:pPr marL="342900" indent="-342900">
              <a:lnSpc>
                <a:spcPct val="50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kern="0" dirty="0" err="1">
                <a:latin typeface="Times New Roman" pitchFamily="18" charset="0"/>
                <a:ea typeface="宋体" charset="0"/>
                <a:cs typeface="Times New Roman" pitchFamily="18" charset="0"/>
              </a:rPr>
              <a:t>int</a:t>
            </a:r>
            <a:r>
              <a:rPr lang="en-US" altLang="zh-CN" sz="2400" kern="0" dirty="0">
                <a:latin typeface="Times New Roman" pitchFamily="18" charset="0"/>
                <a:ea typeface="宋体" charset="0"/>
                <a:cs typeface="Times New Roman" pitchFamily="18" charset="0"/>
              </a:rPr>
              <a:t> count, n;</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float x, y;</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kern="0" dirty="0" err="1">
                <a:latin typeface="Times New Roman" pitchFamily="18" charset="0"/>
                <a:ea typeface="宋体" charset="0"/>
                <a:cs typeface="Times New Roman" pitchFamily="18" charset="0"/>
              </a:rPr>
              <a:t>printf</a:t>
            </a:r>
            <a:r>
              <a:rPr lang="en-US" altLang="zh-CN" sz="2400" kern="0" dirty="0">
                <a:latin typeface="Times New Roman" pitchFamily="18" charset="0"/>
                <a:ea typeface="宋体" charset="0"/>
                <a:cs typeface="Times New Roman" pitchFamily="18" charset="0"/>
              </a:rPr>
              <a:t>("Enter the values of x and n:");</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kern="0" dirty="0" err="1">
                <a:latin typeface="Times New Roman" pitchFamily="18" charset="0"/>
                <a:ea typeface="宋体" charset="0"/>
                <a:cs typeface="Times New Roman" pitchFamily="18" charset="0"/>
              </a:rPr>
              <a:t>scanf</a:t>
            </a:r>
            <a:r>
              <a:rPr lang="en-US" altLang="zh-CN" sz="2400" kern="0" dirty="0">
                <a:latin typeface="Times New Roman" pitchFamily="18" charset="0"/>
                <a:ea typeface="宋体" charset="0"/>
                <a:cs typeface="Times New Roman" pitchFamily="18" charset="0"/>
              </a:rPr>
              <a:t>("%f %d", &amp;x, &amp;n);</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y=1.0;</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count=0;			/*Initialization*/</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 Loop Begins */</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while (count &lt; n) 	/*Testing*/</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y=y*x;			/*Actions*/</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count++;		/*</a:t>
            </a:r>
            <a:r>
              <a:rPr lang="en-US" altLang="zh-CN" sz="2400" kern="0" dirty="0" err="1">
                <a:latin typeface="Times New Roman" pitchFamily="18" charset="0"/>
                <a:ea typeface="宋体" charset="0"/>
                <a:cs typeface="Times New Roman" pitchFamily="18" charset="0"/>
              </a:rPr>
              <a:t>Updating</a:t>
            </a:r>
            <a:r>
              <a:rPr lang="en-US" altLang="zh-CN" sz="2400" kern="0" dirty="0">
                <a:latin typeface="Times New Roman" pitchFamily="18" charset="0"/>
                <a:ea typeface="宋体" charset="0"/>
                <a:cs typeface="Times New Roman" pitchFamily="18" charset="0"/>
              </a:rPr>
              <a:t>*/</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		</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 End of Loop*/</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kern="0" dirty="0" err="1">
                <a:latin typeface="Times New Roman" pitchFamily="18" charset="0"/>
                <a:ea typeface="宋体" charset="0"/>
                <a:cs typeface="Times New Roman" pitchFamily="18" charset="0"/>
              </a:rPr>
              <a:t>printf</a:t>
            </a:r>
            <a:r>
              <a:rPr lang="en-US" altLang="zh-CN" sz="2400" kern="0" dirty="0">
                <a:latin typeface="Times New Roman" pitchFamily="18" charset="0"/>
                <a:ea typeface="宋体" charset="0"/>
                <a:cs typeface="Times New Roman" pitchFamily="18" charset="0"/>
              </a:rPr>
              <a:t>("\</a:t>
            </a:r>
            <a:r>
              <a:rPr lang="en-US" altLang="zh-CN" sz="2400" kern="0" dirty="0" err="1">
                <a:latin typeface="Times New Roman" pitchFamily="18" charset="0"/>
                <a:ea typeface="宋体" charset="0"/>
                <a:cs typeface="Times New Roman" pitchFamily="18" charset="0"/>
              </a:rPr>
              <a:t>nx</a:t>
            </a:r>
            <a:r>
              <a:rPr lang="en-US" altLang="zh-CN" sz="2400" kern="0" dirty="0">
                <a:latin typeface="Times New Roman" pitchFamily="18" charset="0"/>
                <a:ea typeface="宋体" charset="0"/>
                <a:cs typeface="Times New Roman" pitchFamily="18" charset="0"/>
              </a:rPr>
              <a:t>=%f; n=%d; x to power n=%f\</a:t>
            </a:r>
            <a:r>
              <a:rPr lang="en-US" altLang="zh-CN" sz="2400" kern="0" dirty="0" err="1">
                <a:latin typeface="Times New Roman" pitchFamily="18" charset="0"/>
                <a:ea typeface="宋体" charset="0"/>
                <a:cs typeface="Times New Roman" pitchFamily="18" charset="0"/>
              </a:rPr>
              <a:t>n",x,n,y</a:t>
            </a:r>
            <a:r>
              <a:rPr lang="en-US" altLang="zh-CN" sz="2400" kern="0" dirty="0">
                <a:latin typeface="Times New Roman" pitchFamily="18" charset="0"/>
                <a:ea typeface="宋体" charset="0"/>
                <a:cs typeface="Times New Roman" pitchFamily="18" charset="0"/>
              </a:rPr>
              <a:t>);</a:t>
            </a:r>
          </a:p>
          <a:p>
            <a:pPr marL="342900" indent="-342900">
              <a:lnSpc>
                <a:spcPct val="65000"/>
              </a:lnSpc>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 xmlns:a16="http://schemas.microsoft.com/office/drawing/2014/main" id="{D60EC4A5-FDCF-4FC6-8B01-3BA7CEF4A577}"/>
              </a:ext>
            </a:extLst>
          </p:cNvPr>
          <p:cNvSpPr>
            <a:spLocks noGrp="1"/>
          </p:cNvSpPr>
          <p:nvPr>
            <p:ph type="title"/>
          </p:nvPr>
        </p:nvSpPr>
        <p:spPr/>
        <p:txBody>
          <a:bodyPr/>
          <a:lstStyle/>
          <a:p>
            <a:r>
              <a:rPr lang="en-US" altLang="zh-CN"/>
              <a:t>Exercise</a:t>
            </a:r>
            <a:endParaRPr lang="zh-CN" altLang="en-US"/>
          </a:p>
        </p:txBody>
      </p:sp>
      <p:sp>
        <p:nvSpPr>
          <p:cNvPr id="24579" name="内容占位符 2">
            <a:extLst>
              <a:ext uri="{FF2B5EF4-FFF2-40B4-BE49-F238E27FC236}">
                <a16:creationId xmlns="" xmlns:a16="http://schemas.microsoft.com/office/drawing/2014/main" id="{48770C5D-5901-461B-AC9A-0C8FE8B64244}"/>
              </a:ext>
            </a:extLst>
          </p:cNvPr>
          <p:cNvSpPr>
            <a:spLocks noGrp="1"/>
          </p:cNvSpPr>
          <p:nvPr>
            <p:ph idx="1"/>
          </p:nvPr>
        </p:nvSpPr>
        <p:spPr/>
        <p:txBody>
          <a:bodyPr/>
          <a:lstStyle/>
          <a:p>
            <a:r>
              <a:rPr lang="en-US" altLang="zh-CN" dirty="0">
                <a:ea typeface="宋体" panose="02010600030101010101" pitchFamily="2" charset="-122"/>
              </a:rPr>
              <a:t>Write a program to evaluate the equation y=</a:t>
            </a:r>
            <a:r>
              <a:rPr lang="en-US" altLang="zh-CN" dirty="0" err="1">
                <a:ea typeface="宋体" panose="02010600030101010101" pitchFamily="2" charset="-122"/>
              </a:rPr>
              <a:t>x</a:t>
            </a:r>
            <a:r>
              <a:rPr lang="en-US" altLang="zh-CN" baseline="30000" dirty="0" err="1">
                <a:ea typeface="宋体" panose="02010600030101010101" pitchFamily="2" charset="-122"/>
              </a:rPr>
              <a:t>n</a:t>
            </a:r>
            <a:r>
              <a:rPr lang="en-US" altLang="zh-CN" dirty="0">
                <a:ea typeface="宋体" panose="02010600030101010101" pitchFamily="2" charset="-122"/>
              </a:rPr>
              <a:t> when n is a non-negative integer using for, while and do-while independently.</a:t>
            </a:r>
            <a:endParaRPr lang="zh-CN" altLang="en-US" dirty="0">
              <a:ea typeface="宋体" panose="02010600030101010101" pitchFamily="2" charset="-122"/>
            </a:endParaRPr>
          </a:p>
        </p:txBody>
      </p:sp>
      <p:sp>
        <p:nvSpPr>
          <p:cNvPr id="4" name="Text Box 4"/>
          <p:cNvSpPr txBox="1">
            <a:spLocks noChangeArrowheads="1"/>
          </p:cNvSpPr>
          <p:nvPr/>
        </p:nvSpPr>
        <p:spPr bwMode="auto">
          <a:xfrm>
            <a:off x="649685" y="2492896"/>
            <a:ext cx="3960415" cy="1571842"/>
          </a:xfrm>
          <a:prstGeom prst="rect">
            <a:avLst/>
          </a:prstGeom>
          <a:solidFill>
            <a:schemeClr val="bg1"/>
          </a:solidFill>
          <a:ln w="28575">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nchor="ctr">
            <a:spAutoFit/>
          </a:bodyPr>
          <a:lstStyle/>
          <a:p>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y </a:t>
            </a:r>
            <a:r>
              <a:rPr lang="en-US" altLang="zh-CN" sz="2400" dirty="0">
                <a:latin typeface="Times New Roman" pitchFamily="18" charset="0"/>
                <a:cs typeface="Times New Roman" pitchFamily="18" charset="0"/>
              </a:rPr>
              <a:t>= 1</a:t>
            </a:r>
            <a:r>
              <a:rPr lang="en-US" altLang="zh-CN" sz="2400" dirty="0" smtClean="0">
                <a:latin typeface="Times New Roman" pitchFamily="18" charset="0"/>
                <a:cs typeface="Times New Roman" pitchFamily="18" charset="0"/>
              </a:rPr>
              <a:t>, x ,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=1 , n=5</a:t>
            </a:r>
            <a:r>
              <a:rPr lang="en-US" altLang="zh-CN" sz="2400" dirty="0" smtClean="0">
                <a:latin typeface="Times New Roman" pitchFamily="18" charset="0"/>
                <a:cs typeface="Times New Roman" pitchFamily="18" charset="0"/>
              </a:rPr>
              <a:t>;</a:t>
            </a:r>
          </a:p>
          <a:p>
            <a:r>
              <a:rPr lang="en-US" altLang="zh-CN" sz="2400" dirty="0" smtClean="0">
                <a:latin typeface="Times New Roman" pitchFamily="18" charset="0"/>
                <a:cs typeface="Times New Roman" pitchFamily="18" charset="0"/>
              </a:rPr>
              <a:t>while(</a:t>
            </a:r>
            <a:r>
              <a:rPr lang="en-US" altLang="zh-CN" sz="2400" dirty="0" err="1" smtClean="0">
                <a:latin typeface="Times New Roman" pitchFamily="18" charset="0"/>
                <a:cs typeface="Times New Roman" pitchFamily="18" charset="0"/>
              </a:rPr>
              <a:t>i</a:t>
            </a:r>
            <a:r>
              <a:rPr lang="en-US" altLang="zh-CN" sz="2400" dirty="0">
                <a:latin typeface="Times New Roman" pitchFamily="18" charset="0"/>
                <a:cs typeface="Times New Roman" pitchFamily="18" charset="0"/>
              </a:rPr>
              <a:t>&lt;=n) </a:t>
            </a:r>
            <a:r>
              <a:rPr lang="zh-CN" altLang="en-US" sz="2400" dirty="0">
                <a:solidFill>
                  <a:srgbClr val="FF0000"/>
                </a:solidFill>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y*=</a:t>
            </a:r>
            <a:r>
              <a:rPr lang="en-US" altLang="zh-CN" sz="2400" dirty="0">
                <a:latin typeface="Times New Roman" pitchFamily="18" charset="0"/>
                <a:cs typeface="Times New Roman" pitchFamily="18" charset="0"/>
              </a:rPr>
              <a:t>x</a:t>
            </a:r>
            <a:r>
              <a:rPr lang="en-US" altLang="zh-CN" sz="2400" dirty="0" smtClean="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p:txBody>
      </p:sp>
      <p:sp>
        <p:nvSpPr>
          <p:cNvPr id="6" name="Rectangle 11"/>
          <p:cNvSpPr>
            <a:spLocks noChangeArrowheads="1"/>
          </p:cNvSpPr>
          <p:nvPr/>
        </p:nvSpPr>
        <p:spPr bwMode="auto">
          <a:xfrm>
            <a:off x="649685" y="4307651"/>
            <a:ext cx="6158980" cy="1571842"/>
          </a:xfrm>
          <a:prstGeom prst="rect">
            <a:avLst/>
          </a:prstGeom>
          <a:solidFill>
            <a:schemeClr val="bg1"/>
          </a:solidFill>
          <a:ln w="28575">
            <a:solidFill>
              <a:srgbClr val="80808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nchor="ctr">
            <a:spAutoFit/>
          </a:bodyPr>
          <a:lstStyle/>
          <a:p>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i</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=1 , n=5</a:t>
            </a:r>
            <a:r>
              <a:rPr lang="en-US" altLang="zh-CN" sz="2400" dirty="0" smtClean="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d</a:t>
            </a:r>
            <a:r>
              <a:rPr lang="en-US" altLang="zh-CN" sz="2400" dirty="0" smtClean="0">
                <a:latin typeface="Times New Roman" pitchFamily="18" charset="0"/>
                <a:cs typeface="Times New Roman" pitchFamily="18" charset="0"/>
              </a:rPr>
              <a:t>ouble </a:t>
            </a:r>
            <a:r>
              <a:rPr lang="en-US" altLang="zh-CN" sz="2400" dirty="0">
                <a:latin typeface="Times New Roman" pitchFamily="18" charset="0"/>
                <a:cs typeface="Times New Roman" pitchFamily="18" charset="0"/>
              </a:rPr>
              <a:t>y </a:t>
            </a:r>
            <a:r>
              <a:rPr lang="en-US" altLang="zh-CN" sz="2400" dirty="0" smtClean="0">
                <a:latin typeface="Times New Roman" pitchFamily="18" charset="0"/>
                <a:cs typeface="Times New Roman" pitchFamily="18" charset="0"/>
              </a:rPr>
              <a:t>, x; </a:t>
            </a:r>
            <a:endParaRPr lang="en-US" altLang="zh-CN" sz="2400" dirty="0">
              <a:latin typeface="Times New Roman" pitchFamily="18" charset="0"/>
              <a:cs typeface="Times New Roman" pitchFamily="18" charset="0"/>
            </a:endParaRPr>
          </a:p>
          <a:p>
            <a:r>
              <a:rPr lang="en-US" altLang="zh-CN" sz="2400" dirty="0" smtClean="0">
                <a:latin typeface="Times New Roman" pitchFamily="18" charset="0"/>
                <a:cs typeface="Times New Roman" pitchFamily="18" charset="0"/>
              </a:rPr>
              <a:t>for</a:t>
            </a: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y = </a:t>
            </a:r>
            <a:r>
              <a:rPr lang="en-US" altLang="zh-CN" sz="2400" dirty="0">
                <a:latin typeface="Times New Roman" pitchFamily="18" charset="0"/>
                <a:cs typeface="Times New Roman" pitchFamily="18" charset="0"/>
              </a:rPr>
              <a:t>1;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&lt;n;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a:t>
            </a:r>
          </a:p>
          <a:p>
            <a:r>
              <a:rPr lang="en-US" altLang="zh-CN" sz="2400" dirty="0" smtClean="0">
                <a:latin typeface="Times New Roman" pitchFamily="18" charset="0"/>
                <a:cs typeface="Times New Roman" pitchFamily="18" charset="0"/>
              </a:rPr>
              <a:t>      power</a:t>
            </a:r>
            <a:r>
              <a:rPr lang="en-US" altLang="zh-CN" sz="2400" dirty="0">
                <a:latin typeface="Times New Roman" pitchFamily="18" charset="0"/>
                <a:cs typeface="Times New Roman" pitchFamily="18" charset="0"/>
              </a:rPr>
              <a:t>*=2;</a:t>
            </a:r>
          </a:p>
        </p:txBody>
      </p:sp>
      <p:sp>
        <p:nvSpPr>
          <p:cNvPr id="7" name="Text Box 10">
            <a:extLst>
              <a:ext uri="{FF2B5EF4-FFF2-40B4-BE49-F238E27FC236}">
                <a16:creationId xmlns="" xmlns:a16="http://schemas.microsoft.com/office/drawing/2014/main" id="{67C83F76-FB73-4A96-872C-445875765F0B}"/>
              </a:ext>
            </a:extLst>
          </p:cNvPr>
          <p:cNvSpPr txBox="1">
            <a:spLocks noChangeArrowheads="1"/>
          </p:cNvSpPr>
          <p:nvPr/>
        </p:nvSpPr>
        <p:spPr bwMode="auto">
          <a:xfrm>
            <a:off x="4834793" y="2212321"/>
            <a:ext cx="3422650" cy="1941173"/>
          </a:xfrm>
          <a:prstGeom prst="rect">
            <a:avLst/>
          </a:prstGeom>
          <a:solidFill>
            <a:schemeClr val="bg1"/>
          </a:solidFill>
          <a:ln w="28575">
            <a:solidFill>
              <a:srgbClr val="00FF00"/>
            </a:solidFill>
            <a:miter lim="800000"/>
            <a:headEnd/>
            <a:tailEnd/>
          </a:ln>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spcBef>
                <a:spcPct val="0"/>
              </a:spcBef>
              <a:buFontTx/>
              <a:buNone/>
            </a:pPr>
            <a:r>
              <a:rPr lang="en-US" altLang="zh-CN" dirty="0" smtClean="0"/>
              <a:t>double x</a:t>
            </a:r>
            <a:r>
              <a:rPr lang="en-US" altLang="zh-CN" dirty="0" smtClean="0">
                <a:solidFill>
                  <a:srgbClr val="FF0000"/>
                </a:solidFill>
              </a:rPr>
              <a:t>, y=0</a:t>
            </a:r>
            <a:r>
              <a:rPr lang="en-US" altLang="zh-CN" dirty="0" smtClean="0"/>
              <a:t>;</a:t>
            </a:r>
          </a:p>
          <a:p>
            <a:pPr>
              <a:spcBef>
                <a:spcPct val="0"/>
              </a:spcBef>
              <a:buFontTx/>
              <a:buNone/>
            </a:pPr>
            <a:r>
              <a:rPr lang="en-US" altLang="zh-CN" dirty="0" smtClean="0"/>
              <a:t>do</a:t>
            </a:r>
            <a:endParaRPr lang="en-US" altLang="zh-CN" dirty="0"/>
          </a:p>
          <a:p>
            <a:pPr>
              <a:spcBef>
                <a:spcPct val="0"/>
              </a:spcBef>
              <a:buFontTx/>
              <a:buNone/>
            </a:pPr>
            <a:r>
              <a:rPr lang="en-US" altLang="zh-CN" dirty="0"/>
              <a:t> {   </a:t>
            </a:r>
            <a:r>
              <a:rPr lang="en-US" altLang="zh-CN" dirty="0" smtClean="0"/>
              <a:t> </a:t>
            </a:r>
            <a:r>
              <a:rPr lang="en-US" altLang="zh-CN" dirty="0"/>
              <a:t>y*=x;</a:t>
            </a:r>
          </a:p>
          <a:p>
            <a:pPr>
              <a:spcBef>
                <a:spcPct val="0"/>
              </a:spcBef>
              <a:buFontTx/>
              <a:buNone/>
            </a:pPr>
            <a:r>
              <a:rPr lang="en-US" altLang="zh-CN" dirty="0"/>
              <a:t>       count++;</a:t>
            </a:r>
          </a:p>
          <a:p>
            <a:pPr>
              <a:spcBef>
                <a:spcPct val="0"/>
              </a:spcBef>
              <a:buFontTx/>
              <a:buNone/>
            </a:pPr>
            <a:r>
              <a:rPr lang="en-US" altLang="zh-CN" dirty="0"/>
              <a:t> }while ( count&lt;n); </a:t>
            </a:r>
            <a:r>
              <a:rPr lang="en-US" altLang="zh-CN" dirty="0" smtClean="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4294967295"/>
          </p:nvPr>
        </p:nvSpPr>
        <p:spPr>
          <a:xfrm>
            <a:off x="756319" y="6524625"/>
            <a:ext cx="1295401" cy="123825"/>
          </a:xfrm>
          <a:prstGeom prst="rect">
            <a:avLst/>
          </a:prstGeom>
        </p:spPr>
        <p:txBody>
          <a:bodyPr/>
          <a:lstStyle/>
          <a:p>
            <a:fld id="{9C118608-F706-423D-9598-65ADEDB229CC}" type="datetime1">
              <a:rPr lang="zh-CN" altLang="en-US"/>
              <a:pPr/>
              <a:t>2019/10/30</a:t>
            </a:fld>
            <a:endParaRPr lang="en-US" altLang="zh-CN"/>
          </a:p>
        </p:txBody>
      </p:sp>
      <p:sp>
        <p:nvSpPr>
          <p:cNvPr id="6" name="灯片编号占位符 5"/>
          <p:cNvSpPr>
            <a:spLocks noGrp="1"/>
          </p:cNvSpPr>
          <p:nvPr>
            <p:ph type="sldNum" sz="quarter" idx="4294967295"/>
          </p:nvPr>
        </p:nvSpPr>
        <p:spPr>
          <a:xfrm>
            <a:off x="3132138" y="6481763"/>
            <a:ext cx="2133600" cy="376237"/>
          </a:xfrm>
          <a:prstGeom prst="rect">
            <a:avLst/>
          </a:prstGeom>
        </p:spPr>
        <p:txBody>
          <a:bodyPr/>
          <a:lstStyle/>
          <a:p>
            <a:fld id="{2E2F20AB-AC9C-4294-9E10-D3EB0180BC51}" type="slidenum">
              <a:rPr lang="en-US" altLang="zh-CN"/>
              <a:pPr/>
              <a:t>16</a:t>
            </a:fld>
            <a:endParaRPr lang="en-US" altLang="zh-CN"/>
          </a:p>
        </p:txBody>
      </p:sp>
      <p:sp>
        <p:nvSpPr>
          <p:cNvPr id="879618" name="Rectangle 2"/>
          <p:cNvSpPr>
            <a:spLocks noGrp="1" noChangeArrowheads="1"/>
          </p:cNvSpPr>
          <p:nvPr>
            <p:ph type="title"/>
          </p:nvPr>
        </p:nvSpPr>
        <p:spPr/>
        <p:txBody>
          <a:bodyPr/>
          <a:lstStyle/>
          <a:p>
            <a:pPr marL="0" lvl="1" defTabSz="1466850">
              <a:lnSpc>
                <a:spcPct val="90000"/>
              </a:lnSpc>
              <a:spcAft>
                <a:spcPct val="15000"/>
              </a:spcAft>
            </a:pPr>
            <a:r>
              <a:rPr lang="en-US" altLang="zh-CN" dirty="0">
                <a:ea typeface="宋体" pitchFamily="2" charset="-122"/>
              </a:rPr>
              <a:t>Control condition</a:t>
            </a:r>
            <a:endParaRPr lang="zh-CN" altLang="en-US" sz="3300" kern="1200" dirty="0"/>
          </a:p>
        </p:txBody>
      </p:sp>
      <p:graphicFrame>
        <p:nvGraphicFramePr>
          <p:cNvPr id="13" name="图示 12"/>
          <p:cNvGraphicFramePr/>
          <p:nvPr>
            <p:extLst>
              <p:ext uri="{D42A27DB-BD31-4B8C-83A1-F6EECF244321}">
                <p14:modId xmlns:p14="http://schemas.microsoft.com/office/powerpoint/2010/main" val="1954763423"/>
              </p:ext>
            </p:extLst>
          </p:nvPr>
        </p:nvGraphicFramePr>
        <p:xfrm>
          <a:off x="1115616" y="1196752"/>
          <a:ext cx="5328592" cy="2695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组合 20"/>
          <p:cNvGrpSpPr/>
          <p:nvPr/>
        </p:nvGrpSpPr>
        <p:grpSpPr>
          <a:xfrm>
            <a:off x="1021796" y="1378578"/>
            <a:ext cx="4918355" cy="699434"/>
            <a:chOff x="2047907" y="72007"/>
            <a:chExt cx="3640724" cy="699434"/>
          </a:xfrm>
          <a:scene3d>
            <a:camera prst="orthographicFront"/>
            <a:lightRig rig="flat" dir="t"/>
          </a:scene3d>
        </p:grpSpPr>
        <p:sp>
          <p:nvSpPr>
            <p:cNvPr id="22" name="同侧圆角矩形 21"/>
            <p:cNvSpPr/>
            <p:nvPr/>
          </p:nvSpPr>
          <p:spPr>
            <a:xfrm rot="5400000">
              <a:off x="3518552" y="-1398638"/>
              <a:ext cx="699434" cy="3640724"/>
            </a:xfrm>
            <a:prstGeom prst="round2SameRect">
              <a:avLst/>
            </a:prstGeom>
            <a:sp3d extrusionH="12700" prstMaterial="plastic">
              <a:bevelT w="50800" h="50800"/>
            </a:sp3d>
          </p:spPr>
          <p:style>
            <a:lnRef idx="1">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2">
              <a:schemeClr val="accent2">
                <a:alpha val="90000"/>
                <a:tint val="40000"/>
                <a:hueOff val="0"/>
                <a:satOff val="0"/>
                <a:lumOff val="0"/>
                <a:alphaOff val="0"/>
              </a:schemeClr>
            </a:effectRef>
            <a:fontRef idx="minor">
              <a:schemeClr val="dk1">
                <a:hueOff val="0"/>
                <a:satOff val="0"/>
                <a:lumOff val="0"/>
                <a:alphaOff val="0"/>
              </a:schemeClr>
            </a:fontRef>
          </p:style>
        </p:sp>
        <p:sp>
          <p:nvSpPr>
            <p:cNvPr id="23" name="同侧圆角矩形 4"/>
            <p:cNvSpPr/>
            <p:nvPr/>
          </p:nvSpPr>
          <p:spPr>
            <a:xfrm>
              <a:off x="2047907" y="106151"/>
              <a:ext cx="3606580" cy="631146"/>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5730" tIns="62865" rIns="125730" bIns="62865" numCol="1" spcCol="1270" anchor="ctr" anchorCtr="0">
              <a:noAutofit/>
            </a:bodyPr>
            <a:lstStyle/>
            <a:p>
              <a:pPr marL="0" lvl="1" defTabSz="1466850">
                <a:lnSpc>
                  <a:spcPct val="90000"/>
                </a:lnSpc>
                <a:spcAft>
                  <a:spcPct val="15000"/>
                </a:spcAft>
              </a:pPr>
              <a:r>
                <a:rPr lang="en-US" altLang="zh-CN" sz="3600" dirty="0" smtClean="0">
                  <a:ea typeface="宋体" pitchFamily="2" charset="-122"/>
                </a:rPr>
                <a:t>Control condition</a:t>
              </a:r>
              <a:endParaRPr lang="zh-CN" altLang="en-US" sz="3300" kern="1200" dirty="0"/>
            </a:p>
          </p:txBody>
        </p:sp>
      </p:grpSp>
      <p:pic>
        <p:nvPicPr>
          <p:cNvPr id="15" name="Picture 6" descr="D:\ppt\ppt模板\PPT动画素材之动画按钮--PPT素材，PPT背景，PPT图片.files\20071202210758308.gif">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35496" y="6453336"/>
            <a:ext cx="571500" cy="238125"/>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http://image.haha.mx/2013/06/20/middle/880047_850a04fcf6ffe991957e715105493dea_137173201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152" y="2979651"/>
            <a:ext cx="3414031" cy="373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50799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 xmlns:a16="http://schemas.microsoft.com/office/drawing/2014/main" id="{D60EC4A5-FDCF-4FC6-8B01-3BA7CEF4A577}"/>
              </a:ext>
            </a:extLst>
          </p:cNvPr>
          <p:cNvSpPr>
            <a:spLocks noGrp="1"/>
          </p:cNvSpPr>
          <p:nvPr>
            <p:ph type="title"/>
          </p:nvPr>
        </p:nvSpPr>
        <p:spPr/>
        <p:txBody>
          <a:bodyPr/>
          <a:lstStyle/>
          <a:p>
            <a:r>
              <a:rPr lang="en-US" altLang="zh-CN"/>
              <a:t>Exercise</a:t>
            </a:r>
            <a:endParaRPr lang="zh-CN" altLang="en-US" dirty="0"/>
          </a:p>
        </p:txBody>
      </p:sp>
      <p:sp>
        <p:nvSpPr>
          <p:cNvPr id="8" name="Rectangle 5"/>
          <p:cNvSpPr>
            <a:spLocks noChangeArrowheads="1"/>
          </p:cNvSpPr>
          <p:nvPr/>
        </p:nvSpPr>
        <p:spPr bwMode="auto">
          <a:xfrm>
            <a:off x="755576" y="1556792"/>
            <a:ext cx="7056784" cy="4536504"/>
          </a:xfrm>
          <a:prstGeom prst="rect">
            <a:avLst/>
          </a:prstGeom>
          <a:noFill/>
          <a:ln>
            <a:noFill/>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count1, count2, </a:t>
            </a:r>
            <a:r>
              <a:rPr lang="en-US" altLang="zh-CN" sz="2800" dirty="0">
                <a:latin typeface="Times New Roman" panose="02020603050405020304" pitchFamily="18" charset="0"/>
                <a:cs typeface="Times New Roman" panose="02020603050405020304" pitchFamily="18" charset="0"/>
              </a:rPr>
              <a:t>count3 </a:t>
            </a: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eaLnBrk="1" hangingPunct="1">
              <a:defRPr/>
            </a:pPr>
            <a:r>
              <a:rPr lang="en-US" altLang="zh-CN" sz="2800" dirty="0">
                <a:latin typeface="Times New Roman" panose="02020603050405020304" pitchFamily="18" charset="0"/>
                <a:cs typeface="Times New Roman" panose="02020603050405020304" pitchFamily="18" charset="0"/>
              </a:rPr>
              <a:t>char c ;</a:t>
            </a:r>
          </a:p>
          <a:p>
            <a:pPr eaLnBrk="1" hangingPunct="1">
              <a:defRPr/>
            </a:pPr>
            <a:r>
              <a:rPr lang="en-US" altLang="zh-CN" sz="2800" dirty="0" smtClean="0">
                <a:latin typeface="Times New Roman" panose="02020603050405020304" pitchFamily="18" charset="0"/>
                <a:cs typeface="Times New Roman" panose="02020603050405020304" pitchFamily="18" charset="0"/>
              </a:rPr>
              <a:t>while(   ?    )</a:t>
            </a:r>
            <a:endParaRPr lang="en-US" altLang="zh-CN" sz="2800" dirty="0">
              <a:latin typeface="Times New Roman" panose="02020603050405020304" pitchFamily="18" charset="0"/>
              <a:cs typeface="Times New Roman" panose="02020603050405020304" pitchFamily="18" charset="0"/>
            </a:endParaRPr>
          </a:p>
          <a:p>
            <a:pPr eaLnBrk="1" hangingPunct="1">
              <a:defRPr/>
            </a:pPr>
            <a:r>
              <a:rPr lang="en-US" altLang="zh-CN" sz="2800" dirty="0">
                <a:latin typeface="Times New Roman" panose="02020603050405020304" pitchFamily="18" charset="0"/>
                <a:cs typeface="Times New Roman" panose="02020603050405020304" pitchFamily="18" charset="0"/>
              </a:rPr>
              <a:t>{</a:t>
            </a:r>
          </a:p>
          <a:p>
            <a:pPr eaLnBrk="1" hangingPunct="1">
              <a:defRPr/>
            </a:pPr>
            <a:r>
              <a:rPr lang="en-US" altLang="zh-CN" sz="2800" dirty="0">
                <a:latin typeface="Times New Roman" panose="02020603050405020304" pitchFamily="18" charset="0"/>
                <a:cs typeface="Times New Roman" panose="02020603050405020304" pitchFamily="18" charset="0"/>
              </a:rPr>
              <a:t>    if(c&gt;='a’ || ‘A’ &amp;&amp; c&lt;='z’ </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Z’) </a:t>
            </a:r>
            <a:endParaRPr lang="en-US" altLang="zh-CN" sz="2800" dirty="0" smtClean="0">
              <a:latin typeface="Times New Roman" panose="02020603050405020304" pitchFamily="18" charset="0"/>
              <a:cs typeface="Times New Roman" panose="02020603050405020304" pitchFamily="18" charset="0"/>
            </a:endParaRPr>
          </a:p>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count1</a:t>
            </a:r>
            <a:r>
              <a:rPr lang="en-US" altLang="zh-CN" sz="2800" dirty="0">
                <a:latin typeface="Times New Roman" panose="02020603050405020304" pitchFamily="18" charset="0"/>
                <a:cs typeface="Times New Roman" panose="02020603050405020304" pitchFamily="18" charset="0"/>
              </a:rPr>
              <a:t>++;</a:t>
            </a:r>
          </a:p>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else </a:t>
            </a:r>
            <a:r>
              <a:rPr lang="en-US" altLang="zh-CN" sz="2800" dirty="0">
                <a:latin typeface="Times New Roman" panose="02020603050405020304" pitchFamily="18" charset="0"/>
                <a:cs typeface="Times New Roman" panose="02020603050405020304" pitchFamily="18" charset="0"/>
              </a:rPr>
              <a:t>if</a:t>
            </a:r>
            <a:r>
              <a:rPr lang="en-US" altLang="zh-CN" sz="2800" dirty="0" smtClean="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&gt;</a:t>
            </a:r>
            <a:r>
              <a:rPr lang="en-US" altLang="zh-CN" sz="2800" dirty="0" smtClean="0">
                <a:latin typeface="Times New Roman" panose="02020603050405020304" pitchFamily="18" charset="0"/>
                <a:cs typeface="Times New Roman" panose="02020603050405020304" pitchFamily="18" charset="0"/>
              </a:rPr>
              <a:t>=1&amp;</a:t>
            </a:r>
            <a:r>
              <a:rPr lang="en-US" altLang="zh-CN" sz="2800" dirty="0">
                <a:latin typeface="Times New Roman" panose="02020603050405020304" pitchFamily="18" charset="0"/>
                <a:cs typeface="Times New Roman" panose="02020603050405020304" pitchFamily="18" charset="0"/>
              </a:rPr>
              <a:t>&amp; c&lt;</a:t>
            </a:r>
            <a:r>
              <a:rPr lang="en-US" altLang="zh-CN" sz="2800" dirty="0" smtClean="0">
                <a:latin typeface="Times New Roman" panose="02020603050405020304" pitchFamily="18" charset="0"/>
                <a:cs typeface="Times New Roman" panose="02020603050405020304" pitchFamily="18" charset="0"/>
              </a:rPr>
              <a:t>=9) </a:t>
            </a:r>
          </a:p>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count2++;</a:t>
            </a:r>
            <a:endParaRPr lang="en-US" altLang="zh-CN" sz="2800" dirty="0">
              <a:latin typeface="Times New Roman" panose="02020603050405020304" pitchFamily="18" charset="0"/>
              <a:cs typeface="Times New Roman" panose="02020603050405020304" pitchFamily="18" charset="0"/>
            </a:endParaRPr>
          </a:p>
          <a:p>
            <a:pPr eaLnBrk="1" hangingPunct="1">
              <a:defRPr/>
            </a:pPr>
            <a:r>
              <a:rPr lang="en-US" altLang="zh-CN" sz="2800" dirty="0">
                <a:latin typeface="Times New Roman" panose="02020603050405020304" pitchFamily="18" charset="0"/>
                <a:cs typeface="Times New Roman" panose="02020603050405020304" pitchFamily="18" charset="0"/>
              </a:rPr>
              <a:t>    else </a:t>
            </a:r>
            <a:endParaRPr lang="en-US" altLang="zh-CN" sz="2800" dirty="0" smtClean="0">
              <a:latin typeface="Times New Roman" panose="02020603050405020304" pitchFamily="18" charset="0"/>
              <a:cs typeface="Times New Roman" panose="02020603050405020304" pitchFamily="18" charset="0"/>
            </a:endParaRPr>
          </a:p>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count3</a:t>
            </a:r>
            <a:r>
              <a:rPr lang="en-US" altLang="zh-CN" sz="2800" dirty="0">
                <a:latin typeface="Times New Roman" panose="02020603050405020304" pitchFamily="18" charset="0"/>
                <a:cs typeface="Times New Roman" panose="02020603050405020304" pitchFamily="18" charset="0"/>
              </a:rPr>
              <a:t>++;</a:t>
            </a:r>
          </a:p>
          <a:p>
            <a:pPr eaLnBrk="1" hangingPunct="1">
              <a:defRPr/>
            </a:pP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
        <p:nvSpPr>
          <p:cNvPr id="9" name="Rectangle 5"/>
          <p:cNvSpPr>
            <a:spLocks noChangeArrowheads="1"/>
          </p:cNvSpPr>
          <p:nvPr/>
        </p:nvSpPr>
        <p:spPr bwMode="auto">
          <a:xfrm>
            <a:off x="782241" y="1352360"/>
            <a:ext cx="7030119" cy="4751561"/>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count1</a:t>
            </a:r>
            <a:r>
              <a:rPr lang="en-US" altLang="zh-CN" sz="2800" dirty="0">
                <a:latin typeface="Times New Roman" panose="02020603050405020304" pitchFamily="18" charset="0"/>
                <a:cs typeface="Times New Roman" panose="02020603050405020304" pitchFamily="18" charset="0"/>
              </a:rPr>
              <a:t>=0, count2=0, count3 =0 ;</a:t>
            </a:r>
          </a:p>
          <a:p>
            <a:pPr eaLnBrk="1" hangingPunct="1">
              <a:defRPr/>
            </a:pPr>
            <a:r>
              <a:rPr lang="en-US" altLang="zh-CN" sz="2800" dirty="0">
                <a:latin typeface="Times New Roman" panose="02020603050405020304" pitchFamily="18" charset="0"/>
                <a:cs typeface="Times New Roman" panose="02020603050405020304" pitchFamily="18" charset="0"/>
              </a:rPr>
              <a:t>char c ;</a:t>
            </a:r>
          </a:p>
          <a:p>
            <a:pPr eaLnBrk="1" hangingPunct="1">
              <a:defRPr/>
            </a:pPr>
            <a:r>
              <a:rPr lang="en-US" altLang="zh-CN" sz="2800" dirty="0" smtClean="0">
                <a:latin typeface="Times New Roman" panose="02020603050405020304" pitchFamily="18" charset="0"/>
                <a:cs typeface="Times New Roman" panose="02020603050405020304" pitchFamily="18" charset="0"/>
              </a:rPr>
              <a:t>while(  </a:t>
            </a:r>
            <a:r>
              <a:rPr lang="en-US" altLang="zh-CN" sz="3200" dirty="0" smtClean="0">
                <a:solidFill>
                  <a:srgbClr val="800000"/>
                </a:solidFill>
                <a:latin typeface="Times New Roman" panose="02020603050405020304" pitchFamily="18" charset="0"/>
                <a:cs typeface="Times New Roman" panose="02020603050405020304" pitchFamily="18" charset="0"/>
              </a:rPr>
              <a:t>c </a:t>
            </a:r>
            <a:r>
              <a:rPr lang="en-US" altLang="zh-CN" sz="3200" dirty="0">
                <a:solidFill>
                  <a:srgbClr val="800000"/>
                </a:solidFill>
                <a:latin typeface="Times New Roman" panose="02020603050405020304" pitchFamily="18" charset="0"/>
                <a:cs typeface="Times New Roman" panose="02020603050405020304" pitchFamily="18" charset="0"/>
              </a:rPr>
              <a:t>= </a:t>
            </a:r>
            <a:r>
              <a:rPr lang="en-US" altLang="zh-CN" sz="3200" dirty="0" err="1">
                <a:solidFill>
                  <a:srgbClr val="800000"/>
                </a:solidFill>
                <a:latin typeface="Times New Roman" panose="02020603050405020304" pitchFamily="18" charset="0"/>
                <a:cs typeface="Times New Roman" panose="02020603050405020304" pitchFamily="18" charset="0"/>
              </a:rPr>
              <a:t>getchar</a:t>
            </a:r>
            <a:r>
              <a:rPr lang="en-US" altLang="zh-CN" sz="3200" dirty="0">
                <a:solidFill>
                  <a:srgbClr val="800000"/>
                </a:solidFill>
                <a:latin typeface="Times New Roman" panose="02020603050405020304" pitchFamily="18" charset="0"/>
                <a:cs typeface="Times New Roman" panose="02020603050405020304" pitchFamily="18" charset="0"/>
              </a:rPr>
              <a:t>(</a:t>
            </a:r>
            <a:r>
              <a:rPr lang="en-US" altLang="zh-CN" sz="3200" dirty="0" smtClean="0">
                <a:solidFill>
                  <a:srgbClr val="800000"/>
                </a:solidFill>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C00000"/>
                </a:solidFill>
                <a:latin typeface="Times New Roman" panose="02020603050405020304" pitchFamily="18" charset="0"/>
                <a:cs typeface="Times New Roman" panose="02020603050405020304" pitchFamily="18" charset="0"/>
              </a:rPr>
              <a:t>'\</a:t>
            </a:r>
            <a:r>
              <a:rPr lang="en-US" altLang="zh-CN" sz="3200" dirty="0" smtClean="0">
                <a:solidFill>
                  <a:srgbClr val="C00000"/>
                </a:solidFill>
                <a:latin typeface="Times New Roman" panose="02020603050405020304" pitchFamily="18" charset="0"/>
                <a:cs typeface="Times New Roman" panose="02020603050405020304" pitchFamily="18" charset="0"/>
              </a:rPr>
              <a:t>n’</a:t>
            </a: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eaLnBrk="1" hangingPunct="1">
              <a:defRPr/>
            </a:pPr>
            <a:r>
              <a:rPr lang="en-US" altLang="zh-CN" sz="2800" dirty="0">
                <a:latin typeface="Times New Roman" panose="02020603050405020304" pitchFamily="18" charset="0"/>
                <a:cs typeface="Times New Roman" panose="02020603050405020304" pitchFamily="18" charset="0"/>
              </a:rPr>
              <a:t>{</a:t>
            </a:r>
          </a:p>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if</a:t>
            </a:r>
            <a:r>
              <a:rPr lang="en-US" altLang="zh-CN" sz="2800" dirty="0">
                <a:latin typeface="Times New Roman" panose="02020603050405020304" pitchFamily="18" charset="0"/>
                <a:cs typeface="Times New Roman" panose="02020603050405020304" pitchFamily="18" charset="0"/>
              </a:rPr>
              <a:t>( c&gt;='a'&amp;&amp; c&lt;='z’ ||( c&gt;=‘A'&amp;&amp; c&lt;=‘Z')</a:t>
            </a:r>
          </a:p>
          <a:p>
            <a:pPr eaLnBrk="1" hangingPunct="1">
              <a:defRPr/>
            </a:pPr>
            <a:r>
              <a:rPr lang="en-US" altLang="zh-CN" sz="2800" dirty="0" smtClean="0">
                <a:latin typeface="Times New Roman" panose="02020603050405020304" pitchFamily="18" charset="0"/>
                <a:cs typeface="Times New Roman" panose="02020603050405020304" pitchFamily="18" charset="0"/>
              </a:rPr>
              <a:t>        count1</a:t>
            </a:r>
            <a:r>
              <a:rPr lang="en-US" altLang="zh-CN" sz="2800" dirty="0">
                <a:latin typeface="Times New Roman" panose="02020603050405020304" pitchFamily="18" charset="0"/>
                <a:cs typeface="Times New Roman" panose="02020603050405020304" pitchFamily="18" charset="0"/>
              </a:rPr>
              <a:t>++;</a:t>
            </a:r>
          </a:p>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else if </a:t>
            </a:r>
            <a:r>
              <a:rPr lang="en-US" altLang="zh-CN" sz="2800" dirty="0">
                <a:latin typeface="Times New Roman" panose="02020603050405020304" pitchFamily="18" charset="0"/>
                <a:cs typeface="Times New Roman" panose="02020603050405020304" pitchFamily="18" charset="0"/>
              </a:rPr>
              <a:t>( c</a:t>
            </a:r>
            <a:r>
              <a:rPr lang="en-US" altLang="zh-CN" sz="2800" dirty="0" smtClean="0">
                <a:latin typeface="Times New Roman" panose="02020603050405020304" pitchFamily="18" charset="0"/>
                <a:cs typeface="Times New Roman" panose="02020603050405020304" pitchFamily="18" charset="0"/>
              </a:rPr>
              <a:t>&gt;=’0'&amp;&amp; </a:t>
            </a:r>
            <a:r>
              <a:rPr lang="en-US" altLang="zh-CN" sz="2800" dirty="0">
                <a:latin typeface="Times New Roman" panose="02020603050405020304" pitchFamily="18" charset="0"/>
                <a:cs typeface="Times New Roman" panose="02020603050405020304" pitchFamily="18" charset="0"/>
              </a:rPr>
              <a:t>c&lt;='9'</a:t>
            </a:r>
            <a:r>
              <a:rPr lang="en-US" altLang="zh-CN" sz="2800" dirty="0" smtClean="0">
                <a:latin typeface="Times New Roman" panose="02020603050405020304" pitchFamily="18" charset="0"/>
                <a:cs typeface="Times New Roman" panose="02020603050405020304" pitchFamily="18" charset="0"/>
              </a:rPr>
              <a:t>) </a:t>
            </a:r>
          </a:p>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count2</a:t>
            </a:r>
            <a:r>
              <a:rPr lang="en-US" altLang="zh-CN" sz="2800"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a:t>
            </a:r>
          </a:p>
          <a:p>
            <a:pPr eaLnBrk="1" hangingPunct="1">
              <a:defRPr/>
            </a:pPr>
            <a:r>
              <a:rPr lang="en-US" altLang="zh-CN" sz="2800" dirty="0" smtClean="0">
                <a:latin typeface="Times New Roman" panose="02020603050405020304" pitchFamily="18" charset="0"/>
                <a:cs typeface="Times New Roman" panose="02020603050405020304" pitchFamily="18" charset="0"/>
              </a:rPr>
              <a:t>    else     </a:t>
            </a:r>
          </a:p>
          <a:p>
            <a:pPr eaLnBrk="1" hangingPunct="1">
              <a:defRPr/>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count3</a:t>
            </a:r>
            <a:r>
              <a:rPr lang="en-US" altLang="zh-CN" sz="2800" dirty="0">
                <a:latin typeface="Times New Roman" panose="02020603050405020304" pitchFamily="18" charset="0"/>
                <a:cs typeface="Times New Roman" panose="02020603050405020304" pitchFamily="18" charset="0"/>
              </a:rPr>
              <a:t>++;</a:t>
            </a:r>
          </a:p>
          <a:p>
            <a:pPr eaLnBrk="1" hangingPunct="1">
              <a:defRPr/>
            </a:pP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0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971600" y="980728"/>
            <a:ext cx="6984776" cy="5877272"/>
          </a:xfrm>
          <a:prstGeom prst="rect">
            <a:avLst/>
          </a:prstGeom>
          <a:noFill/>
          <a:ln w="9525">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lnSpc>
                <a:spcPct val="80000"/>
              </a:lnSpc>
              <a:spcBef>
                <a:spcPct val="20000"/>
              </a:spcBef>
              <a:buClr>
                <a:srgbClr val="0000CC"/>
              </a:buClr>
              <a:buFont typeface="Wingdings" pitchFamily="2" charset="2"/>
              <a:buNone/>
            </a:pPr>
            <a:r>
              <a:rPr lang="en-US" altLang="zh-CN" sz="2800" dirty="0" smtClean="0"/>
              <a:t>float a, b, result;</a:t>
            </a:r>
          </a:p>
          <a:p>
            <a:pPr eaLnBrk="1" hangingPunct="1">
              <a:lnSpc>
                <a:spcPct val="80000"/>
              </a:lnSpc>
              <a:spcBef>
                <a:spcPct val="20000"/>
              </a:spcBef>
              <a:buClr>
                <a:srgbClr val="0000CC"/>
              </a:buClr>
              <a:buFont typeface="Wingdings" pitchFamily="2" charset="2"/>
              <a:buNone/>
            </a:pPr>
            <a:r>
              <a:rPr lang="en-US" altLang="zh-CN" sz="2800" dirty="0" smtClean="0"/>
              <a:t>char op, selection;</a:t>
            </a:r>
          </a:p>
          <a:p>
            <a:pPr eaLnBrk="1" hangingPunct="1">
              <a:lnSpc>
                <a:spcPct val="80000"/>
              </a:lnSpc>
              <a:spcBef>
                <a:spcPct val="20000"/>
              </a:spcBef>
              <a:buClr>
                <a:srgbClr val="0000CC"/>
              </a:buClr>
              <a:buFont typeface="Wingdings" pitchFamily="2" charset="2"/>
              <a:buNone/>
            </a:pPr>
            <a:r>
              <a:rPr lang="en-US" altLang="zh-CN" sz="2800" dirty="0" smtClean="0"/>
              <a:t>do</a:t>
            </a:r>
            <a:r>
              <a:rPr lang="en-US" altLang="zh-CN" sz="2800" dirty="0"/>
              <a:t>{ </a:t>
            </a:r>
            <a:endParaRPr lang="en-US" altLang="zh-CN" sz="2800" dirty="0" smtClean="0"/>
          </a:p>
          <a:p>
            <a:pPr eaLnBrk="1" hangingPunct="1">
              <a:lnSpc>
                <a:spcPct val="80000"/>
              </a:lnSpc>
              <a:spcBef>
                <a:spcPct val="20000"/>
              </a:spcBef>
              <a:buClr>
                <a:srgbClr val="0000CC"/>
              </a:buClr>
              <a:buFont typeface="Wingdings" pitchFamily="2" charset="2"/>
              <a:buNone/>
            </a:pPr>
            <a:r>
              <a:rPr lang="en-US" altLang="zh-CN" sz="2800" dirty="0"/>
              <a:t> </a:t>
            </a:r>
            <a:r>
              <a:rPr lang="en-US" altLang="zh-CN" sz="2800" dirty="0" smtClean="0"/>
              <a:t>    </a:t>
            </a:r>
            <a:r>
              <a:rPr lang="en-US" altLang="zh-CN" sz="2800" dirty="0" err="1" smtClean="0"/>
              <a:t>scanf</a:t>
            </a:r>
            <a:r>
              <a:rPr lang="en-US" altLang="zh-CN" sz="2800" dirty="0" smtClean="0"/>
              <a:t>(“%</a:t>
            </a:r>
            <a:r>
              <a:rPr lang="en-US" altLang="zh-CN" sz="2800" dirty="0" err="1" smtClean="0"/>
              <a:t>f%c%f</a:t>
            </a:r>
            <a:r>
              <a:rPr lang="en-US" altLang="zh-CN" sz="2800" dirty="0" smtClean="0"/>
              <a:t>”, a, op, b);</a:t>
            </a:r>
            <a:endParaRPr lang="en-US" altLang="zh-CN" sz="2800" dirty="0"/>
          </a:p>
          <a:p>
            <a:pPr eaLnBrk="1" hangingPunct="1">
              <a:lnSpc>
                <a:spcPct val="80000"/>
              </a:lnSpc>
              <a:spcBef>
                <a:spcPct val="20000"/>
              </a:spcBef>
              <a:buClr>
                <a:srgbClr val="0000CC"/>
              </a:buClr>
              <a:buFont typeface="Wingdings" pitchFamily="2" charset="2"/>
              <a:buNone/>
            </a:pPr>
            <a:r>
              <a:rPr lang="en-US" altLang="zh-CN" sz="2800" dirty="0" smtClean="0"/>
              <a:t>      switch(op)</a:t>
            </a:r>
          </a:p>
          <a:p>
            <a:pPr eaLnBrk="1" hangingPunct="1">
              <a:lnSpc>
                <a:spcPct val="80000"/>
              </a:lnSpc>
              <a:spcBef>
                <a:spcPct val="20000"/>
              </a:spcBef>
              <a:buClr>
                <a:srgbClr val="0000CC"/>
              </a:buClr>
              <a:buFont typeface="Wingdings" pitchFamily="2" charset="2"/>
              <a:buNone/>
            </a:pPr>
            <a:r>
              <a:rPr lang="en-US" altLang="zh-CN" sz="2800" dirty="0" smtClean="0"/>
              <a:t>      {   case ‘+’:  result = </a:t>
            </a:r>
            <a:r>
              <a:rPr lang="en-US" altLang="zh-CN" sz="2800" dirty="0" err="1" smtClean="0"/>
              <a:t>a+b</a:t>
            </a:r>
            <a:r>
              <a:rPr lang="en-US" altLang="zh-CN" sz="2800" dirty="0" smtClean="0"/>
              <a:t>;</a:t>
            </a:r>
          </a:p>
          <a:p>
            <a:pPr eaLnBrk="1" hangingPunct="1">
              <a:lnSpc>
                <a:spcPct val="80000"/>
              </a:lnSpc>
              <a:spcBef>
                <a:spcPct val="20000"/>
              </a:spcBef>
              <a:buClr>
                <a:srgbClr val="0000CC"/>
              </a:buClr>
              <a:buFont typeface="Wingdings" pitchFamily="2" charset="2"/>
              <a:buNone/>
            </a:pPr>
            <a:r>
              <a:rPr lang="en-US" altLang="zh-CN" sz="2800" dirty="0" smtClean="0"/>
              <a:t>         </a:t>
            </a:r>
            <a:r>
              <a:rPr lang="mr-IN" altLang="zh-CN" sz="2800" dirty="0" smtClean="0"/>
              <a:t>……</a:t>
            </a:r>
            <a:endParaRPr lang="en-US" altLang="zh-CN" sz="2800" dirty="0" smtClean="0"/>
          </a:p>
          <a:p>
            <a:pPr eaLnBrk="1" hangingPunct="1">
              <a:lnSpc>
                <a:spcPct val="80000"/>
              </a:lnSpc>
              <a:spcBef>
                <a:spcPct val="20000"/>
              </a:spcBef>
              <a:buClr>
                <a:srgbClr val="0000CC"/>
              </a:buClr>
            </a:pPr>
            <a:r>
              <a:rPr lang="en-US" altLang="zh-CN" sz="2800" dirty="0" smtClean="0"/>
              <a:t>           case ‘/’:  </a:t>
            </a:r>
            <a:r>
              <a:rPr lang="en-US" altLang="zh-CN" sz="2800" dirty="0"/>
              <a:t>result = </a:t>
            </a:r>
            <a:r>
              <a:rPr lang="en-US" altLang="zh-CN" sz="2800" dirty="0" smtClean="0"/>
              <a:t>a/b</a:t>
            </a:r>
            <a:r>
              <a:rPr lang="en-US" altLang="zh-CN" sz="2800" dirty="0"/>
              <a:t>;</a:t>
            </a:r>
          </a:p>
          <a:p>
            <a:pPr eaLnBrk="1" hangingPunct="1">
              <a:lnSpc>
                <a:spcPct val="80000"/>
              </a:lnSpc>
              <a:spcBef>
                <a:spcPct val="20000"/>
              </a:spcBef>
              <a:buClr>
                <a:srgbClr val="0000CC"/>
              </a:buClr>
              <a:buFont typeface="Wingdings" pitchFamily="2" charset="2"/>
              <a:buNone/>
            </a:pPr>
            <a:r>
              <a:rPr lang="en-US" altLang="zh-CN" sz="2800" dirty="0" smtClean="0"/>
              <a:t>      }</a:t>
            </a:r>
          </a:p>
          <a:p>
            <a:pPr eaLnBrk="1" hangingPunct="1">
              <a:lnSpc>
                <a:spcPct val="80000"/>
              </a:lnSpc>
              <a:spcBef>
                <a:spcPct val="20000"/>
              </a:spcBef>
              <a:buClr>
                <a:srgbClr val="0000CC"/>
              </a:buClr>
              <a:buFont typeface="Wingdings" pitchFamily="2" charset="2"/>
              <a:buNone/>
            </a:pPr>
            <a:r>
              <a:rPr lang="en-US" altLang="zh-CN" sz="2800" dirty="0" smtClean="0"/>
              <a:t>    </a:t>
            </a:r>
            <a:r>
              <a:rPr lang="en-US" altLang="zh-CN" sz="2800" dirty="0" smtClean="0">
                <a:solidFill>
                  <a:srgbClr val="FF0000"/>
                </a:solidFill>
              </a:rPr>
              <a:t>  </a:t>
            </a:r>
            <a:r>
              <a:rPr lang="en-US" altLang="zh-CN" sz="2800" dirty="0" err="1" smtClean="0">
                <a:solidFill>
                  <a:srgbClr val="FF0000"/>
                </a:solidFill>
              </a:rPr>
              <a:t>getchar</a:t>
            </a:r>
            <a:r>
              <a:rPr lang="en-US" altLang="zh-CN" sz="2800" dirty="0" smtClean="0">
                <a:solidFill>
                  <a:srgbClr val="FF0000"/>
                </a:solidFill>
              </a:rPr>
              <a:t>( );</a:t>
            </a:r>
          </a:p>
          <a:p>
            <a:pPr eaLnBrk="1" hangingPunct="1">
              <a:lnSpc>
                <a:spcPct val="80000"/>
              </a:lnSpc>
              <a:spcBef>
                <a:spcPct val="20000"/>
              </a:spcBef>
              <a:buClr>
                <a:srgbClr val="0000CC"/>
              </a:buClr>
              <a:buFont typeface="Wingdings" pitchFamily="2" charset="2"/>
              <a:buNone/>
            </a:pPr>
            <a:r>
              <a:rPr lang="en-US" altLang="zh-CN" sz="2800" dirty="0"/>
              <a:t> </a:t>
            </a:r>
            <a:r>
              <a:rPr lang="en-US" altLang="zh-CN" sz="2800" dirty="0" smtClean="0"/>
              <a:t>     selection = </a:t>
            </a:r>
            <a:r>
              <a:rPr lang="en-US" altLang="zh-CN" sz="2800" dirty="0" err="1" smtClean="0"/>
              <a:t>getchar</a:t>
            </a:r>
            <a:r>
              <a:rPr lang="en-US" altLang="zh-CN" sz="2800" dirty="0" smtClean="0"/>
              <a:t>( );</a:t>
            </a:r>
            <a:endParaRPr lang="en-US" altLang="zh-CN" sz="2800" dirty="0"/>
          </a:p>
          <a:p>
            <a:pPr eaLnBrk="1" hangingPunct="1">
              <a:lnSpc>
                <a:spcPct val="80000"/>
              </a:lnSpc>
              <a:spcBef>
                <a:spcPct val="20000"/>
              </a:spcBef>
              <a:buClr>
                <a:srgbClr val="0000CC"/>
              </a:buClr>
              <a:buFont typeface="Wingdings" pitchFamily="2" charset="2"/>
              <a:buNone/>
            </a:pPr>
            <a:r>
              <a:rPr lang="en-US" altLang="zh-CN" sz="2800" dirty="0" smtClean="0"/>
              <a:t>}</a:t>
            </a:r>
            <a:r>
              <a:rPr lang="en-US" altLang="zh-CN" sz="2800" dirty="0"/>
              <a:t>while</a:t>
            </a:r>
            <a:r>
              <a:rPr lang="en-US" altLang="zh-CN" sz="2800" dirty="0" smtClean="0">
                <a:solidFill>
                  <a:srgbClr val="FF0000"/>
                </a:solidFill>
              </a:rPr>
              <a:t>( selection</a:t>
            </a:r>
            <a:r>
              <a:rPr lang="en-US" altLang="zh-CN" sz="2800" dirty="0">
                <a:solidFill>
                  <a:srgbClr val="FF0000"/>
                </a:solidFill>
              </a:rPr>
              <a:t>=</a:t>
            </a:r>
            <a:r>
              <a:rPr lang="en-US" altLang="zh-CN" sz="2800" dirty="0" smtClean="0">
                <a:solidFill>
                  <a:srgbClr val="FF0000"/>
                </a:solidFill>
              </a:rPr>
              <a:t>=</a:t>
            </a:r>
            <a:r>
              <a:rPr lang="en-US" altLang="zh-CN" sz="2800" dirty="0">
                <a:solidFill>
                  <a:srgbClr val="FF0000"/>
                </a:solidFill>
              </a:rPr>
              <a:t>‘Y</a:t>
            </a:r>
            <a:r>
              <a:rPr lang="en-US" altLang="zh-CN" sz="2800" dirty="0" smtClean="0">
                <a:solidFill>
                  <a:srgbClr val="FF0000"/>
                </a:solidFill>
              </a:rPr>
              <a:t>’ || ‘y’</a:t>
            </a:r>
            <a:r>
              <a:rPr lang="en-US" altLang="zh-CN" sz="2800" dirty="0" smtClean="0"/>
              <a:t> </a:t>
            </a:r>
            <a:r>
              <a:rPr lang="en-US" altLang="zh-CN" sz="2800" dirty="0"/>
              <a:t>);</a:t>
            </a:r>
          </a:p>
        </p:txBody>
      </p:sp>
      <p:sp>
        <p:nvSpPr>
          <p:cNvPr id="11" name="标题 1">
            <a:extLst>
              <a:ext uri="{FF2B5EF4-FFF2-40B4-BE49-F238E27FC236}">
                <a16:creationId xmlns="" xmlns:a16="http://schemas.microsoft.com/office/drawing/2014/main" id="{DCE1726B-1038-499E-ACD0-FF3A2A70A925}"/>
              </a:ext>
            </a:extLst>
          </p:cNvPr>
          <p:cNvSpPr>
            <a:spLocks noGrp="1"/>
          </p:cNvSpPr>
          <p:nvPr>
            <p:ph type="title"/>
          </p:nvPr>
        </p:nvSpPr>
        <p:spPr/>
        <p:txBody>
          <a:bodyPr/>
          <a:lstStyle/>
          <a:p>
            <a:r>
              <a:rPr kumimoji="1" lang="en-US" altLang="zh-CN"/>
              <a:t>An example</a:t>
            </a:r>
            <a:endParaRPr kumimoji="1" lang="zh-CN" altLang="en-US" dirty="0"/>
          </a:p>
        </p:txBody>
      </p:sp>
    </p:spTree>
    <p:extLst>
      <p:ext uri="{BB962C8B-B14F-4D97-AF65-F5344CB8AC3E}">
        <p14:creationId xmlns:p14="http://schemas.microsoft.com/office/powerpoint/2010/main" val="18869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checkerboard(across)">
                                      <p:cBhvr>
                                        <p:cTn id="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274881112"/>
              </p:ext>
            </p:extLst>
          </p:nvPr>
        </p:nvGraphicFramePr>
        <p:xfrm>
          <a:off x="0" y="1844824"/>
          <a:ext cx="13601700" cy="3146425"/>
        </p:xfrm>
        <a:graphic>
          <a:graphicData uri="http://schemas.openxmlformats.org/presentationml/2006/ole">
            <mc:AlternateContent xmlns:mc="http://schemas.openxmlformats.org/markup-compatibility/2006">
              <mc:Choice xmlns:v="urn:schemas-microsoft-com:vml" Requires="v">
                <p:oleObj spid="_x0000_s9224" name="文档" r:id="rId3" imgW="5270500" imgH="1219200" progId="Word.Document.12">
                  <p:embed/>
                </p:oleObj>
              </mc:Choice>
              <mc:Fallback>
                <p:oleObj name="文档" r:id="rId3" imgW="5270500" imgH="1219200" progId="Word.Document.12">
                  <p:embed/>
                  <p:pic>
                    <p:nvPicPr>
                      <p:cNvPr id="0" name=""/>
                      <p:cNvPicPr/>
                      <p:nvPr/>
                    </p:nvPicPr>
                    <p:blipFill>
                      <a:blip r:embed="rId4"/>
                      <a:stretch>
                        <a:fillRect/>
                      </a:stretch>
                    </p:blipFill>
                    <p:spPr>
                      <a:xfrm>
                        <a:off x="0" y="1844824"/>
                        <a:ext cx="13601700" cy="3146425"/>
                      </a:xfrm>
                      <a:prstGeom prst="rect">
                        <a:avLst/>
                      </a:prstGeom>
                    </p:spPr>
                  </p:pic>
                </p:oleObj>
              </mc:Fallback>
            </mc:AlternateContent>
          </a:graphicData>
        </a:graphic>
      </p:graphicFrame>
      <p:sp>
        <p:nvSpPr>
          <p:cNvPr id="5" name="矩形标注 4"/>
          <p:cNvSpPr/>
          <p:nvPr/>
        </p:nvSpPr>
        <p:spPr bwMode="auto">
          <a:xfrm>
            <a:off x="4427984" y="5002361"/>
            <a:ext cx="2664296" cy="792088"/>
          </a:xfrm>
          <a:prstGeom prst="wedgeRectCallout">
            <a:avLst>
              <a:gd name="adj1" fmla="val 41876"/>
              <a:gd name="adj2" fmla="val -89178"/>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3600" smtClean="0">
                <a:latin typeface="Arial" charset="0"/>
              </a:rPr>
              <a:t>overflow</a:t>
            </a:r>
            <a:endParaRPr kumimoji="0" lang="zh-CN" altLang="en-US" sz="3600" b="1" i="0" u="none" strike="noStrike" cap="none" normalizeH="0" baseline="0" dirty="0" smtClean="0">
              <a:ln>
                <a:noFill/>
              </a:ln>
              <a:solidFill>
                <a:schemeClr val="tx1"/>
              </a:solidFill>
              <a:effectLst/>
              <a:latin typeface="Arial" charset="0"/>
            </a:endParaRPr>
          </a:p>
        </p:txBody>
      </p:sp>
      <p:sp>
        <p:nvSpPr>
          <p:cNvPr id="6" name="标题 1">
            <a:extLst>
              <a:ext uri="{FF2B5EF4-FFF2-40B4-BE49-F238E27FC236}">
                <a16:creationId xmlns="" xmlns:a16="http://schemas.microsoft.com/office/drawing/2014/main" id="{D60EC4A5-FDCF-4FC6-8B01-3BA7CEF4A577}"/>
              </a:ext>
            </a:extLst>
          </p:cNvPr>
          <p:cNvSpPr txBox="1">
            <a:spLocks/>
          </p:cNvSpPr>
          <p:nvPr/>
        </p:nvSpPr>
        <p:spPr>
          <a:xfrm>
            <a:off x="228600" y="76200"/>
            <a:ext cx="8001000" cy="685800"/>
          </a:xfrm>
          <a:prstGeom prst="rect">
            <a:avLst/>
          </a:prstGeom>
        </p:spPr>
        <p:txBody>
          <a:bodyPr/>
          <a:lstStyle>
            <a:lvl1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1pPr>
            <a:lvl2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2pPr>
            <a:lvl3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3pPr>
            <a:lvl4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4pPr>
            <a:lvl5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5pPr>
            <a:lvl6pPr marL="457200" algn="ctr" rtl="0" fontAlgn="base">
              <a:spcBef>
                <a:spcPct val="0"/>
              </a:spcBef>
              <a:spcAft>
                <a:spcPct val="0"/>
              </a:spcAft>
              <a:defRPr sz="3200" b="1">
                <a:solidFill>
                  <a:schemeClr val="bg1"/>
                </a:solidFill>
                <a:latin typeface="宋体" charset="-122"/>
                <a:ea typeface="宋体" charset="-122"/>
              </a:defRPr>
            </a:lvl6pPr>
            <a:lvl7pPr marL="914400" algn="ctr" rtl="0" fontAlgn="base">
              <a:spcBef>
                <a:spcPct val="0"/>
              </a:spcBef>
              <a:spcAft>
                <a:spcPct val="0"/>
              </a:spcAft>
              <a:defRPr sz="3200" b="1">
                <a:solidFill>
                  <a:schemeClr val="bg1"/>
                </a:solidFill>
                <a:latin typeface="宋体" charset="-122"/>
                <a:ea typeface="宋体" charset="-122"/>
              </a:defRPr>
            </a:lvl7pPr>
            <a:lvl8pPr marL="1371600" algn="ctr" rtl="0" fontAlgn="base">
              <a:spcBef>
                <a:spcPct val="0"/>
              </a:spcBef>
              <a:spcAft>
                <a:spcPct val="0"/>
              </a:spcAft>
              <a:defRPr sz="3200" b="1">
                <a:solidFill>
                  <a:schemeClr val="bg1"/>
                </a:solidFill>
                <a:latin typeface="宋体" charset="-122"/>
                <a:ea typeface="宋体" charset="-122"/>
              </a:defRPr>
            </a:lvl8pPr>
            <a:lvl9pPr marL="1828800" algn="ctr" rtl="0" fontAlgn="base">
              <a:spcBef>
                <a:spcPct val="0"/>
              </a:spcBef>
              <a:spcAft>
                <a:spcPct val="0"/>
              </a:spcAft>
              <a:defRPr sz="3200" b="1">
                <a:solidFill>
                  <a:schemeClr val="bg1"/>
                </a:solidFill>
                <a:latin typeface="宋体" charset="-122"/>
                <a:ea typeface="宋体" charset="-122"/>
              </a:defRPr>
            </a:lvl9pPr>
          </a:lstStyle>
          <a:p>
            <a:r>
              <a:rPr lang="en-US" altLang="zh-CN" kern="0" dirty="0" smtClean="0"/>
              <a:t>Exercise</a:t>
            </a:r>
            <a:endParaRPr lang="zh-CN" altLang="en-US" kern="0" dirty="0"/>
          </a:p>
        </p:txBody>
      </p:sp>
    </p:spTree>
    <p:extLst>
      <p:ext uri="{BB962C8B-B14F-4D97-AF65-F5344CB8AC3E}">
        <p14:creationId xmlns:p14="http://schemas.microsoft.com/office/powerpoint/2010/main" val="754462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Text Box 2"/>
          <p:cNvSpPr txBox="1">
            <a:spLocks noChangeArrowheads="1"/>
          </p:cNvSpPr>
          <p:nvPr/>
        </p:nvSpPr>
        <p:spPr bwMode="auto">
          <a:xfrm>
            <a:off x="539552" y="1207864"/>
            <a:ext cx="8137525" cy="30008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a:lnSpc>
                <a:spcPct val="115000"/>
              </a:lnSpc>
              <a:spcBef>
                <a:spcPct val="50000"/>
              </a:spcBef>
              <a:buFont typeface="Wingdings" charset="2"/>
              <a:buChar char="Ø"/>
            </a:pPr>
            <a:r>
              <a:rPr lang="en-US" altLang="zh-CN" sz="2800" dirty="0" smtClean="0"/>
              <a:t>sequence</a:t>
            </a:r>
            <a:br>
              <a:rPr lang="en-US" altLang="zh-CN" sz="2800" dirty="0" smtClean="0"/>
            </a:br>
            <a:r>
              <a:rPr lang="en-US" altLang="zh-CN" sz="2800" dirty="0" smtClean="0"/>
              <a:t>    </a:t>
            </a:r>
            <a:endParaRPr lang="en-US" altLang="zh-CN" sz="2800" dirty="0"/>
          </a:p>
          <a:p>
            <a:pPr>
              <a:lnSpc>
                <a:spcPct val="115000"/>
              </a:lnSpc>
              <a:spcBef>
                <a:spcPct val="50000"/>
              </a:spcBef>
              <a:buFont typeface="Wingdings" pitchFamily="2" charset="2"/>
              <a:buChar char="Ø"/>
            </a:pPr>
            <a:r>
              <a:rPr lang="en-US" altLang="zh-CN" sz="2800" dirty="0" smtClean="0"/>
              <a:t>selection</a:t>
            </a:r>
            <a:r>
              <a:rPr lang="en-US" altLang="zh-CN" sz="2800" dirty="0"/>
              <a:t/>
            </a:r>
            <a:br>
              <a:rPr lang="en-US" altLang="zh-CN" sz="2800" dirty="0"/>
            </a:br>
            <a:r>
              <a:rPr lang="en-US" altLang="zh-CN" sz="2800" dirty="0"/>
              <a:t>    </a:t>
            </a:r>
          </a:p>
          <a:p>
            <a:pPr>
              <a:lnSpc>
                <a:spcPct val="115000"/>
              </a:lnSpc>
              <a:spcBef>
                <a:spcPct val="50000"/>
              </a:spcBef>
              <a:buFont typeface="Wingdings" pitchFamily="2" charset="2"/>
              <a:buChar char="Ø"/>
            </a:pPr>
            <a:r>
              <a:rPr lang="en-US" altLang="zh-CN" sz="2800" dirty="0" smtClean="0">
                <a:solidFill>
                  <a:srgbClr val="0000CC"/>
                </a:solidFill>
              </a:rPr>
              <a:t>repetition</a:t>
            </a:r>
            <a:endParaRPr lang="en-US" altLang="zh-CN" sz="2800" dirty="0">
              <a:solidFill>
                <a:srgbClr val="0000CC"/>
              </a:solidFill>
            </a:endParaRPr>
          </a:p>
        </p:txBody>
      </p:sp>
      <p:sp>
        <p:nvSpPr>
          <p:cNvPr id="934915" name="Text Box 3"/>
          <p:cNvSpPr txBox="1">
            <a:spLocks noChangeArrowheads="1"/>
          </p:cNvSpPr>
          <p:nvPr/>
        </p:nvSpPr>
        <p:spPr bwMode="auto">
          <a:xfrm>
            <a:off x="4139903" y="1595760"/>
            <a:ext cx="3888481" cy="212365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25000"/>
              </a:lnSpc>
              <a:spcBef>
                <a:spcPct val="50000"/>
              </a:spcBef>
            </a:pPr>
            <a:r>
              <a:rPr lang="en-US" altLang="zh-CN" sz="2400" dirty="0"/>
              <a:t>   single  -  if </a:t>
            </a:r>
            <a:br>
              <a:rPr lang="en-US" altLang="zh-CN" sz="2400" dirty="0"/>
            </a:br>
            <a:r>
              <a:rPr lang="en-US" altLang="zh-CN" sz="2400" dirty="0"/>
              <a:t>   double - if else/ ?: </a:t>
            </a:r>
            <a:br>
              <a:rPr lang="en-US" altLang="zh-CN" sz="2400" dirty="0"/>
            </a:br>
            <a:r>
              <a:rPr lang="en-US" altLang="zh-CN" sz="2400"/>
              <a:t> </a:t>
            </a:r>
            <a:r>
              <a:rPr lang="en-US" altLang="zh-CN" sz="2400" smtClean="0"/>
              <a:t>multiple</a:t>
            </a:r>
          </a:p>
          <a:p>
            <a:pPr>
              <a:lnSpc>
                <a:spcPct val="125000"/>
              </a:lnSpc>
              <a:spcBef>
                <a:spcPct val="50000"/>
              </a:spcBef>
            </a:pPr>
            <a:r>
              <a:rPr lang="en-US" altLang="zh-CN" sz="2400" dirty="0" smtClean="0"/>
              <a:t>-  </a:t>
            </a:r>
            <a:r>
              <a:rPr lang="en-US" altLang="zh-CN" sz="2400" dirty="0"/>
              <a:t>if-else if-else/switch</a:t>
            </a:r>
          </a:p>
        </p:txBody>
      </p:sp>
      <p:sp>
        <p:nvSpPr>
          <p:cNvPr id="934916" name="Text Box 4"/>
          <p:cNvSpPr txBox="1">
            <a:spLocks noChangeArrowheads="1"/>
          </p:cNvSpPr>
          <p:nvPr/>
        </p:nvSpPr>
        <p:spPr bwMode="auto">
          <a:xfrm>
            <a:off x="4113086" y="3980947"/>
            <a:ext cx="1800225" cy="1400175"/>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85000"/>
              </a:lnSpc>
              <a:spcBef>
                <a:spcPct val="50000"/>
              </a:spcBef>
            </a:pPr>
            <a:r>
              <a:rPr lang="en-US" altLang="zh-CN" sz="2400">
                <a:solidFill>
                  <a:srgbClr val="0000CC"/>
                </a:solidFill>
              </a:rPr>
              <a:t>    while  </a:t>
            </a:r>
          </a:p>
          <a:p>
            <a:pPr>
              <a:lnSpc>
                <a:spcPct val="85000"/>
              </a:lnSpc>
              <a:spcBef>
                <a:spcPct val="50000"/>
              </a:spcBef>
            </a:pPr>
            <a:r>
              <a:rPr lang="en-US" altLang="zh-CN" sz="2400">
                <a:solidFill>
                  <a:srgbClr val="0000CC"/>
                </a:solidFill>
              </a:rPr>
              <a:t>   do/while  </a:t>
            </a:r>
          </a:p>
          <a:p>
            <a:pPr>
              <a:lnSpc>
                <a:spcPct val="85000"/>
              </a:lnSpc>
              <a:spcBef>
                <a:spcPct val="50000"/>
              </a:spcBef>
            </a:pPr>
            <a:r>
              <a:rPr lang="en-US" altLang="zh-CN" sz="2400">
                <a:solidFill>
                  <a:srgbClr val="0000CC"/>
                </a:solidFill>
              </a:rPr>
              <a:t>    for  </a:t>
            </a:r>
            <a:endParaRPr lang="en-US" altLang="zh-CN" sz="2400" b="0">
              <a:solidFill>
                <a:srgbClr val="0000CC"/>
              </a:solidFill>
            </a:endParaRPr>
          </a:p>
        </p:txBody>
      </p:sp>
      <p:sp>
        <p:nvSpPr>
          <p:cNvPr id="934917" name="Line 5"/>
          <p:cNvSpPr>
            <a:spLocks noChangeShapeType="1"/>
          </p:cNvSpPr>
          <p:nvPr/>
        </p:nvSpPr>
        <p:spPr bwMode="auto">
          <a:xfrm flipV="1">
            <a:off x="3131840" y="2748285"/>
            <a:ext cx="1154803" cy="0"/>
          </a:xfrm>
          <a:prstGeom prst="line">
            <a:avLst/>
          </a:prstGeom>
          <a:noFill/>
          <a:ln w="95250">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34918" name="Line 6"/>
          <p:cNvSpPr>
            <a:spLocks noChangeShapeType="1"/>
          </p:cNvSpPr>
          <p:nvPr/>
        </p:nvSpPr>
        <p:spPr bwMode="auto">
          <a:xfrm>
            <a:off x="3105023" y="4001515"/>
            <a:ext cx="1008063" cy="0"/>
          </a:xfrm>
          <a:prstGeom prst="line">
            <a:avLst/>
          </a:prstGeom>
          <a:noFill/>
          <a:ln w="95250">
            <a:solidFill>
              <a:srgbClr val="00008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34919" name="Rectangle 7"/>
          <p:cNvSpPr>
            <a:spLocks noGrp="1" noChangeArrowheads="1"/>
          </p:cNvSpPr>
          <p:nvPr>
            <p:ph type="title"/>
          </p:nvPr>
        </p:nvSpPr>
        <p:spPr>
          <a:xfrm>
            <a:off x="0" y="0"/>
            <a:ext cx="8540750" cy="765175"/>
          </a:xfrm>
        </p:spPr>
        <p:txBody>
          <a:bodyPr/>
          <a:lstStyle/>
          <a:p>
            <a:r>
              <a:rPr lang="en-US" altLang="zh-CN" dirty="0"/>
              <a:t>control structure</a:t>
            </a:r>
            <a:endParaRPr kumimoji="1" lang="zh-CN" altLang="en-US" sz="3600" dirty="0">
              <a:ea typeface="宋体" pitchFamily="2" charset="-122"/>
            </a:endParaRPr>
          </a:p>
        </p:txBody>
      </p:sp>
    </p:spTree>
    <p:extLst>
      <p:ext uri="{BB962C8B-B14F-4D97-AF65-F5344CB8AC3E}">
        <p14:creationId xmlns:p14="http://schemas.microsoft.com/office/powerpoint/2010/main" val="1100770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9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49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49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4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5" grpId="0" animBg="1"/>
      <p:bldP spid="934916" grpId="0" animBg="1"/>
      <p:bldP spid="934917" grpId="0" animBg="1"/>
      <p:bldP spid="9349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 xmlns:a16="http://schemas.microsoft.com/office/drawing/2014/main" id="{2029786A-C73B-4D07-BE80-0BB99D270776}"/>
              </a:ext>
            </a:extLst>
          </p:cNvPr>
          <p:cNvSpPr>
            <a:spLocks noGrp="1"/>
          </p:cNvSpPr>
          <p:nvPr>
            <p:ph type="title"/>
          </p:nvPr>
        </p:nvSpPr>
        <p:spPr/>
        <p:txBody>
          <a:bodyPr/>
          <a:lstStyle/>
          <a:p>
            <a:r>
              <a:rPr kumimoji="1" lang="en-US" altLang="zh-CN" dirty="0"/>
              <a:t>Nest of loops</a:t>
            </a:r>
            <a:endParaRPr kumimoji="1" lang="zh-CN" altLang="en-US" dirty="0"/>
          </a:p>
        </p:txBody>
      </p:sp>
      <p:sp>
        <p:nvSpPr>
          <p:cNvPr id="28675" name="内容占位符 2">
            <a:extLst>
              <a:ext uri="{FF2B5EF4-FFF2-40B4-BE49-F238E27FC236}">
                <a16:creationId xmlns="" xmlns:a16="http://schemas.microsoft.com/office/drawing/2014/main" id="{4A61C7C2-B75E-4993-9E57-674482030AA9}"/>
              </a:ext>
            </a:extLst>
          </p:cNvPr>
          <p:cNvSpPr>
            <a:spLocks noGrp="1"/>
          </p:cNvSpPr>
          <p:nvPr>
            <p:ph idx="1"/>
          </p:nvPr>
        </p:nvSpPr>
        <p:spPr/>
        <p:txBody>
          <a:bodyPr/>
          <a:lstStyle/>
          <a:p>
            <a:r>
              <a:rPr kumimoji="1" lang="en-US" altLang="zh-CN">
                <a:ea typeface="宋体" panose="02010600030101010101" pitchFamily="2" charset="-122"/>
              </a:rPr>
              <a:t>General form</a:t>
            </a:r>
          </a:p>
          <a:p>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An example of nest of for loops</a:t>
            </a:r>
            <a:endParaRPr kumimoji="1" lang="zh-CN" altLang="en-US">
              <a:ea typeface="宋体" panose="02010600030101010101" pitchFamily="2" charset="-122"/>
            </a:endParaRPr>
          </a:p>
        </p:txBody>
      </p:sp>
      <p:graphicFrame>
        <p:nvGraphicFramePr>
          <p:cNvPr id="28676" name="Object 31">
            <a:extLst>
              <a:ext uri="{FF2B5EF4-FFF2-40B4-BE49-F238E27FC236}">
                <a16:creationId xmlns="" xmlns:a16="http://schemas.microsoft.com/office/drawing/2014/main" id="{8EE710D6-94A6-4BB7-9ABA-73BE6F42AE13}"/>
              </a:ext>
            </a:extLst>
          </p:cNvPr>
          <p:cNvGraphicFramePr>
            <a:graphicFrameLocks noChangeAspect="1"/>
          </p:cNvGraphicFramePr>
          <p:nvPr/>
        </p:nvGraphicFramePr>
        <p:xfrm>
          <a:off x="2743200" y="914400"/>
          <a:ext cx="6096000" cy="2895600"/>
        </p:xfrm>
        <a:graphic>
          <a:graphicData uri="http://schemas.openxmlformats.org/presentationml/2006/ole">
            <mc:AlternateContent xmlns:mc="http://schemas.openxmlformats.org/markup-compatibility/2006">
              <mc:Choice xmlns:v="urn:schemas-microsoft-com:vml" Requires="v">
                <p:oleObj spid="_x0000_s1050" r:id="rId4" imgW="4454652" imgH="2074164" progId="Word.Picture.8">
                  <p:embed/>
                </p:oleObj>
              </mc:Choice>
              <mc:Fallback>
                <p:oleObj r:id="rId4" imgW="4454652" imgH="2074164" progId="Word.Picture.8">
                  <p:embed/>
                  <p:pic>
                    <p:nvPicPr>
                      <p:cNvPr id="28676" name="Object 31">
                        <a:extLst>
                          <a:ext uri="{FF2B5EF4-FFF2-40B4-BE49-F238E27FC236}">
                            <a16:creationId xmlns="" xmlns:a16="http://schemas.microsoft.com/office/drawing/2014/main" id="{8EE710D6-94A6-4BB7-9ABA-73BE6F42AE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914400"/>
                        <a:ext cx="6096000" cy="2895600"/>
                      </a:xfrm>
                      <a:prstGeom prst="rect">
                        <a:avLst/>
                      </a:prstGeom>
                      <a:solidFill>
                        <a:schemeClr val="bg1"/>
                      </a:solidFill>
                    </p:spPr>
                  </p:pic>
                </p:oleObj>
              </mc:Fallback>
            </mc:AlternateContent>
          </a:graphicData>
        </a:graphic>
      </p:graphicFrame>
      <p:sp>
        <p:nvSpPr>
          <p:cNvPr id="28677" name="Rectangle 3">
            <a:extLst>
              <a:ext uri="{FF2B5EF4-FFF2-40B4-BE49-F238E27FC236}">
                <a16:creationId xmlns="" xmlns:a16="http://schemas.microsoft.com/office/drawing/2014/main" id="{CF699B19-5EC4-47C5-9F09-F85A60FB411F}"/>
              </a:ext>
            </a:extLst>
          </p:cNvPr>
          <p:cNvSpPr txBox="1">
            <a:spLocks noChangeArrowheads="1"/>
          </p:cNvSpPr>
          <p:nvPr/>
        </p:nvSpPr>
        <p:spPr bwMode="auto">
          <a:xfrm>
            <a:off x="566738" y="4191000"/>
            <a:ext cx="431006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for(i=1;i&lt;10;++i)</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for(j=1;j!=5;++j)</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a:p>
            <a:pPr lvl="3">
              <a:lnSpc>
                <a:spcPct val="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p>
          <a:p>
            <a:pPr lvl="3">
              <a:lnSpc>
                <a:spcPct val="35000"/>
              </a:lnSpc>
              <a:buFont typeface="Wingdings" panose="05000000000000000000" pitchFamily="2" charset="2"/>
              <a:buNone/>
            </a:pPr>
            <a:endParaRPr lang="zh-CN" altLang="en-US" sz="21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8678" name="Group 12">
            <a:extLst>
              <a:ext uri="{FF2B5EF4-FFF2-40B4-BE49-F238E27FC236}">
                <a16:creationId xmlns="" xmlns:a16="http://schemas.microsoft.com/office/drawing/2014/main" id="{845D0ED7-732D-472C-8C98-5FBCF64FA684}"/>
              </a:ext>
            </a:extLst>
          </p:cNvPr>
          <p:cNvGrpSpPr>
            <a:grpSpLocks/>
          </p:cNvGrpSpPr>
          <p:nvPr/>
        </p:nvGrpSpPr>
        <p:grpSpPr bwMode="auto">
          <a:xfrm rot="10800000" flipV="1">
            <a:off x="4572000" y="4343400"/>
            <a:ext cx="2667000" cy="2209800"/>
            <a:chOff x="768" y="1440"/>
            <a:chExt cx="240" cy="816"/>
          </a:xfrm>
        </p:grpSpPr>
        <p:sp>
          <p:nvSpPr>
            <p:cNvPr id="28685" name="Line 13">
              <a:extLst>
                <a:ext uri="{FF2B5EF4-FFF2-40B4-BE49-F238E27FC236}">
                  <a16:creationId xmlns="" xmlns:a16="http://schemas.microsoft.com/office/drawing/2014/main" id="{E0A67EB9-561C-4AEA-8AEA-245F5E469A91}"/>
                </a:ext>
              </a:extLst>
            </p:cNvPr>
            <p:cNvSpPr>
              <a:spLocks noChangeShapeType="1"/>
            </p:cNvSpPr>
            <p:nvPr/>
          </p:nvSpPr>
          <p:spPr bwMode="auto">
            <a:xfrm flipH="1">
              <a:off x="768" y="144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Line 14">
              <a:extLst>
                <a:ext uri="{FF2B5EF4-FFF2-40B4-BE49-F238E27FC236}">
                  <a16:creationId xmlns="" xmlns:a16="http://schemas.microsoft.com/office/drawing/2014/main" id="{E0D0195B-6252-44F0-9461-8E3D22A53A49}"/>
                </a:ext>
              </a:extLst>
            </p:cNvPr>
            <p:cNvSpPr>
              <a:spLocks noChangeShapeType="1"/>
            </p:cNvSpPr>
            <p:nvPr/>
          </p:nvSpPr>
          <p:spPr bwMode="auto">
            <a:xfrm>
              <a:off x="768" y="144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Line 15">
              <a:extLst>
                <a:ext uri="{FF2B5EF4-FFF2-40B4-BE49-F238E27FC236}">
                  <a16:creationId xmlns="" xmlns:a16="http://schemas.microsoft.com/office/drawing/2014/main" id="{0531E09B-9A01-4487-B9FC-F6DD0697FCC2}"/>
                </a:ext>
              </a:extLst>
            </p:cNvPr>
            <p:cNvSpPr>
              <a:spLocks noChangeShapeType="1"/>
            </p:cNvSpPr>
            <p:nvPr/>
          </p:nvSpPr>
          <p:spPr bwMode="auto">
            <a:xfrm>
              <a:off x="768" y="22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679" name="Group 16">
            <a:extLst>
              <a:ext uri="{FF2B5EF4-FFF2-40B4-BE49-F238E27FC236}">
                <a16:creationId xmlns="" xmlns:a16="http://schemas.microsoft.com/office/drawing/2014/main" id="{A297320D-D22A-4B41-A5C9-B3C47FB1370B}"/>
              </a:ext>
            </a:extLst>
          </p:cNvPr>
          <p:cNvGrpSpPr>
            <a:grpSpLocks/>
          </p:cNvGrpSpPr>
          <p:nvPr/>
        </p:nvGrpSpPr>
        <p:grpSpPr bwMode="auto">
          <a:xfrm rot="10800000" flipV="1">
            <a:off x="4495800" y="4953000"/>
            <a:ext cx="685800" cy="990600"/>
            <a:chOff x="768" y="1440"/>
            <a:chExt cx="240" cy="816"/>
          </a:xfrm>
        </p:grpSpPr>
        <p:sp>
          <p:nvSpPr>
            <p:cNvPr id="28682" name="Line 17">
              <a:extLst>
                <a:ext uri="{FF2B5EF4-FFF2-40B4-BE49-F238E27FC236}">
                  <a16:creationId xmlns="" xmlns:a16="http://schemas.microsoft.com/office/drawing/2014/main" id="{F3E24050-A467-4266-934F-4B340C29B6F7}"/>
                </a:ext>
              </a:extLst>
            </p:cNvPr>
            <p:cNvSpPr>
              <a:spLocks noChangeShapeType="1"/>
            </p:cNvSpPr>
            <p:nvPr/>
          </p:nvSpPr>
          <p:spPr bwMode="auto">
            <a:xfrm flipH="1">
              <a:off x="768" y="144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18">
              <a:extLst>
                <a:ext uri="{FF2B5EF4-FFF2-40B4-BE49-F238E27FC236}">
                  <a16:creationId xmlns="" xmlns:a16="http://schemas.microsoft.com/office/drawing/2014/main" id="{94E34D9A-FE5D-4F38-A0F5-56D0F21BC062}"/>
                </a:ext>
              </a:extLst>
            </p:cNvPr>
            <p:cNvSpPr>
              <a:spLocks noChangeShapeType="1"/>
            </p:cNvSpPr>
            <p:nvPr/>
          </p:nvSpPr>
          <p:spPr bwMode="auto">
            <a:xfrm>
              <a:off x="768" y="144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19">
              <a:extLst>
                <a:ext uri="{FF2B5EF4-FFF2-40B4-BE49-F238E27FC236}">
                  <a16:creationId xmlns="" xmlns:a16="http://schemas.microsoft.com/office/drawing/2014/main" id="{434E4235-5A16-47CB-96F2-2999451A9FA2}"/>
                </a:ext>
              </a:extLst>
            </p:cNvPr>
            <p:cNvSpPr>
              <a:spLocks noChangeShapeType="1"/>
            </p:cNvSpPr>
            <p:nvPr/>
          </p:nvSpPr>
          <p:spPr bwMode="auto">
            <a:xfrm>
              <a:off x="768" y="22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680" name="Text Box 20">
            <a:extLst>
              <a:ext uri="{FF2B5EF4-FFF2-40B4-BE49-F238E27FC236}">
                <a16:creationId xmlns="" xmlns:a16="http://schemas.microsoft.com/office/drawing/2014/main" id="{A744A572-8F7A-44D3-B3FE-0F578AB1AA0B}"/>
              </a:ext>
            </a:extLst>
          </p:cNvPr>
          <p:cNvSpPr txBox="1">
            <a:spLocks noChangeArrowheads="1"/>
          </p:cNvSpPr>
          <p:nvPr/>
        </p:nvSpPr>
        <p:spPr bwMode="auto">
          <a:xfrm>
            <a:off x="5159375" y="5037138"/>
            <a:ext cx="936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Inner</a:t>
            </a:r>
          </a:p>
          <a:p>
            <a:pPr eaLnBrk="1" hangingPunct="1">
              <a:spcBef>
                <a:spcPct val="0"/>
              </a:spcBef>
              <a:buFontTx/>
              <a:buNone/>
            </a:pPr>
            <a:r>
              <a:rPr lang="en-US" altLang="zh-CN">
                <a:latin typeface="Arial" panose="020B0604020202020204" pitchFamily="34" charset="0"/>
              </a:rPr>
              <a:t>loop</a:t>
            </a:r>
          </a:p>
        </p:txBody>
      </p:sp>
      <p:sp>
        <p:nvSpPr>
          <p:cNvPr id="28681" name="Text Box 21">
            <a:extLst>
              <a:ext uri="{FF2B5EF4-FFF2-40B4-BE49-F238E27FC236}">
                <a16:creationId xmlns="" xmlns:a16="http://schemas.microsoft.com/office/drawing/2014/main" id="{6EC8A8CD-AE70-47D0-ABE5-DED4B5F3B193}"/>
              </a:ext>
            </a:extLst>
          </p:cNvPr>
          <p:cNvSpPr txBox="1">
            <a:spLocks noChangeArrowheads="1"/>
          </p:cNvSpPr>
          <p:nvPr/>
        </p:nvSpPr>
        <p:spPr bwMode="auto">
          <a:xfrm>
            <a:off x="7300913" y="5113338"/>
            <a:ext cx="1004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Outer</a:t>
            </a:r>
          </a:p>
          <a:p>
            <a:pPr eaLnBrk="1" hangingPunct="1">
              <a:spcBef>
                <a:spcPct val="0"/>
              </a:spcBef>
              <a:buFontTx/>
              <a:buNone/>
            </a:pPr>
            <a:r>
              <a:rPr lang="en-US" altLang="zh-CN">
                <a:latin typeface="Arial" panose="020B0604020202020204" pitchFamily="34" charset="0"/>
              </a:rPr>
              <a:t>loop</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 xmlns:a16="http://schemas.microsoft.com/office/drawing/2014/main" id="{7B4543A7-91B5-435D-AAFD-F95DC303B530}"/>
              </a:ext>
            </a:extLst>
          </p:cNvPr>
          <p:cNvSpPr>
            <a:spLocks noGrp="1"/>
          </p:cNvSpPr>
          <p:nvPr>
            <p:ph type="title"/>
          </p:nvPr>
        </p:nvSpPr>
        <p:spPr/>
        <p:txBody>
          <a:bodyPr/>
          <a:lstStyle/>
          <a:p>
            <a:r>
              <a:rPr kumimoji="1" lang="en-US" altLang="zh-CN"/>
              <a:t>Examples of nested loops</a:t>
            </a:r>
            <a:endParaRPr kumimoji="1" lang="zh-CN" altLang="en-US"/>
          </a:p>
        </p:txBody>
      </p:sp>
      <p:pic>
        <p:nvPicPr>
          <p:cNvPr id="30723" name="图片 40">
            <a:extLst>
              <a:ext uri="{FF2B5EF4-FFF2-40B4-BE49-F238E27FC236}">
                <a16:creationId xmlns="" xmlns:a16="http://schemas.microsoft.com/office/drawing/2014/main" id="{3DF9946E-5D73-433F-A462-A020C4F7E3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 y="838200"/>
            <a:ext cx="79502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图片 47">
            <a:extLst>
              <a:ext uri="{FF2B5EF4-FFF2-40B4-BE49-F238E27FC236}">
                <a16:creationId xmlns="" xmlns:a16="http://schemas.microsoft.com/office/drawing/2014/main" id="{1961B573-05B9-4BC6-9FD4-0E5446CB2F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187700"/>
            <a:ext cx="86487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 xmlns:a16="http://schemas.microsoft.com/office/drawing/2014/main" id="{DCE1726B-1038-499E-ACD0-FF3A2A70A925}"/>
              </a:ext>
            </a:extLst>
          </p:cNvPr>
          <p:cNvSpPr>
            <a:spLocks noGrp="1"/>
          </p:cNvSpPr>
          <p:nvPr>
            <p:ph type="title"/>
          </p:nvPr>
        </p:nvSpPr>
        <p:spPr/>
        <p:txBody>
          <a:bodyPr/>
          <a:lstStyle/>
          <a:p>
            <a:r>
              <a:rPr kumimoji="1" lang="en-US" altLang="zh-CN"/>
              <a:t>An example</a:t>
            </a:r>
            <a:endParaRPr kumimoji="1" lang="zh-CN" altLang="en-US" dirty="0"/>
          </a:p>
        </p:txBody>
      </p:sp>
      <p:sp>
        <p:nvSpPr>
          <p:cNvPr id="32771" name="Rectangle 3">
            <a:extLst>
              <a:ext uri="{FF2B5EF4-FFF2-40B4-BE49-F238E27FC236}">
                <a16:creationId xmlns="" xmlns:a16="http://schemas.microsoft.com/office/drawing/2014/main" id="{2567C2CF-1D51-4F39-A8F5-9289752F78D3}"/>
              </a:ext>
            </a:extLst>
          </p:cNvPr>
          <p:cNvSpPr txBox="1">
            <a:spLocks noChangeArrowheads="1"/>
          </p:cNvSpPr>
          <p:nvPr/>
        </p:nvSpPr>
        <p:spPr bwMode="auto">
          <a:xfrm>
            <a:off x="228600" y="990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nSpc>
                <a:spcPct val="85000"/>
              </a:lnSpc>
            </a:pPr>
            <a:r>
              <a:rPr lang="en-US" altLang="zh-CN" sz="2300" dirty="0"/>
              <a:t>Write a program to print the multiplication table from 1×1 to 12×10 as shown below is given:</a:t>
            </a:r>
            <a:r>
              <a:rPr lang="fr-FR" altLang="zh-CN" sz="2300" dirty="0"/>
              <a:t>    </a:t>
            </a:r>
          </a:p>
          <a:p>
            <a:pPr>
              <a:lnSpc>
                <a:spcPct val="80000"/>
              </a:lnSpc>
              <a:buFont typeface="Wingdings" panose="05000000000000000000" pitchFamily="2" charset="2"/>
              <a:buNone/>
            </a:pPr>
            <a:r>
              <a:rPr lang="fr-FR" altLang="zh-CN" sz="2300" dirty="0"/>
              <a:t>    1    2    3    4    5    6    7    8     9   10</a:t>
            </a:r>
          </a:p>
          <a:p>
            <a:pPr>
              <a:lnSpc>
                <a:spcPct val="80000"/>
              </a:lnSpc>
              <a:buFont typeface="Wingdings" panose="05000000000000000000" pitchFamily="2" charset="2"/>
              <a:buNone/>
            </a:pPr>
            <a:r>
              <a:rPr lang="fr-FR" altLang="zh-CN" sz="2300" dirty="0"/>
              <a:t>    2    4    6    8  10  12  14  16   18   20</a:t>
            </a:r>
          </a:p>
          <a:p>
            <a:pPr>
              <a:lnSpc>
                <a:spcPct val="80000"/>
              </a:lnSpc>
              <a:buFont typeface="Wingdings" panose="05000000000000000000" pitchFamily="2" charset="2"/>
              <a:buNone/>
            </a:pPr>
            <a:r>
              <a:rPr lang="fr-FR" altLang="zh-CN" sz="2300" dirty="0"/>
              <a:t>    3    6    9  12  15  18  21  24   27   30</a:t>
            </a:r>
          </a:p>
          <a:p>
            <a:pPr>
              <a:lnSpc>
                <a:spcPct val="80000"/>
              </a:lnSpc>
              <a:buFont typeface="Wingdings" panose="05000000000000000000" pitchFamily="2" charset="2"/>
              <a:buNone/>
            </a:pPr>
            <a:r>
              <a:rPr lang="fr-FR" altLang="zh-CN" sz="2300" dirty="0"/>
              <a:t>    4    8  12  16  20  24  28  32   36   40</a:t>
            </a:r>
          </a:p>
          <a:p>
            <a:pPr>
              <a:lnSpc>
                <a:spcPct val="80000"/>
              </a:lnSpc>
              <a:buFont typeface="Wingdings" panose="05000000000000000000" pitchFamily="2" charset="2"/>
              <a:buNone/>
            </a:pPr>
            <a:r>
              <a:rPr lang="fr-FR" altLang="zh-CN" sz="2300" dirty="0"/>
              <a:t>    5  10  15  20  25  30  35  40   45   50</a:t>
            </a:r>
          </a:p>
          <a:p>
            <a:pPr>
              <a:lnSpc>
                <a:spcPct val="80000"/>
              </a:lnSpc>
              <a:buFont typeface="Wingdings" panose="05000000000000000000" pitchFamily="2" charset="2"/>
              <a:buNone/>
            </a:pPr>
            <a:r>
              <a:rPr lang="fr-FR" altLang="zh-CN" sz="2300" dirty="0"/>
              <a:t>    6  12  18  24  30  36  42  48   54   60</a:t>
            </a:r>
          </a:p>
          <a:p>
            <a:pPr>
              <a:lnSpc>
                <a:spcPct val="80000"/>
              </a:lnSpc>
              <a:buFont typeface="Wingdings" panose="05000000000000000000" pitchFamily="2" charset="2"/>
              <a:buNone/>
            </a:pPr>
            <a:r>
              <a:rPr lang="fr-FR" altLang="zh-CN" sz="2300" dirty="0"/>
              <a:t>    7  14  21  28  35  42  49  56   63   70</a:t>
            </a:r>
          </a:p>
          <a:p>
            <a:pPr>
              <a:lnSpc>
                <a:spcPct val="80000"/>
              </a:lnSpc>
              <a:buFont typeface="Wingdings" panose="05000000000000000000" pitchFamily="2" charset="2"/>
              <a:buNone/>
            </a:pPr>
            <a:r>
              <a:rPr lang="fr-FR" altLang="zh-CN" sz="2300" dirty="0"/>
              <a:t>    8  16  24  32  40  48  56  64   72   80</a:t>
            </a:r>
          </a:p>
          <a:p>
            <a:pPr>
              <a:lnSpc>
                <a:spcPct val="80000"/>
              </a:lnSpc>
              <a:buFont typeface="Wingdings" panose="05000000000000000000" pitchFamily="2" charset="2"/>
              <a:buNone/>
            </a:pPr>
            <a:r>
              <a:rPr lang="fr-FR" altLang="zh-CN" sz="2300" dirty="0"/>
              <a:t>    9  18  27  36  45  54  63  72   81   90</a:t>
            </a:r>
          </a:p>
          <a:p>
            <a:pPr>
              <a:lnSpc>
                <a:spcPct val="80000"/>
              </a:lnSpc>
              <a:buFont typeface="Wingdings" panose="05000000000000000000" pitchFamily="2" charset="2"/>
              <a:buNone/>
            </a:pPr>
            <a:r>
              <a:rPr lang="zh-CN" altLang="en-US" sz="2300" dirty="0" smtClean="0"/>
              <a:t> </a:t>
            </a:r>
            <a:endParaRPr lang="en-US" altLang="zh-CN" sz="2300" dirty="0"/>
          </a:p>
        </p:txBody>
      </p:sp>
      <p:sp>
        <p:nvSpPr>
          <p:cNvPr id="5" name="内容占位符 2">
            <a:extLst>
              <a:ext uri="{FF2B5EF4-FFF2-40B4-BE49-F238E27FC236}">
                <a16:creationId xmlns="" xmlns:a16="http://schemas.microsoft.com/office/drawing/2014/main" id="{552A401F-C08C-4AB7-BFAF-0D7FDC77A322}"/>
              </a:ext>
            </a:extLst>
          </p:cNvPr>
          <p:cNvSpPr>
            <a:spLocks noGrp="1"/>
          </p:cNvSpPr>
          <p:nvPr>
            <p:ph idx="1"/>
          </p:nvPr>
        </p:nvSpPr>
        <p:spPr>
          <a:xfrm>
            <a:off x="5181600" y="1524000"/>
            <a:ext cx="3733800" cy="457200"/>
          </a:xfrm>
        </p:spPr>
        <p:txBody>
          <a:bodyPr/>
          <a:lstStyle/>
          <a:p>
            <a:pPr marL="0" indent="0">
              <a:buFont typeface="Wingdings" panose="05000000000000000000" pitchFamily="2" charset="2"/>
              <a:buNone/>
            </a:pPr>
            <a:r>
              <a:rPr kumimoji="1" lang="en-US" altLang="zh-CN">
                <a:ea typeface="宋体" panose="02010600030101010101" pitchFamily="2" charset="-122"/>
              </a:rPr>
              <a:t>1</a:t>
            </a:r>
            <a:r>
              <a:rPr lang="en-US" altLang="zh-CN">
                <a:ea typeface="宋体" panose="02010600030101010101" pitchFamily="2" charset="-122"/>
              </a:rPr>
              <a:t>×1 1×2 1×3 … 1×10</a:t>
            </a:r>
            <a:endParaRPr kumimoji="1" lang="zh-CN" altLang="en-US">
              <a:ea typeface="宋体" panose="02010600030101010101" pitchFamily="2" charset="-122"/>
            </a:endParaRPr>
          </a:p>
        </p:txBody>
      </p:sp>
      <p:sp>
        <p:nvSpPr>
          <p:cNvPr id="6" name="内容占位符 2">
            <a:extLst>
              <a:ext uri="{FF2B5EF4-FFF2-40B4-BE49-F238E27FC236}">
                <a16:creationId xmlns="" xmlns:a16="http://schemas.microsoft.com/office/drawing/2014/main" id="{564E1241-6D3E-42FE-9A17-2C230506B546}"/>
              </a:ext>
            </a:extLst>
          </p:cNvPr>
          <p:cNvSpPr txBox="1">
            <a:spLocks/>
          </p:cNvSpPr>
          <p:nvPr/>
        </p:nvSpPr>
        <p:spPr bwMode="auto">
          <a:xfrm>
            <a:off x="5181600" y="19050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buFont typeface="Wingdings" panose="05000000000000000000" pitchFamily="2" charset="2"/>
              <a:buNone/>
            </a:pPr>
            <a:r>
              <a:rPr kumimoji="1" lang="en-US" altLang="zh-CN"/>
              <a:t>2</a:t>
            </a:r>
            <a:r>
              <a:rPr lang="en-US" altLang="zh-CN"/>
              <a:t>×1 2×2 2×3 … 2×10</a:t>
            </a:r>
            <a:endParaRPr kumimoji="1" lang="zh-CN" altLang="en-US"/>
          </a:p>
        </p:txBody>
      </p:sp>
      <p:sp>
        <p:nvSpPr>
          <p:cNvPr id="7" name="内容占位符 2">
            <a:extLst>
              <a:ext uri="{FF2B5EF4-FFF2-40B4-BE49-F238E27FC236}">
                <a16:creationId xmlns="" xmlns:a16="http://schemas.microsoft.com/office/drawing/2014/main" id="{22C5F3C9-5EEB-43EE-99C3-454F0233492D}"/>
              </a:ext>
            </a:extLst>
          </p:cNvPr>
          <p:cNvSpPr txBox="1">
            <a:spLocks/>
          </p:cNvSpPr>
          <p:nvPr/>
        </p:nvSpPr>
        <p:spPr bwMode="auto">
          <a:xfrm>
            <a:off x="5181600" y="22860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buFont typeface="Wingdings" panose="05000000000000000000" pitchFamily="2" charset="2"/>
              <a:buNone/>
            </a:pPr>
            <a:r>
              <a:rPr kumimoji="1" lang="en-US" altLang="zh-CN"/>
              <a:t>3</a:t>
            </a:r>
            <a:r>
              <a:rPr lang="en-US" altLang="zh-CN"/>
              <a:t>×1 3×2 3×3 … 3×10</a:t>
            </a:r>
            <a:endParaRPr kumimoji="1" lang="zh-CN" altLang="en-US"/>
          </a:p>
        </p:txBody>
      </p:sp>
      <p:sp>
        <p:nvSpPr>
          <p:cNvPr id="8" name="内容占位符 2">
            <a:extLst>
              <a:ext uri="{FF2B5EF4-FFF2-40B4-BE49-F238E27FC236}">
                <a16:creationId xmlns="" xmlns:a16="http://schemas.microsoft.com/office/drawing/2014/main" id="{138F6CFD-A72B-483E-936F-7344ECCA0F43}"/>
              </a:ext>
            </a:extLst>
          </p:cNvPr>
          <p:cNvSpPr txBox="1">
            <a:spLocks/>
          </p:cNvSpPr>
          <p:nvPr/>
        </p:nvSpPr>
        <p:spPr bwMode="auto">
          <a:xfrm>
            <a:off x="5029200" y="4224338"/>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buFont typeface="Wingdings" panose="05000000000000000000" pitchFamily="2" charset="2"/>
              <a:buNone/>
            </a:pPr>
            <a:r>
              <a:rPr kumimoji="1" lang="en-US" altLang="zh-CN" dirty="0"/>
              <a:t>9</a:t>
            </a:r>
            <a:r>
              <a:rPr lang="en-US" altLang="zh-CN" dirty="0" smtClean="0"/>
              <a:t>×1 9×2 </a:t>
            </a:r>
            <a:r>
              <a:rPr lang="en-US" altLang="zh-CN" dirty="0"/>
              <a:t>12×3 … </a:t>
            </a:r>
            <a:r>
              <a:rPr lang="en-US" altLang="zh-CN" dirty="0" smtClean="0"/>
              <a:t>9×10</a:t>
            </a:r>
            <a:endParaRPr kumimoji="1" lang="zh-CN" altLang="en-US" dirty="0"/>
          </a:p>
        </p:txBody>
      </p:sp>
      <p:sp>
        <p:nvSpPr>
          <p:cNvPr id="9" name="矩形 8">
            <a:extLst>
              <a:ext uri="{FF2B5EF4-FFF2-40B4-BE49-F238E27FC236}">
                <a16:creationId xmlns="" xmlns:a16="http://schemas.microsoft.com/office/drawing/2014/main" id="{FEDDB0EF-CA64-4DD0-9A14-3E2A5C7CEF97}"/>
              </a:ext>
            </a:extLst>
          </p:cNvPr>
          <p:cNvSpPr>
            <a:spLocks noChangeArrowheads="1"/>
          </p:cNvSpPr>
          <p:nvPr/>
        </p:nvSpPr>
        <p:spPr bwMode="auto">
          <a:xfrm>
            <a:off x="609600" y="5399334"/>
            <a:ext cx="914400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85000"/>
              </a:lnSpc>
              <a:spcBef>
                <a:spcPct val="0"/>
              </a:spcBef>
              <a:buFontTx/>
              <a:buNone/>
            </a:pPr>
            <a:r>
              <a:rPr lang="en-US" altLang="zh-CN">
                <a:latin typeface="Arial" panose="020B0604020202020204" pitchFamily="34" charset="0"/>
              </a:rPr>
              <a:t>We may calculate row by row </a:t>
            </a:r>
            <a:r>
              <a:rPr lang="en-US" altLang="zh-CN">
                <a:latin typeface="Arial" panose="020B0604020202020204" pitchFamily="34" charset="0"/>
                <a:sym typeface="Wingdings" panose="05000000000000000000" pitchFamily="2" charset="2"/>
              </a:rPr>
              <a:t> a loop</a:t>
            </a:r>
          </a:p>
          <a:p>
            <a:pPr eaLnBrk="1" hangingPunct="1">
              <a:lnSpc>
                <a:spcPct val="85000"/>
              </a:lnSpc>
              <a:spcBef>
                <a:spcPct val="0"/>
              </a:spcBef>
              <a:buFontTx/>
              <a:buNone/>
            </a:pPr>
            <a:r>
              <a:rPr lang="en-US" altLang="zh-CN">
                <a:latin typeface="Arial" panose="020B0604020202020204" pitchFamily="34" charset="0"/>
                <a:sym typeface="Wingdings" panose="05000000000000000000" pitchFamily="2" charset="2"/>
              </a:rPr>
              <a:t>Each row  is composed of repeating multiplications  a loop</a:t>
            </a:r>
            <a:r>
              <a:rPr lang="fr-FR" altLang="zh-CN">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wipe(down)">
                                      <p:cBhvr>
                                        <p:cTn id="3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 xmlns:a16="http://schemas.microsoft.com/office/drawing/2014/main" id="{D0189A42-9BAA-4BC1-82C1-B36D62391843}"/>
              </a:ext>
            </a:extLst>
          </p:cNvPr>
          <p:cNvSpPr>
            <a:spLocks noGrp="1"/>
          </p:cNvSpPr>
          <p:nvPr>
            <p:ph type="title"/>
          </p:nvPr>
        </p:nvSpPr>
        <p:spPr/>
        <p:txBody>
          <a:bodyPr/>
          <a:lstStyle/>
          <a:p>
            <a:r>
              <a:rPr kumimoji="1" lang="en-US" altLang="zh-CN"/>
              <a:t>Program</a:t>
            </a:r>
            <a:endParaRPr kumimoji="1" lang="zh-CN" altLang="en-US"/>
          </a:p>
        </p:txBody>
      </p:sp>
      <p:sp>
        <p:nvSpPr>
          <p:cNvPr id="34819" name="Rectangle 3">
            <a:extLst>
              <a:ext uri="{FF2B5EF4-FFF2-40B4-BE49-F238E27FC236}">
                <a16:creationId xmlns="" xmlns:a16="http://schemas.microsoft.com/office/drawing/2014/main" id="{D258E595-14F5-4D2A-ABD2-433D95F0A091}"/>
              </a:ext>
            </a:extLst>
          </p:cNvPr>
          <p:cNvSpPr txBox="1">
            <a:spLocks noChangeArrowheads="1"/>
          </p:cNvSpPr>
          <p:nvPr/>
        </p:nvSpPr>
        <p:spPr bwMode="auto">
          <a:xfrm>
            <a:off x="457200" y="9906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nSpc>
                <a:spcPct val="80000"/>
              </a:lnSpc>
              <a:buFont typeface="Wingdings" panose="05000000000000000000" pitchFamily="2" charset="2"/>
              <a:buNone/>
            </a:pPr>
            <a:r>
              <a:rPr lang="en-US" altLang="zh-CN"/>
              <a:t>#define ROWMAX 10</a:t>
            </a:r>
          </a:p>
          <a:p>
            <a:pPr>
              <a:lnSpc>
                <a:spcPct val="80000"/>
              </a:lnSpc>
              <a:buFont typeface="Wingdings" panose="05000000000000000000" pitchFamily="2" charset="2"/>
              <a:buNone/>
            </a:pPr>
            <a:r>
              <a:rPr lang="en-US" altLang="zh-CN"/>
              <a:t>#define COLMAX 12</a:t>
            </a:r>
          </a:p>
          <a:p>
            <a:pPr>
              <a:lnSpc>
                <a:spcPct val="80000"/>
              </a:lnSpc>
              <a:buFont typeface="Wingdings" panose="05000000000000000000" pitchFamily="2" charset="2"/>
              <a:buNone/>
            </a:pPr>
            <a:r>
              <a:rPr lang="en-US" altLang="zh-CN"/>
              <a:t>main()</a:t>
            </a:r>
          </a:p>
          <a:p>
            <a:pPr>
              <a:lnSpc>
                <a:spcPct val="80000"/>
              </a:lnSpc>
              <a:buFont typeface="Wingdings" panose="05000000000000000000" pitchFamily="2" charset="2"/>
              <a:buNone/>
            </a:pPr>
            <a:r>
              <a:rPr lang="en-US" altLang="zh-CN"/>
              <a:t>{</a:t>
            </a:r>
          </a:p>
          <a:p>
            <a:pPr>
              <a:lnSpc>
                <a:spcPct val="80000"/>
              </a:lnSpc>
              <a:buFont typeface="Wingdings" panose="05000000000000000000" pitchFamily="2" charset="2"/>
              <a:buNone/>
            </a:pPr>
            <a:r>
              <a:rPr lang="en-US" altLang="zh-CN"/>
              <a:t>	int row, column,y;</a:t>
            </a:r>
          </a:p>
          <a:p>
            <a:pPr>
              <a:lnSpc>
                <a:spcPct val="80000"/>
              </a:lnSpc>
              <a:buFont typeface="Wingdings" panose="05000000000000000000" pitchFamily="2" charset="2"/>
              <a:buNone/>
            </a:pPr>
            <a:r>
              <a:rPr lang="en-US" altLang="zh-CN"/>
              <a:t>	for(row=1;row&lt;=ROWMAX;++row)</a:t>
            </a:r>
          </a:p>
          <a:p>
            <a:pPr>
              <a:lnSpc>
                <a:spcPct val="80000"/>
              </a:lnSpc>
              <a:buFont typeface="Wingdings" panose="05000000000000000000" pitchFamily="2" charset="2"/>
              <a:buNone/>
            </a:pPr>
            <a:r>
              <a:rPr lang="en-US" altLang="zh-CN"/>
              <a:t>	{</a:t>
            </a:r>
          </a:p>
          <a:p>
            <a:pPr>
              <a:lnSpc>
                <a:spcPct val="80000"/>
              </a:lnSpc>
              <a:buFont typeface="Wingdings" panose="05000000000000000000" pitchFamily="2" charset="2"/>
              <a:buNone/>
            </a:pPr>
            <a:r>
              <a:rPr lang="en-US" altLang="zh-CN"/>
              <a:t>		for(column=1;column&lt;=COLMAX;++column)</a:t>
            </a:r>
          </a:p>
          <a:p>
            <a:pPr>
              <a:lnSpc>
                <a:spcPct val="80000"/>
              </a:lnSpc>
              <a:buFont typeface="Wingdings" panose="05000000000000000000" pitchFamily="2" charset="2"/>
              <a:buNone/>
            </a:pPr>
            <a:r>
              <a:rPr lang="en-US" altLang="zh-CN"/>
              <a:t>		{</a:t>
            </a:r>
          </a:p>
          <a:p>
            <a:pPr>
              <a:lnSpc>
                <a:spcPct val="80000"/>
              </a:lnSpc>
              <a:buFont typeface="Wingdings" panose="05000000000000000000" pitchFamily="2" charset="2"/>
              <a:buNone/>
            </a:pPr>
            <a:r>
              <a:rPr lang="en-US" altLang="zh-CN"/>
              <a:t>			y=row*column;</a:t>
            </a:r>
          </a:p>
          <a:p>
            <a:pPr>
              <a:lnSpc>
                <a:spcPct val="80000"/>
              </a:lnSpc>
              <a:buFont typeface="Wingdings" panose="05000000000000000000" pitchFamily="2" charset="2"/>
              <a:buNone/>
            </a:pPr>
            <a:r>
              <a:rPr lang="en-US" altLang="zh-CN"/>
              <a:t>			printf(</a:t>
            </a:r>
            <a:r>
              <a:rPr lang="zh-CN" altLang="en-US"/>
              <a:t>“</a:t>
            </a:r>
            <a:r>
              <a:rPr lang="en-US" altLang="zh-CN"/>
              <a:t>%4d</a:t>
            </a:r>
            <a:r>
              <a:rPr lang="zh-CN" altLang="en-US"/>
              <a:t>”</a:t>
            </a:r>
            <a:r>
              <a:rPr lang="en-US" altLang="zh-CN"/>
              <a:t>,y);</a:t>
            </a:r>
          </a:p>
          <a:p>
            <a:pPr>
              <a:lnSpc>
                <a:spcPct val="80000"/>
              </a:lnSpc>
              <a:buFont typeface="Wingdings" panose="05000000000000000000" pitchFamily="2" charset="2"/>
              <a:buNone/>
            </a:pPr>
            <a:r>
              <a:rPr lang="en-US" altLang="zh-CN"/>
              <a:t>		}</a:t>
            </a:r>
          </a:p>
          <a:p>
            <a:pPr>
              <a:lnSpc>
                <a:spcPct val="80000"/>
              </a:lnSpc>
              <a:buFont typeface="Wingdings" panose="05000000000000000000" pitchFamily="2" charset="2"/>
              <a:buNone/>
            </a:pPr>
            <a:r>
              <a:rPr lang="en-US" altLang="zh-CN"/>
              <a:t>		printf(</a:t>
            </a:r>
            <a:r>
              <a:rPr lang="zh-CN" altLang="en-US"/>
              <a:t>“</a:t>
            </a:r>
            <a:r>
              <a:rPr lang="en-US" altLang="zh-CN"/>
              <a:t>\n</a:t>
            </a:r>
            <a:r>
              <a:rPr lang="zh-CN" altLang="en-US"/>
              <a:t>”</a:t>
            </a:r>
            <a:r>
              <a:rPr lang="en-US" altLang="zh-CN"/>
              <a:t>);</a:t>
            </a:r>
          </a:p>
          <a:p>
            <a:pPr>
              <a:lnSpc>
                <a:spcPct val="80000"/>
              </a:lnSpc>
              <a:buFont typeface="Wingdings" panose="05000000000000000000" pitchFamily="2" charset="2"/>
              <a:buNone/>
            </a:pPr>
            <a:r>
              <a:rPr lang="en-US" altLang="zh-CN"/>
              <a:t>	}</a:t>
            </a:r>
          </a:p>
          <a:p>
            <a:pPr>
              <a:lnSpc>
                <a:spcPct val="80000"/>
              </a:lnSpc>
              <a:buFont typeface="Wingdings" panose="05000000000000000000" pitchFamily="2" charset="2"/>
              <a:buNone/>
            </a:pPr>
            <a:r>
              <a:rPr lang="en-US" altLang="zh-CN"/>
              <a:t>}</a:t>
            </a:r>
          </a:p>
        </p:txBody>
      </p:sp>
      <p:sp>
        <p:nvSpPr>
          <p:cNvPr id="34820" name="矩形 4">
            <a:extLst>
              <a:ext uri="{FF2B5EF4-FFF2-40B4-BE49-F238E27FC236}">
                <a16:creationId xmlns="" xmlns:a16="http://schemas.microsoft.com/office/drawing/2014/main" id="{6040FA8F-1F5E-4B1A-A0FC-6ACD55F13EBF}"/>
              </a:ext>
            </a:extLst>
          </p:cNvPr>
          <p:cNvSpPr>
            <a:spLocks noChangeArrowheads="1"/>
          </p:cNvSpPr>
          <p:nvPr/>
        </p:nvSpPr>
        <p:spPr bwMode="auto">
          <a:xfrm>
            <a:off x="838200" y="2846388"/>
            <a:ext cx="7162800" cy="3276600"/>
          </a:xfrm>
          <a:prstGeom prst="rect">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34821" name="矩形 5">
            <a:extLst>
              <a:ext uri="{FF2B5EF4-FFF2-40B4-BE49-F238E27FC236}">
                <a16:creationId xmlns="" xmlns:a16="http://schemas.microsoft.com/office/drawing/2014/main" id="{F8A01BFC-46EF-4341-BA66-2A3809D8BFFD}"/>
              </a:ext>
            </a:extLst>
          </p:cNvPr>
          <p:cNvSpPr>
            <a:spLocks noChangeArrowheads="1"/>
          </p:cNvSpPr>
          <p:nvPr/>
        </p:nvSpPr>
        <p:spPr bwMode="auto">
          <a:xfrm>
            <a:off x="1219200" y="3505200"/>
            <a:ext cx="6400800" cy="1914525"/>
          </a:xfrm>
          <a:prstGeom prst="rect">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endParaRPr kumimoji="1" lang="zh-CN" altLang="en-US" sz="20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a:xfrm>
            <a:off x="4238625" y="6581775"/>
            <a:ext cx="2133600" cy="376238"/>
          </a:xfrm>
          <a:prstGeom prst="rect">
            <a:avLst/>
          </a:prstGeom>
        </p:spPr>
        <p:txBody>
          <a:bodyPr/>
          <a:lstStyle/>
          <a:p>
            <a:fld id="{671DF4AB-B8D6-420A-9C5E-4551627C2DFC}" type="slidenum">
              <a:rPr lang="en-US" altLang="zh-CN"/>
              <a:pPr/>
              <a:t>24</a:t>
            </a:fld>
            <a:endParaRPr lang="en-US" altLang="zh-CN"/>
          </a:p>
        </p:txBody>
      </p:sp>
      <p:sp>
        <p:nvSpPr>
          <p:cNvPr id="1082371" name="Rectangle 3"/>
          <p:cNvSpPr>
            <a:spLocks noChangeArrowheads="1"/>
          </p:cNvSpPr>
          <p:nvPr/>
        </p:nvSpPr>
        <p:spPr bwMode="auto">
          <a:xfrm>
            <a:off x="0" y="26765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82372" name="Rectangle 4"/>
          <p:cNvSpPr>
            <a:spLocks noChangeArrowheads="1"/>
          </p:cNvSpPr>
          <p:nvPr/>
        </p:nvSpPr>
        <p:spPr bwMode="auto">
          <a:xfrm>
            <a:off x="36512" y="18002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82373" name="Rectangle 5"/>
          <p:cNvSpPr>
            <a:spLocks noChangeArrowheads="1"/>
          </p:cNvSpPr>
          <p:nvPr/>
        </p:nvSpPr>
        <p:spPr bwMode="auto">
          <a:xfrm>
            <a:off x="1331912" y="1705148"/>
            <a:ext cx="6480175" cy="4241800"/>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r>
              <a:rPr lang="en-US" altLang="zh-CN" sz="2400" dirty="0">
                <a:solidFill>
                  <a:srgbClr val="FFFF00"/>
                </a:solidFill>
                <a:latin typeface="Tahoma" pitchFamily="34" charset="0"/>
                <a:sym typeface="Wingdings" pitchFamily="2" charset="2"/>
              </a:rPr>
              <a:t>  </a:t>
            </a:r>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 </a:t>
            </a:r>
            <a:r>
              <a:rPr lang="en-US" altLang="zh-CN" sz="2400" dirty="0">
                <a:solidFill>
                  <a:srgbClr val="FFFF00"/>
                </a:solidFill>
                <a:latin typeface="Tahoma" pitchFamily="34" charset="0"/>
                <a:sym typeface="Wingdings" pitchFamily="2" charset="2"/>
              </a:rPr>
              <a:t> 1     2    3   4     5    6    7    8   9</a:t>
            </a:r>
            <a:endParaRPr lang="en-US" altLang="zh-CN" sz="2400" dirty="0">
              <a:solidFill>
                <a:srgbClr val="FFFF00"/>
              </a:solidFill>
              <a:effectLst>
                <a:outerShdw blurRad="38100" dist="38100" dir="2700000" algn="tl">
                  <a:srgbClr val="000000"/>
                </a:outerShdw>
              </a:effectLst>
              <a:latin typeface="Tahoma" pitchFamily="34" charset="0"/>
              <a:sym typeface="Wingdings" pitchFamily="2" charset="2"/>
            </a:endParaRPr>
          </a:p>
          <a:p>
            <a:pPr eaLnBrk="1" hangingPunct="1"/>
            <a:r>
              <a:rPr lang="zh-CN" altLang="en-US" sz="2400" dirty="0">
                <a:solidFill>
                  <a:srgbClr val="FFFF00"/>
                </a:solidFill>
                <a:effectLst>
                  <a:outerShdw blurRad="38100" dist="38100" dir="2700000" algn="tl">
                    <a:srgbClr val="000000"/>
                  </a:outerShdw>
                </a:effectLst>
                <a:latin typeface="Tahoma" pitchFamily="34" charset="0"/>
                <a:sym typeface="Wingdings" pitchFamily="2" charset="2"/>
              </a:rPr>
              <a:t>－－－－－－－－－－－－－－－－－－</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1 ︱  1     </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2 ︱  2    4    </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3 ︱  3    6   9     </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4 ︱  4   8   12  16</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5 ︱   </a:t>
            </a:r>
            <a:r>
              <a:rPr lang="zh-CN" altLang="en-US" sz="2400" dirty="0">
                <a:solidFill>
                  <a:srgbClr val="FFFF00"/>
                </a:solidFill>
                <a:effectLst>
                  <a:outerShdw blurRad="38100" dist="38100" dir="2700000" algn="tl">
                    <a:srgbClr val="000000"/>
                  </a:outerShdw>
                </a:effectLst>
                <a:latin typeface="Tahoma" pitchFamily="34" charset="0"/>
                <a:sym typeface="Wingdings" pitchFamily="2" charset="2"/>
              </a:rPr>
              <a:t>。。。。。。。 </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6 ︱   </a:t>
            </a:r>
            <a:r>
              <a:rPr lang="zh-CN" altLang="en-US" sz="2400" dirty="0">
                <a:solidFill>
                  <a:srgbClr val="FFFF00"/>
                </a:solidFill>
                <a:effectLst>
                  <a:outerShdw blurRad="38100" dist="38100" dir="2700000" algn="tl">
                    <a:srgbClr val="000000"/>
                  </a:outerShdw>
                </a:effectLst>
                <a:latin typeface="Tahoma" pitchFamily="34" charset="0"/>
                <a:sym typeface="Wingdings" pitchFamily="2" charset="2"/>
              </a:rPr>
              <a:t>。。。。。。。。 </a:t>
            </a:r>
            <a:r>
              <a:rPr lang="zh-CN" altLang="en-US" dirty="0">
                <a:solidFill>
                  <a:srgbClr val="FFFF00"/>
                </a:solidFill>
                <a:effectLst>
                  <a:outerShdw blurRad="38100" dist="38100" dir="2700000" algn="tl">
                    <a:srgbClr val="000000"/>
                  </a:outerShdw>
                </a:effectLst>
                <a:sym typeface="Wingdings" pitchFamily="2" charset="2"/>
              </a:rPr>
              <a:t>。</a:t>
            </a:r>
            <a:r>
              <a:rPr lang="zh-CN" altLang="en-US" dirty="0">
                <a:sym typeface="Wingdings" pitchFamily="2" charset="2"/>
              </a:rPr>
              <a:t> </a:t>
            </a:r>
            <a:endParaRPr lang="zh-CN" altLang="en-US" sz="2400" dirty="0">
              <a:solidFill>
                <a:srgbClr val="FFFF00"/>
              </a:solidFill>
              <a:effectLst>
                <a:outerShdw blurRad="38100" dist="38100" dir="2700000" algn="tl">
                  <a:srgbClr val="000000"/>
                </a:outerShdw>
              </a:effectLst>
              <a:latin typeface="Tahoma" pitchFamily="34" charset="0"/>
              <a:sym typeface="Wingdings" pitchFamily="2" charset="2"/>
            </a:endParaRP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7 </a:t>
            </a:r>
            <a:r>
              <a:rPr lang="en-US" altLang="zh-CN" sz="2400" dirty="0">
                <a:solidFill>
                  <a:srgbClr val="FFFF00"/>
                </a:solidFill>
                <a:effectLst>
                  <a:outerShdw blurRad="38100" dist="38100" dir="2700000" algn="tl">
                    <a:srgbClr val="000000"/>
                  </a:outerShdw>
                </a:effectLst>
                <a:sym typeface="Wingdings" pitchFamily="2" charset="2"/>
              </a:rPr>
              <a:t>︱   </a:t>
            </a:r>
            <a:r>
              <a:rPr lang="zh-CN" altLang="en-US" sz="2400" dirty="0">
                <a:solidFill>
                  <a:srgbClr val="FFFF00"/>
                </a:solidFill>
                <a:effectLst>
                  <a:outerShdw blurRad="38100" dist="38100" dir="2700000" algn="tl">
                    <a:srgbClr val="000000"/>
                  </a:outerShdw>
                </a:effectLst>
                <a:sym typeface="Wingdings" pitchFamily="2" charset="2"/>
              </a:rPr>
              <a:t>。。。。。。。。。 </a:t>
            </a:r>
            <a:r>
              <a:rPr lang="zh-CN" altLang="en-US" dirty="0">
                <a:solidFill>
                  <a:srgbClr val="FFFF00"/>
                </a:solidFill>
                <a:effectLst>
                  <a:outerShdw blurRad="38100" dist="38100" dir="2700000" algn="tl">
                    <a:srgbClr val="000000"/>
                  </a:outerShdw>
                </a:effectLst>
                <a:sym typeface="Wingdings" pitchFamily="2" charset="2"/>
              </a:rPr>
              <a:t>。。</a:t>
            </a:r>
            <a:r>
              <a:rPr lang="zh-CN" altLang="en-US" dirty="0">
                <a:sym typeface="Wingdings" pitchFamily="2" charset="2"/>
              </a:rPr>
              <a:t> </a:t>
            </a:r>
            <a:endParaRPr lang="zh-CN" altLang="en-US" sz="2400" dirty="0">
              <a:solidFill>
                <a:srgbClr val="FFFF00"/>
              </a:solidFill>
              <a:effectLst>
                <a:outerShdw blurRad="38100" dist="38100" dir="2700000" algn="tl">
                  <a:srgbClr val="000000"/>
                </a:outerShdw>
              </a:effectLst>
              <a:sym typeface="Wingdings" pitchFamily="2" charset="2"/>
            </a:endParaRPr>
          </a:p>
          <a:p>
            <a:pPr eaLnBrk="1" hangingPunct="1"/>
            <a:r>
              <a:rPr lang="en-US" altLang="zh-CN" sz="2800" dirty="0">
                <a:solidFill>
                  <a:srgbClr val="FFFF00"/>
                </a:solidFill>
                <a:effectLst>
                  <a:outerShdw blurRad="38100" dist="38100" dir="2700000" algn="tl">
                    <a:srgbClr val="000000"/>
                  </a:outerShdw>
                </a:effectLst>
                <a:sym typeface="Wingdings" pitchFamily="2" charset="2"/>
              </a:rPr>
              <a:t>8 </a:t>
            </a:r>
            <a:r>
              <a:rPr lang="en-US" altLang="zh-CN" sz="2400" dirty="0">
                <a:solidFill>
                  <a:srgbClr val="FFFF00"/>
                </a:solidFill>
                <a:effectLst>
                  <a:outerShdw blurRad="38100" dist="38100" dir="2700000" algn="tl">
                    <a:srgbClr val="000000"/>
                  </a:outerShdw>
                </a:effectLst>
                <a:sym typeface="Wingdings" pitchFamily="2" charset="2"/>
              </a:rPr>
              <a:t>︱   </a:t>
            </a:r>
            <a:r>
              <a:rPr lang="zh-CN" altLang="en-US" sz="2400" dirty="0">
                <a:solidFill>
                  <a:srgbClr val="FFFF00"/>
                </a:solidFill>
                <a:effectLst>
                  <a:outerShdw blurRad="38100" dist="38100" dir="2700000" algn="tl">
                    <a:srgbClr val="000000"/>
                  </a:outerShdw>
                </a:effectLst>
                <a:sym typeface="Wingdings" pitchFamily="2" charset="2"/>
              </a:rPr>
              <a:t>。。。。。。。。。。。。。。 </a:t>
            </a:r>
          </a:p>
          <a:p>
            <a:pPr eaLnBrk="1" hangingPunct="1"/>
            <a:r>
              <a:rPr lang="en-US" altLang="zh-CN" sz="2800" dirty="0">
                <a:solidFill>
                  <a:srgbClr val="FFFF00"/>
                </a:solidFill>
                <a:effectLst>
                  <a:outerShdw blurRad="38100" dist="38100" dir="2700000" algn="tl">
                    <a:srgbClr val="000000"/>
                  </a:outerShdw>
                </a:effectLst>
                <a:sym typeface="Wingdings" pitchFamily="2" charset="2"/>
              </a:rPr>
              <a:t>9 </a:t>
            </a:r>
            <a:r>
              <a:rPr lang="en-US" altLang="zh-CN" sz="2400" dirty="0">
                <a:solidFill>
                  <a:srgbClr val="FFFF00"/>
                </a:solidFill>
                <a:effectLst>
                  <a:outerShdw blurRad="38100" dist="38100" dir="2700000" algn="tl">
                    <a:srgbClr val="000000"/>
                  </a:outerShdw>
                </a:effectLst>
                <a:sym typeface="Wingdings" pitchFamily="2" charset="2"/>
              </a:rPr>
              <a:t>︱   </a:t>
            </a:r>
            <a:r>
              <a:rPr lang="en-US" altLang="zh-CN" sz="2400" dirty="0" smtClean="0">
                <a:solidFill>
                  <a:srgbClr val="FFFF00"/>
                </a:solidFill>
                <a:effectLst>
                  <a:outerShdw blurRad="38100" dist="38100" dir="2700000" algn="tl">
                    <a:srgbClr val="000000"/>
                  </a:outerShdw>
                </a:effectLst>
                <a:sym typeface="Wingdings" pitchFamily="2" charset="2"/>
              </a:rPr>
              <a:t>9</a:t>
            </a:r>
            <a:r>
              <a:rPr lang="zh-CN" altLang="en-US" sz="2400" dirty="0" smtClean="0">
                <a:solidFill>
                  <a:srgbClr val="FFFF00"/>
                </a:solidFill>
                <a:effectLst>
                  <a:outerShdw blurRad="38100" dist="38100" dir="2700000" algn="tl">
                    <a:srgbClr val="000000"/>
                  </a:outerShdw>
                </a:effectLst>
                <a:sym typeface="Wingdings" pitchFamily="2" charset="2"/>
              </a:rPr>
              <a:t>  </a:t>
            </a:r>
            <a:r>
              <a:rPr lang="en-US" altLang="zh-CN" sz="2400" dirty="0" smtClean="0">
                <a:solidFill>
                  <a:srgbClr val="FFFF00"/>
                </a:solidFill>
                <a:effectLst>
                  <a:outerShdw blurRad="38100" dist="38100" dir="2700000" algn="tl">
                    <a:srgbClr val="000000"/>
                  </a:outerShdw>
                </a:effectLst>
                <a:sym typeface="Wingdings" pitchFamily="2" charset="2"/>
              </a:rPr>
              <a:t>18</a:t>
            </a:r>
            <a:r>
              <a:rPr lang="zh-CN" altLang="en-US" sz="2400" dirty="0" smtClean="0">
                <a:solidFill>
                  <a:srgbClr val="FFFF00"/>
                </a:solidFill>
                <a:effectLst>
                  <a:outerShdw blurRad="38100" dist="38100" dir="2700000" algn="tl">
                    <a:srgbClr val="000000"/>
                  </a:outerShdw>
                </a:effectLst>
                <a:sym typeface="Wingdings" pitchFamily="2" charset="2"/>
              </a:rPr>
              <a:t>   </a:t>
            </a:r>
            <a:r>
              <a:rPr lang="en-US" altLang="zh-CN" sz="2400" dirty="0" smtClean="0">
                <a:solidFill>
                  <a:srgbClr val="FFFF00"/>
                </a:solidFill>
                <a:effectLst>
                  <a:outerShdw blurRad="38100" dist="38100" dir="2700000" algn="tl">
                    <a:srgbClr val="000000"/>
                  </a:outerShdw>
                </a:effectLst>
                <a:sym typeface="Wingdings" pitchFamily="2" charset="2"/>
              </a:rPr>
              <a:t>27</a:t>
            </a:r>
            <a:r>
              <a:rPr lang="zh-CN" altLang="en-US" sz="2400" dirty="0" smtClean="0">
                <a:solidFill>
                  <a:srgbClr val="FFFF00"/>
                </a:solidFill>
                <a:effectLst>
                  <a:outerShdw blurRad="38100" dist="38100" dir="2700000" algn="tl">
                    <a:srgbClr val="000000"/>
                  </a:outerShdw>
                </a:effectLst>
                <a:sym typeface="Wingdings" pitchFamily="2" charset="2"/>
              </a:rPr>
              <a:t>。。。。。。。。。。。</a:t>
            </a:r>
            <a:r>
              <a:rPr lang="en-US" altLang="zh-CN" sz="2400" dirty="0" smtClean="0">
                <a:solidFill>
                  <a:srgbClr val="FFFF00"/>
                </a:solidFill>
                <a:effectLst>
                  <a:outerShdw blurRad="38100" dist="38100" dir="2700000" algn="tl">
                    <a:srgbClr val="000000"/>
                  </a:outerShdw>
                </a:effectLst>
                <a:sym typeface="Wingdings" pitchFamily="2" charset="2"/>
              </a:rPr>
              <a:t>81</a:t>
            </a:r>
            <a:endParaRPr lang="zh-CN" altLang="en-US" sz="2400" dirty="0">
              <a:solidFill>
                <a:srgbClr val="FFFF00"/>
              </a:solidFill>
              <a:effectLst>
                <a:outerShdw blurRad="38100" dist="38100" dir="2700000" algn="tl">
                  <a:srgbClr val="000000"/>
                </a:outerShdw>
              </a:effectLst>
              <a:sym typeface="Wingdings" pitchFamily="2" charset="2"/>
            </a:endParaRPr>
          </a:p>
        </p:txBody>
      </p:sp>
      <p:sp>
        <p:nvSpPr>
          <p:cNvPr id="3" name="矩形 2"/>
          <p:cNvSpPr/>
          <p:nvPr/>
        </p:nvSpPr>
        <p:spPr>
          <a:xfrm>
            <a:off x="2628329" y="97304"/>
            <a:ext cx="2082621" cy="646331"/>
          </a:xfrm>
          <a:prstGeom prst="rect">
            <a:avLst/>
          </a:prstGeom>
        </p:spPr>
        <p:txBody>
          <a:bodyPr wrap="none">
            <a:spAutoFit/>
          </a:bodyPr>
          <a:lstStyle/>
          <a:p>
            <a:r>
              <a:rPr lang="en-US" altLang="zh-CN" sz="3600">
                <a:solidFill>
                  <a:schemeClr val="bg1"/>
                </a:solidFill>
              </a:rPr>
              <a:t>Exercise</a:t>
            </a:r>
            <a:endParaRPr lang="zh-CN" altLang="en-US" sz="3600" dirty="0">
              <a:solidFill>
                <a:schemeClr val="bg1"/>
              </a:solidFill>
            </a:endParaRPr>
          </a:p>
        </p:txBody>
      </p:sp>
    </p:spTree>
    <p:extLst>
      <p:ext uri="{BB962C8B-B14F-4D97-AF65-F5344CB8AC3E}">
        <p14:creationId xmlns:p14="http://schemas.microsoft.com/office/powerpoint/2010/main" val="2120433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4294967295"/>
          </p:nvPr>
        </p:nvSpPr>
        <p:spPr>
          <a:xfrm>
            <a:off x="6588125" y="6597650"/>
            <a:ext cx="2952750" cy="360363"/>
          </a:xfrm>
          <a:prstGeom prst="rect">
            <a:avLst/>
          </a:prstGeom>
        </p:spPr>
        <p:txBody>
          <a:bodyPr/>
          <a:lstStyle/>
          <a:p>
            <a:r>
              <a:rPr lang="en-US" altLang="zh-CN"/>
              <a:t>C程序设计快速进阶大学教程</a:t>
            </a:r>
          </a:p>
        </p:txBody>
      </p:sp>
      <p:sp>
        <p:nvSpPr>
          <p:cNvPr id="7" name="灯片编号占位符 4"/>
          <p:cNvSpPr>
            <a:spLocks noGrp="1"/>
          </p:cNvSpPr>
          <p:nvPr>
            <p:ph type="sldNum" sz="quarter" idx="4294967295"/>
          </p:nvPr>
        </p:nvSpPr>
        <p:spPr>
          <a:xfrm>
            <a:off x="4238625" y="6581775"/>
            <a:ext cx="2133600" cy="376238"/>
          </a:xfrm>
          <a:prstGeom prst="rect">
            <a:avLst/>
          </a:prstGeom>
        </p:spPr>
        <p:txBody>
          <a:bodyPr/>
          <a:lstStyle/>
          <a:p>
            <a:fld id="{360A6D86-C8A6-49FD-B28F-68EEAA6DC383}" type="slidenum">
              <a:rPr lang="en-US" altLang="zh-CN"/>
              <a:pPr/>
              <a:t>25</a:t>
            </a:fld>
            <a:endParaRPr lang="en-US" altLang="zh-CN"/>
          </a:p>
        </p:txBody>
      </p:sp>
      <p:sp>
        <p:nvSpPr>
          <p:cNvPr id="1083395" name="Rectangle 3"/>
          <p:cNvSpPr>
            <a:spLocks noChangeArrowheads="1"/>
          </p:cNvSpPr>
          <p:nvPr/>
        </p:nvSpPr>
        <p:spPr bwMode="auto">
          <a:xfrm>
            <a:off x="0" y="26765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83396" name="Rectangle 4"/>
          <p:cNvSpPr>
            <a:spLocks noChangeArrowheads="1"/>
          </p:cNvSpPr>
          <p:nvPr/>
        </p:nvSpPr>
        <p:spPr bwMode="auto">
          <a:xfrm>
            <a:off x="0" y="18002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83397" name="Rectangle 5"/>
          <p:cNvSpPr>
            <a:spLocks noChangeArrowheads="1"/>
          </p:cNvSpPr>
          <p:nvPr/>
        </p:nvSpPr>
        <p:spPr bwMode="auto">
          <a:xfrm>
            <a:off x="998537" y="1484784"/>
            <a:ext cx="6480175" cy="4241800"/>
          </a:xfrm>
          <a:prstGeom prst="rect">
            <a:avLst/>
          </a:prstGeom>
          <a:solidFill>
            <a:srgbClr val="3333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r>
              <a:rPr lang="en-US" altLang="zh-CN" sz="2400" dirty="0">
                <a:solidFill>
                  <a:srgbClr val="FFFF00"/>
                </a:solidFill>
                <a:latin typeface="Tahoma" pitchFamily="34" charset="0"/>
                <a:sym typeface="Wingdings" pitchFamily="2" charset="2"/>
              </a:rPr>
              <a:t>  </a:t>
            </a:r>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 </a:t>
            </a:r>
            <a:r>
              <a:rPr lang="en-US" altLang="zh-CN" sz="2400" dirty="0">
                <a:solidFill>
                  <a:srgbClr val="FFFF00"/>
                </a:solidFill>
                <a:latin typeface="Tahoma" pitchFamily="34" charset="0"/>
                <a:sym typeface="Wingdings" pitchFamily="2" charset="2"/>
              </a:rPr>
              <a:t> 1     2    3   4     5    6    7    8   9</a:t>
            </a:r>
            <a:endParaRPr lang="en-US" altLang="zh-CN" sz="2400" dirty="0">
              <a:solidFill>
                <a:srgbClr val="FFFF00"/>
              </a:solidFill>
              <a:effectLst>
                <a:outerShdw blurRad="38100" dist="38100" dir="2700000" algn="tl">
                  <a:srgbClr val="000000"/>
                </a:outerShdw>
              </a:effectLst>
              <a:latin typeface="Tahoma" pitchFamily="34" charset="0"/>
              <a:sym typeface="Wingdings" pitchFamily="2" charset="2"/>
            </a:endParaRPr>
          </a:p>
          <a:p>
            <a:pPr eaLnBrk="1" hangingPunct="1"/>
            <a:r>
              <a:rPr lang="zh-CN" altLang="en-US" sz="2400" dirty="0">
                <a:solidFill>
                  <a:srgbClr val="FFFF00"/>
                </a:solidFill>
                <a:effectLst>
                  <a:outerShdw blurRad="38100" dist="38100" dir="2700000" algn="tl">
                    <a:srgbClr val="000000"/>
                  </a:outerShdw>
                </a:effectLst>
                <a:latin typeface="Tahoma" pitchFamily="34" charset="0"/>
                <a:sym typeface="Wingdings" pitchFamily="2" charset="2"/>
              </a:rPr>
              <a:t>－－－－－－－－－－－－－－－－－－</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1 ︱  1    2	3   4     5     6    7   8   9 </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2 ︱        4    </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3 ︱              9     </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4 ︱  		     16</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5 ︱ 			  25	</a:t>
            </a:r>
            <a:r>
              <a:rPr lang="zh-CN" altLang="en-US" sz="2400" dirty="0">
                <a:solidFill>
                  <a:srgbClr val="FFFF00"/>
                </a:solidFill>
                <a:effectLst>
                  <a:outerShdw blurRad="38100" dist="38100" dir="2700000" algn="tl">
                    <a:srgbClr val="000000"/>
                  </a:outerShdw>
                </a:effectLst>
                <a:latin typeface="Tahoma" pitchFamily="34" charset="0"/>
                <a:sym typeface="Wingdings" pitchFamily="2" charset="2"/>
              </a:rPr>
              <a:t>。。。。。。 </a:t>
            </a: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6 ︱  				36   </a:t>
            </a:r>
            <a:r>
              <a:rPr lang="zh-CN" altLang="en-US" sz="2400" dirty="0">
                <a:solidFill>
                  <a:srgbClr val="FFFF00"/>
                </a:solidFill>
                <a:effectLst>
                  <a:outerShdw blurRad="38100" dist="38100" dir="2700000" algn="tl">
                    <a:srgbClr val="000000"/>
                  </a:outerShdw>
                </a:effectLst>
                <a:latin typeface="Tahoma" pitchFamily="34" charset="0"/>
                <a:sym typeface="Wingdings" pitchFamily="2" charset="2"/>
              </a:rPr>
              <a:t>。。。 </a:t>
            </a:r>
            <a:r>
              <a:rPr lang="zh-CN" altLang="en-US" dirty="0">
                <a:solidFill>
                  <a:srgbClr val="FFFF00"/>
                </a:solidFill>
                <a:effectLst>
                  <a:outerShdw blurRad="38100" dist="38100" dir="2700000" algn="tl">
                    <a:srgbClr val="000000"/>
                  </a:outerShdw>
                </a:effectLst>
                <a:sym typeface="Wingdings" pitchFamily="2" charset="2"/>
              </a:rPr>
              <a:t>。</a:t>
            </a:r>
            <a:r>
              <a:rPr lang="zh-CN" altLang="en-US" dirty="0">
                <a:sym typeface="Wingdings" pitchFamily="2" charset="2"/>
              </a:rPr>
              <a:t> </a:t>
            </a:r>
            <a:endParaRPr lang="zh-CN" altLang="en-US" sz="2400" dirty="0">
              <a:solidFill>
                <a:srgbClr val="FFFF00"/>
              </a:solidFill>
              <a:effectLst>
                <a:outerShdw blurRad="38100" dist="38100" dir="2700000" algn="tl">
                  <a:srgbClr val="000000"/>
                </a:outerShdw>
              </a:effectLst>
              <a:latin typeface="Tahoma" pitchFamily="34" charset="0"/>
              <a:sym typeface="Wingdings" pitchFamily="2" charset="2"/>
            </a:endParaRPr>
          </a:p>
          <a:p>
            <a:pPr eaLnBrk="1" hangingPunct="1"/>
            <a:r>
              <a:rPr lang="en-US" altLang="zh-CN" sz="2400" dirty="0">
                <a:solidFill>
                  <a:srgbClr val="FFFF00"/>
                </a:solidFill>
                <a:effectLst>
                  <a:outerShdw blurRad="38100" dist="38100" dir="2700000" algn="tl">
                    <a:srgbClr val="000000"/>
                  </a:outerShdw>
                </a:effectLst>
                <a:latin typeface="Tahoma" pitchFamily="34" charset="0"/>
                <a:sym typeface="Wingdings" pitchFamily="2" charset="2"/>
              </a:rPr>
              <a:t>7 </a:t>
            </a:r>
            <a:r>
              <a:rPr lang="en-US" altLang="zh-CN" sz="2400" dirty="0">
                <a:solidFill>
                  <a:srgbClr val="FFFF00"/>
                </a:solidFill>
                <a:effectLst>
                  <a:outerShdw blurRad="38100" dist="38100" dir="2700000" algn="tl">
                    <a:srgbClr val="000000"/>
                  </a:outerShdw>
                </a:effectLst>
                <a:sym typeface="Wingdings" pitchFamily="2" charset="2"/>
              </a:rPr>
              <a:t>︱   				        49    56    63</a:t>
            </a:r>
          </a:p>
          <a:p>
            <a:pPr eaLnBrk="1" hangingPunct="1"/>
            <a:r>
              <a:rPr lang="en-US" altLang="zh-CN" sz="2800" dirty="0">
                <a:solidFill>
                  <a:srgbClr val="FFFF00"/>
                </a:solidFill>
                <a:effectLst>
                  <a:outerShdw blurRad="38100" dist="38100" dir="2700000" algn="tl">
                    <a:srgbClr val="000000"/>
                  </a:outerShdw>
                </a:effectLst>
                <a:sym typeface="Wingdings" pitchFamily="2" charset="2"/>
              </a:rPr>
              <a:t>8 </a:t>
            </a:r>
            <a:r>
              <a:rPr lang="en-US" altLang="zh-CN" sz="2400" dirty="0">
                <a:solidFill>
                  <a:srgbClr val="FFFF00"/>
                </a:solidFill>
                <a:effectLst>
                  <a:outerShdw blurRad="38100" dist="38100" dir="2700000" algn="tl">
                    <a:srgbClr val="000000"/>
                  </a:outerShdw>
                </a:effectLst>
                <a:sym typeface="Wingdings" pitchFamily="2" charset="2"/>
              </a:rPr>
              <a:t>︱   					    64     72</a:t>
            </a:r>
          </a:p>
          <a:p>
            <a:pPr eaLnBrk="1" hangingPunct="1"/>
            <a:r>
              <a:rPr lang="en-US" altLang="zh-CN" sz="2800" dirty="0">
                <a:solidFill>
                  <a:srgbClr val="FFFF00"/>
                </a:solidFill>
                <a:effectLst>
                  <a:outerShdw blurRad="38100" dist="38100" dir="2700000" algn="tl">
                    <a:srgbClr val="000000"/>
                  </a:outerShdw>
                </a:effectLst>
                <a:sym typeface="Wingdings" pitchFamily="2" charset="2"/>
              </a:rPr>
              <a:t>9 </a:t>
            </a:r>
            <a:r>
              <a:rPr lang="en-US" altLang="zh-CN" sz="2400" dirty="0">
                <a:solidFill>
                  <a:srgbClr val="FFFF00"/>
                </a:solidFill>
                <a:effectLst>
                  <a:outerShdw blurRad="38100" dist="38100" dir="2700000" algn="tl">
                    <a:srgbClr val="000000"/>
                  </a:outerShdw>
                </a:effectLst>
                <a:sym typeface="Wingdings" pitchFamily="2" charset="2"/>
              </a:rPr>
              <a:t>︱  						81</a:t>
            </a:r>
          </a:p>
        </p:txBody>
      </p:sp>
      <p:sp>
        <p:nvSpPr>
          <p:cNvPr id="8" name="矩形 7"/>
          <p:cNvSpPr/>
          <p:nvPr/>
        </p:nvSpPr>
        <p:spPr>
          <a:xfrm>
            <a:off x="2628329" y="97304"/>
            <a:ext cx="2082621" cy="646331"/>
          </a:xfrm>
          <a:prstGeom prst="rect">
            <a:avLst/>
          </a:prstGeom>
        </p:spPr>
        <p:txBody>
          <a:bodyPr wrap="none">
            <a:spAutoFit/>
          </a:bodyPr>
          <a:lstStyle/>
          <a:p>
            <a:r>
              <a:rPr lang="en-US" altLang="zh-CN" sz="3600">
                <a:solidFill>
                  <a:schemeClr val="bg1"/>
                </a:solidFill>
              </a:rPr>
              <a:t>Exercise</a:t>
            </a:r>
            <a:endParaRPr lang="zh-CN" altLang="en-US" sz="3600" dirty="0">
              <a:solidFill>
                <a:schemeClr val="bg1"/>
              </a:solidFill>
            </a:endParaRPr>
          </a:p>
        </p:txBody>
      </p:sp>
    </p:spTree>
    <p:extLst>
      <p:ext uri="{BB962C8B-B14F-4D97-AF65-F5344CB8AC3E}">
        <p14:creationId xmlns:p14="http://schemas.microsoft.com/office/powerpoint/2010/main" val="531568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 xmlns:a16="http://schemas.microsoft.com/office/drawing/2014/main" id="{73C2B467-0EE8-4A2D-B36D-235B0F2E62B2}"/>
              </a:ext>
            </a:extLst>
          </p:cNvPr>
          <p:cNvSpPr>
            <a:spLocks noGrp="1"/>
          </p:cNvSpPr>
          <p:nvPr>
            <p:ph type="title"/>
          </p:nvPr>
        </p:nvSpPr>
        <p:spPr/>
        <p:txBody>
          <a:bodyPr/>
          <a:lstStyle/>
          <a:p>
            <a:r>
              <a:rPr lang="en-US" altLang="zh-CN" dirty="0"/>
              <a:t>Issues to design a loop</a:t>
            </a:r>
            <a:endParaRPr lang="zh-CN" altLang="en-US" dirty="0"/>
          </a:p>
        </p:txBody>
      </p:sp>
      <p:sp>
        <p:nvSpPr>
          <p:cNvPr id="4" name="Rectangle 3">
            <a:extLst>
              <a:ext uri="{FF2B5EF4-FFF2-40B4-BE49-F238E27FC236}">
                <a16:creationId xmlns="" xmlns:a16="http://schemas.microsoft.com/office/drawing/2014/main" id="{7DAC89FB-3E9F-4811-8761-22AD3445D84F}"/>
              </a:ext>
            </a:extLst>
          </p:cNvPr>
          <p:cNvSpPr txBox="1">
            <a:spLocks noChangeArrowheads="1"/>
          </p:cNvSpPr>
          <p:nvPr/>
        </p:nvSpPr>
        <p:spPr bwMode="auto">
          <a:xfrm>
            <a:off x="228600" y="963613"/>
            <a:ext cx="3962400" cy="2008187"/>
          </a:xfrm>
          <a:prstGeom prst="rect">
            <a:avLst/>
          </a:prstGeom>
          <a:noFill/>
          <a:ln>
            <a:solidFill>
              <a:schemeClr val="tx1"/>
            </a:solidFill>
          </a:ln>
          <a:extLst/>
        </p:spPr>
        <p:txBody>
          <a:bodyPr/>
          <a:lstStyle/>
          <a:p>
            <a:pPr marL="363538" lvl="2" indent="-269875">
              <a:spcBef>
                <a:spcPct val="20000"/>
              </a:spcBef>
              <a:buClr>
                <a:srgbClr val="003366"/>
              </a:buClr>
              <a:buFont typeface="Wingdings" pitchFamily="2" charset="2"/>
              <a:buNone/>
              <a:defRPr/>
            </a:pPr>
            <a:r>
              <a:rPr lang="en-US" altLang="zh-CN" sz="2400" b="0" kern="0" dirty="0">
                <a:latin typeface="Times New Roman" pitchFamily="18" charset="0"/>
                <a:ea typeface="Times New Roman" charset="0"/>
                <a:cs typeface="Times New Roman" pitchFamily="18" charset="0"/>
              </a:rPr>
              <a:t>while</a:t>
            </a:r>
            <a:r>
              <a:rPr lang="en-US" altLang="zh-CN" sz="2400" kern="0" dirty="0">
                <a:latin typeface="Times New Roman" pitchFamily="18" charset="0"/>
                <a:ea typeface="Times New Roman" charset="0"/>
                <a:cs typeface="Times New Roman" pitchFamily="18" charset="0"/>
              </a:rPr>
              <a:t> (test condition)</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     body of the loop</a:t>
            </a:r>
          </a:p>
          <a:p>
            <a:pPr marL="1143000" lvl="2" indent="-96678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p:txBody>
      </p:sp>
      <p:sp>
        <p:nvSpPr>
          <p:cNvPr id="7" name="Rectangle 3">
            <a:extLst>
              <a:ext uri="{FF2B5EF4-FFF2-40B4-BE49-F238E27FC236}">
                <a16:creationId xmlns="" xmlns:a16="http://schemas.microsoft.com/office/drawing/2014/main" id="{7DAC89FB-3E9F-4811-8761-22AD3445D84F}"/>
              </a:ext>
            </a:extLst>
          </p:cNvPr>
          <p:cNvSpPr txBox="1">
            <a:spLocks noChangeArrowheads="1"/>
          </p:cNvSpPr>
          <p:nvPr/>
        </p:nvSpPr>
        <p:spPr bwMode="auto">
          <a:xfrm>
            <a:off x="4644008" y="939006"/>
            <a:ext cx="3962400" cy="2008187"/>
          </a:xfrm>
          <a:prstGeom prst="rect">
            <a:avLst/>
          </a:prstGeom>
          <a:noFill/>
          <a:ln>
            <a:solidFill>
              <a:schemeClr val="tx1"/>
            </a:solidFill>
          </a:ln>
          <a:extLst/>
        </p:spPr>
        <p:txBody>
          <a:bodyPr/>
          <a:lstStyle/>
          <a:p>
            <a:pPr marL="1143000" lvl="2" indent="-1049338">
              <a:spcBef>
                <a:spcPct val="20000"/>
              </a:spcBef>
              <a:buClr>
                <a:srgbClr val="003366"/>
              </a:buClr>
              <a:buFont typeface="Wingdings" pitchFamily="2" charset="2"/>
              <a:buNone/>
              <a:defRPr/>
            </a:pPr>
            <a:r>
              <a:rPr lang="en-US" altLang="zh-CN" sz="2400" kern="0" dirty="0" smtClean="0">
                <a:latin typeface="Times New Roman" pitchFamily="18" charset="0"/>
                <a:ea typeface="Times New Roman" charset="0"/>
                <a:cs typeface="Times New Roman" pitchFamily="18" charset="0"/>
              </a:rPr>
              <a:t>do</a:t>
            </a:r>
          </a:p>
          <a:p>
            <a:pPr marL="1143000" lvl="2" indent="-1049338">
              <a:spcBef>
                <a:spcPct val="20000"/>
              </a:spcBef>
              <a:buClr>
                <a:srgbClr val="003366"/>
              </a:buClr>
              <a:buFont typeface="Wingdings" pitchFamily="2" charset="2"/>
              <a:buNone/>
              <a:defRPr/>
            </a:pPr>
            <a:r>
              <a:rPr lang="en-US" altLang="zh-CN" sz="2400" kern="0" dirty="0" smtClean="0">
                <a:latin typeface="Times New Roman" pitchFamily="18" charset="0"/>
                <a:ea typeface="Times New Roman" charset="0"/>
                <a:cs typeface="Times New Roman" pitchFamily="18" charset="0"/>
              </a:rPr>
              <a:t>{</a:t>
            </a:r>
            <a:endParaRPr lang="en-US" altLang="zh-CN" sz="2400" kern="0" dirty="0">
              <a:latin typeface="Times New Roman" pitchFamily="18" charset="0"/>
              <a:ea typeface="Times New Roman" charset="0"/>
              <a:cs typeface="Times New Roman" pitchFamily="18" charset="0"/>
            </a:endParaRP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     body of the loop</a:t>
            </a:r>
          </a:p>
          <a:p>
            <a:pPr marL="1143000" lvl="2" indent="-966788">
              <a:spcBef>
                <a:spcPct val="20000"/>
              </a:spcBef>
              <a:buClr>
                <a:srgbClr val="003366"/>
              </a:buClr>
              <a:defRPr/>
            </a:pPr>
            <a:r>
              <a:rPr lang="en-US" altLang="zh-CN" sz="2400" kern="0" dirty="0" smtClean="0">
                <a:latin typeface="Times New Roman" pitchFamily="18" charset="0"/>
                <a:ea typeface="Times New Roman" charset="0"/>
                <a:cs typeface="Times New Roman" pitchFamily="18" charset="0"/>
              </a:rPr>
              <a:t>}</a:t>
            </a:r>
            <a:r>
              <a:rPr lang="en-US" altLang="zh-CN" sz="2400" b="0" kern="0" dirty="0">
                <a:latin typeface="Times New Roman" pitchFamily="18" charset="0"/>
                <a:ea typeface="Times New Roman" charset="0"/>
                <a:cs typeface="Times New Roman" pitchFamily="18" charset="0"/>
              </a:rPr>
              <a:t> while</a:t>
            </a:r>
            <a:r>
              <a:rPr lang="en-US" altLang="zh-CN" sz="2400" kern="0" dirty="0">
                <a:latin typeface="Times New Roman" pitchFamily="18" charset="0"/>
                <a:ea typeface="Times New Roman" charset="0"/>
                <a:cs typeface="Times New Roman" pitchFamily="18" charset="0"/>
              </a:rPr>
              <a:t> (test condition)</a:t>
            </a:r>
          </a:p>
          <a:p>
            <a:pPr marL="1143000" lvl="2" indent="-966788">
              <a:spcBef>
                <a:spcPct val="20000"/>
              </a:spcBef>
              <a:buClr>
                <a:srgbClr val="003366"/>
              </a:buClr>
              <a:buFont typeface="Wingdings" pitchFamily="2" charset="2"/>
              <a:buNone/>
              <a:defRPr/>
            </a:pPr>
            <a:endParaRPr lang="en-US" altLang="zh-CN" sz="2400" kern="0" dirty="0">
              <a:latin typeface="Times New Roman" pitchFamily="18" charset="0"/>
              <a:ea typeface="Times New Roman" charset="0"/>
              <a:cs typeface="Times New Roman" pitchFamily="18" charset="0"/>
            </a:endParaRPr>
          </a:p>
        </p:txBody>
      </p:sp>
      <p:sp>
        <p:nvSpPr>
          <p:cNvPr id="8" name="Rectangle 3">
            <a:extLst>
              <a:ext uri="{FF2B5EF4-FFF2-40B4-BE49-F238E27FC236}">
                <a16:creationId xmlns="" xmlns:a16="http://schemas.microsoft.com/office/drawing/2014/main" id="{7DAC89FB-3E9F-4811-8761-22AD3445D84F}"/>
              </a:ext>
            </a:extLst>
          </p:cNvPr>
          <p:cNvSpPr txBox="1">
            <a:spLocks noChangeArrowheads="1"/>
          </p:cNvSpPr>
          <p:nvPr/>
        </p:nvSpPr>
        <p:spPr bwMode="auto">
          <a:xfrm>
            <a:off x="1036340" y="3194195"/>
            <a:ext cx="6690320" cy="2008187"/>
          </a:xfrm>
          <a:prstGeom prst="rect">
            <a:avLst/>
          </a:prstGeom>
          <a:noFill/>
          <a:ln>
            <a:solidFill>
              <a:schemeClr val="tx1"/>
            </a:solidFill>
          </a:ln>
          <a:extLst/>
        </p:spPr>
        <p:txBody>
          <a:bodyPr/>
          <a:lstStyle/>
          <a:p>
            <a:pPr marL="363538" lvl="2" indent="-269875">
              <a:spcBef>
                <a:spcPct val="20000"/>
              </a:spcBef>
              <a:buClr>
                <a:srgbClr val="003366"/>
              </a:buClr>
              <a:buFont typeface="Wingdings" pitchFamily="2" charset="2"/>
              <a:buNone/>
              <a:defRPr/>
            </a:pPr>
            <a:r>
              <a:rPr lang="en-US" altLang="zh-CN" sz="2400" kern="0" dirty="0" smtClean="0">
                <a:latin typeface="Times New Roman" pitchFamily="18" charset="0"/>
                <a:ea typeface="Times New Roman" charset="0"/>
                <a:cs typeface="Times New Roman" pitchFamily="18" charset="0"/>
              </a:rPr>
              <a:t>for ( Expression1 </a:t>
            </a:r>
            <a:r>
              <a:rPr lang="en-US" altLang="zh-CN" sz="2400" kern="0">
                <a:latin typeface="Times New Roman" pitchFamily="18" charset="0"/>
                <a:ea typeface="Times New Roman" charset="0"/>
                <a:cs typeface="Times New Roman" pitchFamily="18" charset="0"/>
              </a:rPr>
              <a:t>; </a:t>
            </a:r>
            <a:r>
              <a:rPr lang="en-US" altLang="zh-CN" sz="2400" kern="0" smtClean="0">
                <a:latin typeface="Times New Roman" pitchFamily="18" charset="0"/>
                <a:ea typeface="Times New Roman" charset="0"/>
                <a:cs typeface="Times New Roman" pitchFamily="18" charset="0"/>
              </a:rPr>
              <a:t>Expression2; Expression3)</a:t>
            </a:r>
            <a:endParaRPr lang="en-US" altLang="zh-CN" sz="2400" kern="0" dirty="0">
              <a:latin typeface="Times New Roman" pitchFamily="18" charset="0"/>
              <a:ea typeface="Times New Roman" charset="0"/>
              <a:cs typeface="Times New Roman" pitchFamily="18" charset="0"/>
            </a:endParaRP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     body of the loop</a:t>
            </a:r>
          </a:p>
          <a:p>
            <a:pPr marL="1143000" lvl="2" indent="-96678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p:txBody>
      </p:sp>
    </p:spTree>
    <p:extLst>
      <p:ext uri="{BB962C8B-B14F-4D97-AF65-F5344CB8AC3E}">
        <p14:creationId xmlns:p14="http://schemas.microsoft.com/office/powerpoint/2010/main" val="1213291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 xmlns:a16="http://schemas.microsoft.com/office/drawing/2014/main" id="{104391FE-CF58-4416-A7EE-5CE52B6DE4DC}"/>
              </a:ext>
            </a:extLst>
          </p:cNvPr>
          <p:cNvSpPr>
            <a:spLocks noGrp="1"/>
          </p:cNvSpPr>
          <p:nvPr>
            <p:ph type="title"/>
          </p:nvPr>
        </p:nvSpPr>
        <p:spPr/>
        <p:txBody>
          <a:bodyPr/>
          <a:lstStyle/>
          <a:p>
            <a:r>
              <a:rPr lang="en-US" altLang="zh-CN" dirty="0"/>
              <a:t>Issues to design a loop</a:t>
            </a:r>
            <a:endParaRPr lang="zh-CN" altLang="en-US" dirty="0"/>
          </a:p>
        </p:txBody>
      </p:sp>
      <p:sp>
        <p:nvSpPr>
          <p:cNvPr id="5" name="矩形 6">
            <a:extLst>
              <a:ext uri="{FF2B5EF4-FFF2-40B4-BE49-F238E27FC236}">
                <a16:creationId xmlns="" xmlns:a16="http://schemas.microsoft.com/office/drawing/2014/main" id="{8021786D-9CBB-4081-BB1D-43B58930DE1D}"/>
              </a:ext>
            </a:extLst>
          </p:cNvPr>
          <p:cNvSpPr>
            <a:spLocks noChangeArrowheads="1"/>
          </p:cNvSpPr>
          <p:nvPr/>
        </p:nvSpPr>
        <p:spPr bwMode="auto">
          <a:xfrm>
            <a:off x="609600" y="990600"/>
            <a:ext cx="800100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marL="457200" indent="-457200"/>
            <a:r>
              <a:rPr lang="en-US" altLang="zh-CN" sz="2800" dirty="0"/>
              <a:t>two cores </a:t>
            </a:r>
            <a:r>
              <a:rPr lang="en-US" altLang="zh-CN" sz="2800" dirty="0"/>
              <a:t>of  designing a </a:t>
            </a:r>
            <a:r>
              <a:rPr lang="en-US" altLang="zh-CN" sz="2800" dirty="0" smtClean="0"/>
              <a:t>loop</a:t>
            </a:r>
          </a:p>
          <a:p>
            <a:pPr marL="457200" indent="-457200"/>
            <a:r>
              <a:rPr lang="en-US" altLang="zh-CN" sz="2800" dirty="0" smtClean="0"/>
              <a:t>four </a:t>
            </a:r>
            <a:r>
              <a:rPr lang="en-US" altLang="zh-CN" sz="2800" dirty="0"/>
              <a:t>elements should be carefully treated in implementing a </a:t>
            </a:r>
            <a:r>
              <a:rPr lang="en-US" altLang="zh-CN" sz="2800" dirty="0" smtClean="0"/>
              <a:t>loop</a:t>
            </a:r>
            <a:endParaRPr lang="en-US" altLang="zh-CN" sz="2800" dirty="0" smtClean="0">
              <a:latin typeface="Arial" panose="020B0604020202020204" pitchFamily="34" charset="0"/>
            </a:endParaRPr>
          </a:p>
          <a:p>
            <a:pPr marL="457200" indent="-457200"/>
            <a:r>
              <a:rPr kumimoji="1" lang="en-US" altLang="zh-CN" sz="2800" dirty="0"/>
              <a:t>Nest of loops</a:t>
            </a:r>
            <a:endParaRPr lang="zh-CN" altLang="en-US" sz="2800" dirty="0">
              <a:latin typeface="Arial" panose="020B0604020202020204" pitchFamily="34" charset="0"/>
            </a:endParaRPr>
          </a:p>
          <a:p>
            <a:pPr eaLnBrk="1" hangingPunct="1">
              <a:spcBef>
                <a:spcPct val="0"/>
              </a:spcBef>
              <a:buFontTx/>
              <a:buNone/>
            </a:pPr>
            <a:endParaRPr lang="en-US" altLang="zh-CN" sz="2800" dirty="0">
              <a:latin typeface="Arial" panose="020B0604020202020204" pitchFamily="34" charset="0"/>
            </a:endParaRPr>
          </a:p>
        </p:txBody>
      </p:sp>
      <p:sp>
        <p:nvSpPr>
          <p:cNvPr id="2" name="内容占位符 1"/>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122216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 xmlns:a16="http://schemas.microsoft.com/office/drawing/2014/main" id="{CCF445FE-2E3D-45C4-AB7A-4AFA05B130C3}"/>
              </a:ext>
            </a:extLst>
          </p:cNvPr>
          <p:cNvSpPr>
            <a:spLocks noGrp="1"/>
          </p:cNvSpPr>
          <p:nvPr>
            <p:ph type="title"/>
          </p:nvPr>
        </p:nvSpPr>
        <p:spPr/>
        <p:txBody>
          <a:bodyPr/>
          <a:lstStyle/>
          <a:p>
            <a:r>
              <a:rPr kumimoji="1" lang="en-US" altLang="zh-CN"/>
              <a:t>Exercise</a:t>
            </a:r>
            <a:endParaRPr kumimoji="1" lang="zh-CN" altLang="en-US"/>
          </a:p>
        </p:txBody>
      </p:sp>
      <p:sp>
        <p:nvSpPr>
          <p:cNvPr id="36867" name="内容占位符 2">
            <a:extLst>
              <a:ext uri="{FF2B5EF4-FFF2-40B4-BE49-F238E27FC236}">
                <a16:creationId xmlns="" xmlns:a16="http://schemas.microsoft.com/office/drawing/2014/main" id="{4E6D8759-ED8C-49E6-979D-37A3502B5913}"/>
              </a:ext>
            </a:extLst>
          </p:cNvPr>
          <p:cNvSpPr>
            <a:spLocks noGrp="1"/>
          </p:cNvSpPr>
          <p:nvPr>
            <p:ph idx="1"/>
          </p:nvPr>
        </p:nvSpPr>
        <p:spPr>
          <a:xfrm>
            <a:off x="304800" y="990600"/>
            <a:ext cx="8610600" cy="2209800"/>
          </a:xfrm>
        </p:spPr>
        <p:txBody>
          <a:bodyPr/>
          <a:lstStyle/>
          <a:p>
            <a:r>
              <a:rPr kumimoji="1" lang="en-US" altLang="zh-CN">
                <a:ea typeface="宋体" panose="02010600030101010101" pitchFamily="2" charset="-122"/>
              </a:rPr>
              <a:t>Count the residents in a building with 3 floors each of which has 6 rooms. Read the number of persons in one single room from the keyboard, and also output the residents in each floor. </a:t>
            </a:r>
          </a:p>
          <a:p>
            <a:pPr lvl="1"/>
            <a:r>
              <a:rPr kumimoji="1" lang="en-US" altLang="zh-CN">
                <a:ea typeface="宋体" panose="02010600030101010101" pitchFamily="2" charset="-122"/>
              </a:rPr>
              <a:t>Inner loop for ??</a:t>
            </a:r>
          </a:p>
          <a:p>
            <a:pPr lvl="1"/>
            <a:r>
              <a:rPr kumimoji="1" lang="en-US" altLang="zh-CN">
                <a:ea typeface="宋体" panose="02010600030101010101" pitchFamily="2" charset="-122"/>
              </a:rPr>
              <a:t>Outer loop for ??</a:t>
            </a:r>
            <a:endParaRPr kumimoji="1" lang="zh-CN" altLang="en-US">
              <a:ea typeface="宋体" panose="02010600030101010101" pitchFamily="2" charset="-122"/>
            </a:endParaRPr>
          </a:p>
        </p:txBody>
      </p:sp>
      <p:graphicFrame>
        <p:nvGraphicFramePr>
          <p:cNvPr id="4" name="Object 19">
            <a:extLst>
              <a:ext uri="{FF2B5EF4-FFF2-40B4-BE49-F238E27FC236}">
                <a16:creationId xmlns="" xmlns:a16="http://schemas.microsoft.com/office/drawing/2014/main" id="{BB81DB94-282F-4268-BD4B-345B66DBF773}"/>
              </a:ext>
            </a:extLst>
          </p:cNvPr>
          <p:cNvGraphicFramePr>
            <a:graphicFrameLocks noChangeAspect="1"/>
          </p:cNvGraphicFramePr>
          <p:nvPr/>
        </p:nvGraphicFramePr>
        <p:xfrm>
          <a:off x="5638800" y="2108200"/>
          <a:ext cx="2971800" cy="4597400"/>
        </p:xfrm>
        <a:graphic>
          <a:graphicData uri="http://schemas.openxmlformats.org/presentationml/2006/ole">
            <mc:AlternateContent xmlns:mc="http://schemas.openxmlformats.org/markup-compatibility/2006">
              <mc:Choice xmlns:v="urn:schemas-microsoft-com:vml" Requires="v">
                <p:oleObj spid="_x0000_s2074" name="Visio" r:id="rId4" imgW="2497074" imgH="3863721" progId="">
                  <p:embed/>
                </p:oleObj>
              </mc:Choice>
              <mc:Fallback>
                <p:oleObj name="Visio" r:id="rId4" imgW="2497074" imgH="3863721" progId="">
                  <p:embed/>
                  <p:pic>
                    <p:nvPicPr>
                      <p:cNvPr id="4" name="Object 19">
                        <a:extLst>
                          <a:ext uri="{FF2B5EF4-FFF2-40B4-BE49-F238E27FC236}">
                            <a16:creationId xmlns="" xmlns:a16="http://schemas.microsoft.com/office/drawing/2014/main" id="{BB81DB94-282F-4268-BD4B-345B66DBF7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108200"/>
                        <a:ext cx="2971800" cy="459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7"/>
          <p:cNvGrpSpPr>
            <a:grpSpLocks/>
          </p:cNvGrpSpPr>
          <p:nvPr/>
        </p:nvGrpSpPr>
        <p:grpSpPr bwMode="auto">
          <a:xfrm>
            <a:off x="1693863" y="4653136"/>
            <a:ext cx="2555875" cy="1009650"/>
            <a:chOff x="3264" y="1296"/>
            <a:chExt cx="2448" cy="909"/>
          </a:xfrm>
        </p:grpSpPr>
        <p:sp>
          <p:nvSpPr>
            <p:cNvPr id="6" name="Oval 8"/>
            <p:cNvSpPr>
              <a:spLocks noChangeArrowheads="1"/>
            </p:cNvSpPr>
            <p:nvPr/>
          </p:nvSpPr>
          <p:spPr bwMode="auto">
            <a:xfrm rot="-1217854">
              <a:off x="3382" y="1630"/>
              <a:ext cx="432" cy="110"/>
            </a:xfrm>
            <a:prstGeom prst="ellipse">
              <a:avLst/>
            </a:prstGeom>
            <a:noFill/>
            <a:ln w="9525">
              <a:solidFill>
                <a:srgbClr val="D6D6D6"/>
              </a:solidFill>
              <a:round/>
              <a:headEnd/>
              <a:tailEnd/>
            </a:ln>
            <a:effectLst/>
            <a:scene3d>
              <a:camera prst="legacyObliqueTopRight"/>
              <a:lightRig rig="legacyFlat3" dir="b"/>
            </a:scene3d>
            <a:sp3d extrusionH="49200" prstMaterial="legacyMatte">
              <a:bevelT w="13500" h="13500" prst="angle"/>
              <a:bevelB w="13500" h="13500" prst="angle"/>
              <a:extrusionClr>
                <a:srgbClr val="D6D6D6"/>
              </a:extrusionClr>
            </a:sp3d>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7" name="Oval 9"/>
            <p:cNvSpPr>
              <a:spLocks noChangeArrowheads="1"/>
            </p:cNvSpPr>
            <p:nvPr/>
          </p:nvSpPr>
          <p:spPr bwMode="auto">
            <a:xfrm rot="1583674">
              <a:off x="3264" y="1533"/>
              <a:ext cx="2448" cy="672"/>
            </a:xfrm>
            <a:prstGeom prst="ellipse">
              <a:avLst/>
            </a:prstGeom>
            <a:noFill/>
            <a:ln w="9525">
              <a:solidFill>
                <a:srgbClr val="D6D6D6"/>
              </a:solidFill>
              <a:round/>
              <a:headEnd/>
              <a:tailEnd/>
            </a:ln>
            <a:effectLst/>
            <a:scene3d>
              <a:camera prst="legacyObliqueTopRight"/>
              <a:lightRig rig="legacyFlat3" dir="b"/>
            </a:scene3d>
            <a:sp3d extrusionH="125400" prstMaterial="legacyMatte">
              <a:bevelT w="13500" h="13500" prst="angle"/>
              <a:bevelB w="13500" h="13500" prst="angle"/>
              <a:extrusionClr>
                <a:srgbClr val="D6D6D6"/>
              </a:extrusionClr>
            </a:sp3d>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8" name="Oval 10"/>
            <p:cNvSpPr>
              <a:spLocks noChangeArrowheads="1"/>
            </p:cNvSpPr>
            <p:nvPr/>
          </p:nvSpPr>
          <p:spPr bwMode="auto">
            <a:xfrm>
              <a:off x="4331" y="1296"/>
              <a:ext cx="672" cy="624"/>
            </a:xfrm>
            <a:prstGeom prst="ellipse">
              <a:avLst/>
            </a:prstGeom>
            <a:gradFill rotWithShape="0">
              <a:gsLst>
                <a:gs pos="0">
                  <a:srgbClr val="FF0000"/>
                </a:gs>
                <a:gs pos="100000">
                  <a:srgbClr val="760000"/>
                </a:gs>
              </a:gsLst>
              <a:path path="shape">
                <a:fillToRect l="50000" t="50000" r="50000" b="50000"/>
              </a:path>
            </a:gradFill>
            <a:ln w="9525">
              <a:solidFill>
                <a:srgbClr val="D6D6D6"/>
              </a:solidFill>
              <a:round/>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 name="Oval 11"/>
            <p:cNvSpPr>
              <a:spLocks noChangeArrowheads="1"/>
            </p:cNvSpPr>
            <p:nvPr/>
          </p:nvSpPr>
          <p:spPr bwMode="auto">
            <a:xfrm>
              <a:off x="3467" y="1536"/>
              <a:ext cx="240" cy="240"/>
            </a:xfrm>
            <a:prstGeom prst="ellipse">
              <a:avLst/>
            </a:prstGeom>
            <a:gradFill rotWithShape="0">
              <a:gsLst>
                <a:gs pos="0">
                  <a:srgbClr val="00CC66"/>
                </a:gs>
                <a:gs pos="100000">
                  <a:srgbClr val="00CC66">
                    <a:gamma/>
                    <a:shade val="46275"/>
                    <a:invGamma/>
                  </a:srgbClr>
                </a:gs>
              </a:gsLst>
              <a:path path="rect">
                <a:fillToRect l="100000" b="100000"/>
              </a:path>
            </a:gradFill>
            <a:ln w="9525">
              <a:solidFill>
                <a:srgbClr val="D6D6D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 xmlns:a16="http://schemas.microsoft.com/office/drawing/2014/main" id="{A5322BD6-6628-4488-B9BB-29FD47B52F47}"/>
              </a:ext>
            </a:extLst>
          </p:cNvPr>
          <p:cNvSpPr>
            <a:spLocks noGrp="1"/>
          </p:cNvSpPr>
          <p:nvPr>
            <p:ph type="title"/>
          </p:nvPr>
        </p:nvSpPr>
        <p:spPr/>
        <p:txBody>
          <a:bodyPr/>
          <a:lstStyle/>
          <a:p>
            <a:r>
              <a:rPr kumimoji="1" lang="en-US" altLang="zh-CN"/>
              <a:t>Program</a:t>
            </a:r>
            <a:endParaRPr kumimoji="1" lang="zh-CN" altLang="en-US"/>
          </a:p>
        </p:txBody>
      </p:sp>
      <p:sp>
        <p:nvSpPr>
          <p:cNvPr id="38915" name="矩形 6">
            <a:extLst>
              <a:ext uri="{FF2B5EF4-FFF2-40B4-BE49-F238E27FC236}">
                <a16:creationId xmlns="" xmlns:a16="http://schemas.microsoft.com/office/drawing/2014/main" id="{74C74303-9F84-471D-8E7A-D7A46CCCBDBD}"/>
              </a:ext>
            </a:extLst>
          </p:cNvPr>
          <p:cNvSpPr>
            <a:spLocks noChangeArrowheads="1"/>
          </p:cNvSpPr>
          <p:nvPr/>
        </p:nvSpPr>
        <p:spPr bwMode="auto">
          <a:xfrm>
            <a:off x="228600" y="990600"/>
            <a:ext cx="8763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000">
                <a:latin typeface="Arial" panose="020B0604020202020204" pitchFamily="34" charset="0"/>
              </a:rPr>
              <a:t>total = 0;</a:t>
            </a:r>
          </a:p>
          <a:p>
            <a:pPr eaLnBrk="1" hangingPunct="1">
              <a:spcBef>
                <a:spcPct val="0"/>
              </a:spcBef>
              <a:buFontTx/>
              <a:buNone/>
            </a:pPr>
            <a:r>
              <a:rPr kumimoji="1" lang="en-US" altLang="zh-CN" sz="2000">
                <a:latin typeface="Arial" panose="020B0604020202020204" pitchFamily="34" charset="0"/>
              </a:rPr>
              <a:t>for ( i =1;  i &lt;=N;  i ++ ) </a:t>
            </a:r>
            <a:r>
              <a:rPr kumimoji="1" lang="en-US" altLang="zh-CN" sz="2000">
                <a:solidFill>
                  <a:srgbClr val="008000"/>
                </a:solidFill>
                <a:latin typeface="Arial" panose="020B0604020202020204" pitchFamily="34" charset="0"/>
              </a:rPr>
              <a:t>/* Outer loop</a:t>
            </a:r>
            <a:r>
              <a:rPr kumimoji="1" lang="zh-CN" altLang="en-US" sz="2000">
                <a:solidFill>
                  <a:srgbClr val="008000"/>
                </a:solidFill>
                <a:latin typeface="Arial" panose="020B0604020202020204" pitchFamily="34" charset="0"/>
              </a:rPr>
              <a:t>*</a:t>
            </a:r>
            <a:r>
              <a:rPr kumimoji="1" lang="en-US" altLang="zh-CN" sz="2000">
                <a:solidFill>
                  <a:srgbClr val="008000"/>
                </a:solidFill>
                <a:latin typeface="Arial" panose="020B0604020202020204" pitchFamily="34" charset="0"/>
              </a:rPr>
              <a:t>/</a:t>
            </a:r>
          </a:p>
          <a:p>
            <a:pPr eaLnBrk="1" hangingPunct="1">
              <a:spcBef>
                <a:spcPct val="0"/>
              </a:spcBef>
              <a:buFontTx/>
              <a:buNone/>
            </a:pPr>
            <a:r>
              <a:rPr kumimoji="1" lang="en-US" altLang="zh-CN" sz="2000">
                <a:latin typeface="Arial" panose="020B0604020202020204" pitchFamily="34" charset="0"/>
              </a:rPr>
              <a:t>  {  </a:t>
            </a:r>
          </a:p>
          <a:p>
            <a:pPr eaLnBrk="1" hangingPunct="1">
              <a:spcBef>
                <a:spcPct val="0"/>
              </a:spcBef>
              <a:buFontTx/>
              <a:buNone/>
            </a:pPr>
            <a:r>
              <a:rPr kumimoji="1" lang="en-US" altLang="zh-CN" sz="2000">
                <a:latin typeface="Arial" panose="020B0604020202020204" pitchFamily="34" charset="0"/>
              </a:rPr>
              <a:t>            printf( “The %dth floow”:\n" , i); </a:t>
            </a:r>
          </a:p>
          <a:p>
            <a:pPr eaLnBrk="1" hangingPunct="1">
              <a:spcBef>
                <a:spcPct val="0"/>
              </a:spcBef>
              <a:buFontTx/>
              <a:buNone/>
            </a:pPr>
            <a:r>
              <a:rPr kumimoji="1" lang="en-US" altLang="zh-CN" sz="2000">
                <a:latin typeface="Arial" panose="020B0604020202020204" pitchFamily="34" charset="0"/>
              </a:rPr>
              <a:t>	sum = 0 ;    </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for ( j =1;  j &lt;=M;  j++ ) </a:t>
            </a:r>
            <a:r>
              <a:rPr kumimoji="1" lang="en-US" altLang="zh-CN">
                <a:solidFill>
                  <a:srgbClr val="008000"/>
                </a:solidFill>
                <a:latin typeface="Arial" panose="020B0604020202020204" pitchFamily="34" charset="0"/>
                <a:ea typeface="宋体" panose="02010600030101010101" pitchFamily="2" charset="-122"/>
              </a:rPr>
              <a:t>/* Inner loop</a:t>
            </a:r>
            <a:r>
              <a:rPr kumimoji="1" lang="zh-CN" altLang="en-US">
                <a:solidFill>
                  <a:srgbClr val="008000"/>
                </a:solidFill>
                <a:latin typeface="Arial" panose="020B0604020202020204" pitchFamily="34" charset="0"/>
                <a:ea typeface="宋体" panose="02010600030101010101" pitchFamily="2" charset="-122"/>
              </a:rPr>
              <a:t>*</a:t>
            </a:r>
            <a:r>
              <a:rPr kumimoji="1" lang="en-US" altLang="zh-CN">
                <a:solidFill>
                  <a:srgbClr val="008000"/>
                </a:solidFill>
                <a:latin typeface="Arial" panose="020B0604020202020204" pitchFamily="34" charset="0"/>
                <a:ea typeface="宋体" panose="02010600030101010101" pitchFamily="2" charset="-122"/>
              </a:rPr>
              <a:t>/</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printf(“How many people in the %dth room?:",j);</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scanf("%d",&amp;number); </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sum += number;			</a:t>
            </a:r>
          </a:p>
          <a:p>
            <a:pPr lvl="1" eaLnBrk="1" hangingPunct="1">
              <a:spcBef>
                <a:spcPct val="0"/>
              </a:spcBef>
              <a:buFontTx/>
              <a:buNone/>
            </a:pPr>
            <a:r>
              <a:rPr kumimoji="1" lang="en-US" altLang="zh-CN">
                <a:latin typeface="Arial" panose="020B0604020202020204" pitchFamily="34" charset="0"/>
                <a:ea typeface="宋体" panose="02010600030101010101" pitchFamily="2" charset="-122"/>
              </a:rPr>
              <a:t>   }</a:t>
            </a:r>
          </a:p>
          <a:p>
            <a:pPr eaLnBrk="1" hangingPunct="1">
              <a:spcBef>
                <a:spcPct val="0"/>
              </a:spcBef>
              <a:buFontTx/>
              <a:buNone/>
            </a:pPr>
            <a:r>
              <a:rPr kumimoji="1" lang="en-US" altLang="zh-CN" sz="2000">
                <a:latin typeface="Arial" panose="020B0604020202020204" pitchFamily="34" charset="0"/>
              </a:rPr>
              <a:t>          printf( ”There are %d people in this floor\n",sum );  </a:t>
            </a:r>
          </a:p>
          <a:p>
            <a:pPr eaLnBrk="1" hangingPunct="1">
              <a:spcBef>
                <a:spcPct val="0"/>
              </a:spcBef>
              <a:buFontTx/>
              <a:buNone/>
            </a:pPr>
            <a:r>
              <a:rPr kumimoji="1" lang="en-US" altLang="zh-CN" sz="2000">
                <a:latin typeface="Arial" panose="020B0604020202020204" pitchFamily="34" charset="0"/>
              </a:rPr>
              <a:t>         total += sum;</a:t>
            </a:r>
          </a:p>
          <a:p>
            <a:pPr eaLnBrk="1" hangingPunct="1">
              <a:spcBef>
                <a:spcPct val="0"/>
              </a:spcBef>
              <a:buFontTx/>
              <a:buNone/>
            </a:pPr>
            <a:r>
              <a:rPr kumimoji="1" lang="en-US" altLang="zh-CN" sz="2000">
                <a:latin typeface="Arial" panose="020B0604020202020204" pitchFamily="34" charset="0"/>
              </a:rPr>
              <a:t>    }</a:t>
            </a:r>
          </a:p>
          <a:p>
            <a:pPr eaLnBrk="1" hangingPunct="1">
              <a:spcBef>
                <a:spcPct val="0"/>
              </a:spcBef>
              <a:buFontTx/>
              <a:buNone/>
            </a:pPr>
            <a:r>
              <a:rPr kumimoji="1" lang="en-US" altLang="zh-CN" sz="2000">
                <a:latin typeface="Arial" panose="020B0604020202020204" pitchFamily="34" charset="0"/>
              </a:rPr>
              <a:t> printf( ”There are %d people in this building.\n",total);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43" name="Rectangle 7"/>
          <p:cNvSpPr>
            <a:spLocks noGrp="1" noChangeArrowheads="1"/>
          </p:cNvSpPr>
          <p:nvPr>
            <p:ph type="title"/>
          </p:nvPr>
        </p:nvSpPr>
        <p:spPr>
          <a:noFill/>
          <a:ln/>
        </p:spPr>
        <p:txBody>
          <a:bodyPr/>
          <a:lstStyle/>
          <a:p>
            <a:pPr>
              <a:lnSpc>
                <a:spcPct val="115000"/>
              </a:lnSpc>
              <a:spcBef>
                <a:spcPct val="50000"/>
              </a:spcBef>
            </a:pPr>
            <a:r>
              <a:rPr lang="en-US" altLang="zh-CN" smtClean="0"/>
              <a:t>Repetition structure</a:t>
            </a:r>
            <a:endParaRPr lang="en-US" altLang="zh-CN" dirty="0"/>
          </a:p>
        </p:txBody>
      </p:sp>
      <p:graphicFrame>
        <p:nvGraphicFramePr>
          <p:cNvPr id="935944" name="Object 8"/>
          <p:cNvGraphicFramePr>
            <a:graphicFrameLocks noChangeAspect="1"/>
          </p:cNvGraphicFramePr>
          <p:nvPr>
            <p:extLst/>
          </p:nvPr>
        </p:nvGraphicFramePr>
        <p:xfrm>
          <a:off x="2385153" y="3441457"/>
          <a:ext cx="4211637" cy="2125662"/>
        </p:xfrm>
        <a:graphic>
          <a:graphicData uri="http://schemas.openxmlformats.org/presentationml/2006/ole">
            <mc:AlternateContent xmlns:mc="http://schemas.openxmlformats.org/markup-compatibility/2006">
              <mc:Choice xmlns:v="urn:schemas-microsoft-com:vml" Requires="v">
                <p:oleObj spid="_x0000_s8201" name="Visio" r:id="rId3" imgW="7268238" imgH="3668050" progId="Visio.Drawing.11">
                  <p:embed/>
                </p:oleObj>
              </mc:Choice>
              <mc:Fallback>
                <p:oleObj name="Visio" r:id="rId3" imgW="7268238" imgH="36680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153" y="3441457"/>
                        <a:ext cx="4211637" cy="212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pic>
        <p:nvPicPr>
          <p:cNvPr id="935945" name="Picture 9" descr="ofmvzgmv[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320190" y="3441457"/>
            <a:ext cx="1152525" cy="571500"/>
          </a:xfrm>
          <a:prstGeom prst="rect">
            <a:avLst/>
          </a:prstGeom>
          <a:noFill/>
          <a:extLst>
            <a:ext uri="{909E8E84-426E-40dd-AFC4-6F175D3DCCD1}">
              <a14:hiddenFill xmlns:a14="http://schemas.microsoft.com/office/drawing/2010/main" xmlns="">
                <a:solidFill>
                  <a:srgbClr val="FFFFFF"/>
                </a:solidFill>
              </a14:hiddenFill>
            </a:ext>
          </a:extLst>
        </p:spPr>
      </p:pic>
      <p:pic>
        <p:nvPicPr>
          <p:cNvPr id="935946" name="Picture 10" descr="knohvzrw[1]"/>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761640" y="2722319"/>
            <a:ext cx="1143000" cy="1314450"/>
          </a:xfrm>
          <a:prstGeom prst="rect">
            <a:avLst/>
          </a:prstGeom>
          <a:noFill/>
          <a:extLst>
            <a:ext uri="{909E8E84-426E-40dd-AFC4-6F175D3DCCD1}">
              <a14:hiddenFill xmlns:a14="http://schemas.microsoft.com/office/drawing/2010/main" xmlns="">
                <a:solidFill>
                  <a:srgbClr val="FFFFFF"/>
                </a:solidFill>
              </a14:hiddenFill>
            </a:ext>
          </a:extLst>
        </p:spPr>
      </p:pic>
      <p:sp>
        <p:nvSpPr>
          <p:cNvPr id="935948" name="Text Box 12"/>
          <p:cNvSpPr txBox="1">
            <a:spLocks noChangeArrowheads="1"/>
          </p:cNvSpPr>
          <p:nvPr/>
        </p:nvSpPr>
        <p:spPr bwMode="auto">
          <a:xfrm>
            <a:off x="1187450" y="1484313"/>
            <a:ext cx="7956550" cy="1203325"/>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eaLnBrk="1" hangingPunct="1">
              <a:lnSpc>
                <a:spcPct val="130000"/>
              </a:lnSpc>
              <a:buFont typeface="Monotype Sorts" pitchFamily="2" charset="2"/>
              <a:buNone/>
            </a:pPr>
            <a:r>
              <a:rPr kumimoji="1" lang="zh-CN" altLang="en-US" sz="2800"/>
              <a:t>为解决某一问题，或求取某一计算结果，</a:t>
            </a:r>
          </a:p>
          <a:p>
            <a:pPr eaLnBrk="1" hangingPunct="1">
              <a:lnSpc>
                <a:spcPct val="130000"/>
              </a:lnSpc>
              <a:buFont typeface="Monotype Sorts" pitchFamily="2" charset="2"/>
              <a:buNone/>
            </a:pPr>
            <a:r>
              <a:rPr kumimoji="1" lang="zh-CN" altLang="en-US" sz="2800" u="sng">
                <a:solidFill>
                  <a:srgbClr val="0000CC"/>
                </a:solidFill>
              </a:rPr>
              <a:t>特定的条件下</a:t>
            </a:r>
            <a:r>
              <a:rPr kumimoji="1" lang="zh-CN" altLang="en-US" sz="2800">
                <a:solidFill>
                  <a:srgbClr val="0000CC"/>
                </a:solidFill>
              </a:rPr>
              <a:t>，</a:t>
            </a:r>
            <a:r>
              <a:rPr kumimoji="1" lang="zh-CN" altLang="en-US" sz="2800"/>
              <a:t>程序中反复按某一模式进行操作。</a:t>
            </a:r>
          </a:p>
        </p:txBody>
      </p:sp>
      <p:pic>
        <p:nvPicPr>
          <p:cNvPr id="12" name="Picture 4" descr="20071202212358985"/>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7452320" y="3997205"/>
            <a:ext cx="935037" cy="933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 Box 8"/>
          <p:cNvSpPr txBox="1">
            <a:spLocks noChangeArrowheads="1"/>
          </p:cNvSpPr>
          <p:nvPr/>
        </p:nvSpPr>
        <p:spPr bwMode="auto">
          <a:xfrm>
            <a:off x="1378403" y="5751745"/>
            <a:ext cx="3383237" cy="525401"/>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2857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nchor="ctr">
            <a:spAutoFit/>
          </a:bodyPr>
          <a:lstStyle/>
          <a:p>
            <a:pPr eaLnBrk="1" hangingPunct="1">
              <a:buClr>
                <a:srgbClr val="0000CC"/>
              </a:buClr>
              <a:buFont typeface="Wingdings" pitchFamily="2" charset="2"/>
              <a:buChar char="Ð"/>
            </a:pPr>
            <a:r>
              <a:rPr kumimoji="1" lang="en-US" altLang="zh-CN" sz="2800" dirty="0"/>
              <a:t> </a:t>
            </a:r>
            <a:r>
              <a:rPr kumimoji="1" lang="en-US" altLang="zh-CN" sz="2800" dirty="0" smtClean="0"/>
              <a:t>solving</a:t>
            </a:r>
            <a:r>
              <a:rPr kumimoji="1" lang="zh-CN" altLang="en-US" sz="2800" dirty="0" smtClean="0"/>
              <a:t> </a:t>
            </a:r>
            <a:r>
              <a:rPr kumimoji="1" lang="en-US" altLang="zh-CN" sz="2800" dirty="0" err="1" smtClean="0"/>
              <a:t>m</a:t>
            </a:r>
            <a:r>
              <a:rPr kumimoji="1" lang="en-US" altLang="zh-CN" sz="2800" baseline="30000" dirty="0" err="1" smtClean="0"/>
              <a:t>n</a:t>
            </a:r>
            <a:r>
              <a:rPr kumimoji="1" lang="en-US" altLang="zh-CN" sz="2800" baseline="30000" dirty="0" smtClean="0"/>
              <a:t> </a:t>
            </a:r>
            <a:r>
              <a:rPr kumimoji="1" lang="en-US" altLang="zh-CN" sz="2800" dirty="0" smtClean="0"/>
              <a:t> </a:t>
            </a:r>
            <a:endParaRPr kumimoji="1" lang="zh-CN" altLang="en-US" sz="2800" dirty="0"/>
          </a:p>
        </p:txBody>
      </p:sp>
    </p:spTree>
    <p:extLst>
      <p:ext uri="{BB962C8B-B14F-4D97-AF65-F5344CB8AC3E}">
        <p14:creationId xmlns:p14="http://schemas.microsoft.com/office/powerpoint/2010/main" val="107897375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 xmlns:a16="http://schemas.microsoft.com/office/drawing/2014/main" id="{97F48EE2-D0D4-4A7C-89A8-0F8382841297}"/>
              </a:ext>
            </a:extLst>
          </p:cNvPr>
          <p:cNvSpPr>
            <a:spLocks noGrp="1"/>
          </p:cNvSpPr>
          <p:nvPr>
            <p:ph type="title"/>
          </p:nvPr>
        </p:nvSpPr>
        <p:spPr/>
        <p:txBody>
          <a:bodyPr/>
          <a:lstStyle/>
          <a:p>
            <a:r>
              <a:rPr kumimoji="1" lang="en-US" altLang="zh-CN" dirty="0"/>
              <a:t>More exercises</a:t>
            </a:r>
            <a:endParaRPr kumimoji="1" lang="zh-CN" altLang="en-US" dirty="0"/>
          </a:p>
        </p:txBody>
      </p:sp>
      <p:sp>
        <p:nvSpPr>
          <p:cNvPr id="43011" name="Rectangle 8">
            <a:extLst>
              <a:ext uri="{FF2B5EF4-FFF2-40B4-BE49-F238E27FC236}">
                <a16:creationId xmlns="" xmlns:a16="http://schemas.microsoft.com/office/drawing/2014/main" id="{3BAC663A-1F5E-45F4-BD1D-26A64BC36597}"/>
              </a:ext>
            </a:extLst>
          </p:cNvPr>
          <p:cNvSpPr>
            <a:spLocks noChangeArrowheads="1"/>
          </p:cNvSpPr>
          <p:nvPr/>
        </p:nvSpPr>
        <p:spPr bwMode="auto">
          <a:xfrm>
            <a:off x="76200" y="1295400"/>
            <a:ext cx="86868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FontTx/>
              <a:buNone/>
            </a:pPr>
            <a:r>
              <a:rPr lang="en-US" altLang="zh-CN" sz="2800">
                <a:latin typeface="宋体" panose="02010600030101010101" pitchFamily="2" charset="-122"/>
              </a:rPr>
              <a:t>                  		</a:t>
            </a:r>
            <a:r>
              <a:rPr lang="en-US" altLang="zh-CN">
                <a:latin typeface="宋体" panose="02010600030101010101" pitchFamily="2" charset="-122"/>
              </a:rPr>
              <a:t>row#</a:t>
            </a:r>
            <a:r>
              <a:rPr lang="zh-CN" altLang="en-US">
                <a:latin typeface="宋体" panose="02010600030101010101" pitchFamily="2" charset="-122"/>
              </a:rPr>
              <a:t>  </a:t>
            </a:r>
            <a:r>
              <a:rPr lang="en-US" altLang="zh-CN">
                <a:latin typeface="宋体" panose="02010600030101010101" pitchFamily="2" charset="-122"/>
              </a:rPr>
              <a:t>Blanks</a:t>
            </a:r>
            <a:r>
              <a:rPr lang="zh-CN" altLang="en-US">
                <a:latin typeface="宋体" panose="02010600030101010101" pitchFamily="2" charset="-122"/>
              </a:rPr>
              <a:t>  </a:t>
            </a:r>
            <a:r>
              <a:rPr lang="en-US" altLang="zh-CN">
                <a:latin typeface="宋体" panose="02010600030101010101" pitchFamily="2" charset="-122"/>
              </a:rPr>
              <a:t>Asterisks</a:t>
            </a:r>
            <a:endParaRPr lang="zh-CN" altLang="en-US">
              <a:latin typeface="宋体" panose="02010600030101010101" pitchFamily="2" charset="-122"/>
            </a:endParaRPr>
          </a:p>
          <a:p>
            <a:pPr eaLnBrk="1" hangingPunct="1">
              <a:buFontTx/>
              <a:buNone/>
            </a:pPr>
            <a:r>
              <a:rPr lang="zh-CN" altLang="en-US" sz="2800">
                <a:latin typeface="宋体" panose="02010600030101010101" pitchFamily="2" charset="-122"/>
              </a:rPr>
              <a:t>    </a:t>
            </a:r>
            <a:r>
              <a:rPr lang="zh-CN" altLang="en-US"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0      5     	1</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1      4     	3</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2      3     	5</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3      2     	7</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4      1     	9</a:t>
            </a:r>
          </a:p>
          <a:p>
            <a:pPr eaLnBrk="1" hangingPunct="1">
              <a:buFontTx/>
              <a:buNone/>
            </a:pPr>
            <a:r>
              <a:rPr lang="en-US" altLang="zh-CN" sz="2800">
                <a:latin typeface="宋体" panose="02010600030101010101" pitchFamily="2" charset="-122"/>
              </a:rPr>
              <a:t>       ***********    	</a:t>
            </a:r>
            <a:r>
              <a:rPr lang="en-US" altLang="zh-CN">
                <a:latin typeface="宋体" panose="02010600030101010101" pitchFamily="2" charset="-122"/>
              </a:rPr>
              <a:t>5      0     	11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 xmlns:a16="http://schemas.microsoft.com/office/drawing/2014/main" id="{6150FED1-2B44-47E0-888B-AEC0716CA04D}"/>
              </a:ext>
            </a:extLst>
          </p:cNvPr>
          <p:cNvSpPr>
            <a:spLocks noGrp="1"/>
          </p:cNvSpPr>
          <p:nvPr>
            <p:ph type="title"/>
          </p:nvPr>
        </p:nvSpPr>
        <p:spPr/>
        <p:txBody>
          <a:bodyPr/>
          <a:lstStyle/>
          <a:p>
            <a:r>
              <a:rPr kumimoji="1" lang="en-US" altLang="zh-CN" dirty="0"/>
              <a:t>More exercises</a:t>
            </a:r>
            <a:endParaRPr kumimoji="1" lang="zh-CN" altLang="en-US" dirty="0"/>
          </a:p>
        </p:txBody>
      </p:sp>
      <p:sp>
        <p:nvSpPr>
          <p:cNvPr id="40963" name="内容占位符 2">
            <a:extLst>
              <a:ext uri="{FF2B5EF4-FFF2-40B4-BE49-F238E27FC236}">
                <a16:creationId xmlns="" xmlns:a16="http://schemas.microsoft.com/office/drawing/2014/main" id="{77F39E82-E0F6-4BFF-811A-84F359C664F1}"/>
              </a:ext>
            </a:extLst>
          </p:cNvPr>
          <p:cNvSpPr>
            <a:spLocks noGrp="1"/>
          </p:cNvSpPr>
          <p:nvPr>
            <p:ph idx="1"/>
          </p:nvPr>
        </p:nvSpPr>
        <p:spPr/>
        <p:txBody>
          <a:bodyPr/>
          <a:lstStyle/>
          <a:p>
            <a:r>
              <a:rPr kumimoji="1" lang="en-US" altLang="zh-CN">
                <a:ea typeface="宋体" panose="02010600030101010101" pitchFamily="2" charset="-122"/>
              </a:rPr>
              <a:t>Print the figures below</a:t>
            </a:r>
            <a:endParaRPr kumimoji="1" lang="zh-CN" altLang="en-US">
              <a:ea typeface="宋体" panose="02010600030101010101" pitchFamily="2" charset="-122"/>
            </a:endParaRPr>
          </a:p>
        </p:txBody>
      </p:sp>
      <p:sp>
        <p:nvSpPr>
          <p:cNvPr id="40964" name="Rectangle 3">
            <a:extLst>
              <a:ext uri="{FF2B5EF4-FFF2-40B4-BE49-F238E27FC236}">
                <a16:creationId xmlns="" xmlns:a16="http://schemas.microsoft.com/office/drawing/2014/main" id="{06A04876-4D08-41FC-800C-4F570D8D98F9}"/>
              </a:ext>
            </a:extLst>
          </p:cNvPr>
          <p:cNvSpPr>
            <a:spLocks noChangeArrowheads="1"/>
          </p:cNvSpPr>
          <p:nvPr/>
        </p:nvSpPr>
        <p:spPr bwMode="auto">
          <a:xfrm>
            <a:off x="755650" y="1628775"/>
            <a:ext cx="2232025" cy="34877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endParaRPr lang="en-US" altLang="zh-CN" sz="2800">
              <a:solidFill>
                <a:srgbClr val="FFFF00"/>
              </a:solidFill>
              <a:latin typeface="Tahoma" panose="020B0604030504040204" pitchFamily="34" charset="0"/>
              <a:sym typeface="Wingdings" panose="05000000000000000000" pitchFamily="2" charset="2"/>
            </a:endParaRPr>
          </a:p>
        </p:txBody>
      </p:sp>
      <p:pic>
        <p:nvPicPr>
          <p:cNvPr id="5" name="图片 4" descr="屏幕快照 2016-11-01 下午7.09.3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718" y="1738809"/>
            <a:ext cx="4601363" cy="33777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 xmlns:a16="http://schemas.microsoft.com/office/drawing/2014/main" id="{104391FE-CF58-4416-A7EE-5CE52B6DE4DC}"/>
              </a:ext>
            </a:extLst>
          </p:cNvPr>
          <p:cNvSpPr>
            <a:spLocks noGrp="1"/>
          </p:cNvSpPr>
          <p:nvPr>
            <p:ph type="title"/>
          </p:nvPr>
        </p:nvSpPr>
        <p:spPr/>
        <p:txBody>
          <a:bodyPr/>
          <a:lstStyle/>
          <a:p>
            <a:r>
              <a:rPr lang="en-US" altLang="zh-CN" dirty="0"/>
              <a:t>Issues to design a loop</a:t>
            </a:r>
            <a:endParaRPr lang="zh-CN" altLang="en-US" dirty="0"/>
          </a:p>
        </p:txBody>
      </p:sp>
      <p:sp>
        <p:nvSpPr>
          <p:cNvPr id="57347" name="内容占位符 2">
            <a:extLst>
              <a:ext uri="{FF2B5EF4-FFF2-40B4-BE49-F238E27FC236}">
                <a16:creationId xmlns="" xmlns:a16="http://schemas.microsoft.com/office/drawing/2014/main" id="{3089791B-7CBD-4FB1-9989-A0398023FBC1}"/>
              </a:ext>
            </a:extLst>
          </p:cNvPr>
          <p:cNvSpPr>
            <a:spLocks noGrp="1"/>
          </p:cNvSpPr>
          <p:nvPr>
            <p:ph idx="1"/>
          </p:nvPr>
        </p:nvSpPr>
        <p:spPr>
          <a:xfrm>
            <a:off x="533400" y="2420888"/>
            <a:ext cx="8610600" cy="5638800"/>
          </a:xfrm>
        </p:spPr>
        <p:txBody>
          <a:bodyPr/>
          <a:lstStyle/>
          <a:p>
            <a:endParaRPr lang="en-US" altLang="zh-CN" sz="3200" dirty="0" smtClean="0">
              <a:ea typeface="宋体" panose="02010600030101010101" pitchFamily="2" charset="-122"/>
            </a:endParaRPr>
          </a:p>
          <a:p>
            <a:endParaRPr lang="en-US" altLang="zh-CN" sz="3200" dirty="0">
              <a:ea typeface="宋体" panose="02010600030101010101" pitchFamily="2" charset="-122"/>
            </a:endParaRPr>
          </a:p>
          <a:p>
            <a:r>
              <a:rPr lang="en-US" altLang="zh-CN" sz="3200" dirty="0" smtClean="0">
                <a:ea typeface="宋体" panose="02010600030101010101" pitchFamily="2" charset="-122"/>
              </a:rPr>
              <a:t> two </a:t>
            </a:r>
            <a:r>
              <a:rPr lang="en-US" altLang="zh-CN" sz="3200" dirty="0">
                <a:ea typeface="宋体" panose="02010600030101010101" pitchFamily="2" charset="-122"/>
              </a:rPr>
              <a:t>ways to control a loop</a:t>
            </a:r>
          </a:p>
          <a:p>
            <a:pPr lvl="1"/>
            <a:r>
              <a:rPr lang="en-US" altLang="zh-CN" sz="2800" dirty="0">
                <a:ea typeface="宋体" panose="02010600030101010101" pitchFamily="2" charset="-122"/>
              </a:rPr>
              <a:t>Counter control</a:t>
            </a:r>
          </a:p>
          <a:p>
            <a:pPr lvl="1"/>
            <a:r>
              <a:rPr lang="en-US" altLang="zh-CN" sz="2800" dirty="0" smtClean="0">
                <a:ea typeface="宋体" panose="02010600030101010101" pitchFamily="2" charset="-122"/>
              </a:rPr>
              <a:t>Sentinel </a:t>
            </a:r>
            <a:r>
              <a:rPr lang="en-US" altLang="zh-CN" sz="2800" dirty="0">
                <a:ea typeface="宋体" panose="02010600030101010101" pitchFamily="2" charset="-122"/>
              </a:rPr>
              <a:t>control </a:t>
            </a:r>
          </a:p>
          <a:p>
            <a:pPr lvl="2"/>
            <a:endParaRPr lang="en-US" altLang="zh-CN" sz="2400" dirty="0">
              <a:ea typeface="宋体" panose="02010600030101010101" pitchFamily="2" charset="-122"/>
            </a:endParaRPr>
          </a:p>
          <a:p>
            <a:pPr lvl="2">
              <a:buFont typeface="Wingdings" panose="05000000000000000000" pitchFamily="2" charset="2"/>
              <a:buNone/>
            </a:pPr>
            <a:endParaRPr lang="en-US" altLang="zh-CN" sz="2400" dirty="0">
              <a:ea typeface="宋体" panose="02010600030101010101" pitchFamily="2" charset="-122"/>
            </a:endParaRPr>
          </a:p>
          <a:p>
            <a:pPr lvl="2">
              <a:buFont typeface="Wingdings" panose="05000000000000000000" pitchFamily="2" charset="2"/>
              <a:buNone/>
            </a:pPr>
            <a:endParaRPr lang="en-US" altLang="zh-CN" sz="2400" dirty="0">
              <a:ea typeface="宋体" panose="02010600030101010101" pitchFamily="2" charset="-122"/>
            </a:endParaRPr>
          </a:p>
        </p:txBody>
      </p:sp>
      <p:sp>
        <p:nvSpPr>
          <p:cNvPr id="5" name="矩形 6">
            <a:extLst>
              <a:ext uri="{FF2B5EF4-FFF2-40B4-BE49-F238E27FC236}">
                <a16:creationId xmlns="" xmlns:a16="http://schemas.microsoft.com/office/drawing/2014/main" id="{8021786D-9CBB-4081-BB1D-43B58930DE1D}"/>
              </a:ext>
            </a:extLst>
          </p:cNvPr>
          <p:cNvSpPr>
            <a:spLocks noChangeArrowheads="1"/>
          </p:cNvSpPr>
          <p:nvPr/>
        </p:nvSpPr>
        <p:spPr bwMode="auto">
          <a:xfrm>
            <a:off x="609600" y="990600"/>
            <a:ext cx="800100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marL="457200" indent="-457200"/>
            <a:r>
              <a:rPr lang="en-US" altLang="zh-CN" sz="2800" dirty="0"/>
              <a:t>two cores </a:t>
            </a:r>
            <a:r>
              <a:rPr lang="en-US" altLang="zh-CN" sz="2800" dirty="0"/>
              <a:t>of  designing a </a:t>
            </a:r>
            <a:r>
              <a:rPr lang="en-US" altLang="zh-CN" sz="2800" dirty="0" smtClean="0"/>
              <a:t>loop</a:t>
            </a:r>
          </a:p>
          <a:p>
            <a:pPr marL="457200" indent="-457200"/>
            <a:r>
              <a:rPr lang="en-US" altLang="zh-CN" sz="2800" dirty="0" smtClean="0"/>
              <a:t>four </a:t>
            </a:r>
            <a:r>
              <a:rPr lang="en-US" altLang="zh-CN" sz="2800" dirty="0"/>
              <a:t>elements should be carefully treated in implementing a </a:t>
            </a:r>
            <a:r>
              <a:rPr lang="en-US" altLang="zh-CN" sz="2800" dirty="0" smtClean="0"/>
              <a:t>loop</a:t>
            </a:r>
            <a:endParaRPr lang="en-US" altLang="zh-CN" sz="2800" dirty="0" smtClean="0">
              <a:latin typeface="Arial" panose="020B0604020202020204" pitchFamily="34" charset="0"/>
            </a:endParaRPr>
          </a:p>
          <a:p>
            <a:pPr marL="457200" indent="-457200"/>
            <a:r>
              <a:rPr kumimoji="1" lang="en-US" altLang="zh-CN" sz="2800" dirty="0"/>
              <a:t>Nest of loops</a:t>
            </a:r>
            <a:endParaRPr lang="zh-CN" altLang="en-US" sz="2800" dirty="0">
              <a:latin typeface="Arial" panose="020B0604020202020204" pitchFamily="34" charset="0"/>
            </a:endParaRPr>
          </a:p>
          <a:p>
            <a:pPr eaLnBrk="1" hangingPunct="1">
              <a:spcBef>
                <a:spcPct val="0"/>
              </a:spcBef>
              <a:buFontTx/>
              <a:buNone/>
            </a:pPr>
            <a:endParaRPr lang="en-US" altLang="zh-CN" sz="2800" dirty="0">
              <a:latin typeface="Arial" panose="020B0604020202020204" pitchFamily="34" charset="0"/>
            </a:endParaRPr>
          </a:p>
        </p:txBody>
      </p:sp>
    </p:spTree>
    <p:extLst>
      <p:ext uri="{BB962C8B-B14F-4D97-AF65-F5344CB8AC3E}">
        <p14:creationId xmlns:p14="http://schemas.microsoft.com/office/powerpoint/2010/main" val="1990727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 xmlns:a16="http://schemas.microsoft.com/office/drawing/2014/main" id="{104391FE-CF58-4416-A7EE-5CE52B6DE4DC}"/>
              </a:ext>
            </a:extLst>
          </p:cNvPr>
          <p:cNvSpPr>
            <a:spLocks noGrp="1"/>
          </p:cNvSpPr>
          <p:nvPr>
            <p:ph type="title"/>
          </p:nvPr>
        </p:nvSpPr>
        <p:spPr/>
        <p:txBody>
          <a:bodyPr/>
          <a:lstStyle/>
          <a:p>
            <a:r>
              <a:rPr lang="en-US" altLang="zh-CN"/>
              <a:t>Guides for Loop control</a:t>
            </a:r>
            <a:endParaRPr lang="zh-CN" altLang="en-US"/>
          </a:p>
        </p:txBody>
      </p:sp>
      <p:sp>
        <p:nvSpPr>
          <p:cNvPr id="57347" name="内容占位符 2">
            <a:extLst>
              <a:ext uri="{FF2B5EF4-FFF2-40B4-BE49-F238E27FC236}">
                <a16:creationId xmlns="" xmlns:a16="http://schemas.microsoft.com/office/drawing/2014/main" id="{3089791B-7CBD-4FB1-9989-A0398023FBC1}"/>
              </a:ext>
            </a:extLst>
          </p:cNvPr>
          <p:cNvSpPr>
            <a:spLocks noGrp="1"/>
          </p:cNvSpPr>
          <p:nvPr>
            <p:ph idx="1"/>
          </p:nvPr>
        </p:nvSpPr>
        <p:spPr/>
        <p:txBody>
          <a:bodyPr/>
          <a:lstStyle/>
          <a:p>
            <a:pPr lvl="1"/>
            <a:r>
              <a:rPr lang="en-US" altLang="zh-CN" sz="2400" smtClean="0">
                <a:ea typeface="宋体" panose="02010600030101010101" pitchFamily="2" charset="-122"/>
              </a:rPr>
              <a:t>Counter </a:t>
            </a:r>
            <a:r>
              <a:rPr lang="en-US" altLang="zh-CN" sz="2400" dirty="0">
                <a:ea typeface="宋体" panose="02010600030101010101" pitchFamily="2" charset="-122"/>
              </a:rPr>
              <a:t>control</a:t>
            </a:r>
          </a:p>
          <a:p>
            <a:pPr lvl="2"/>
            <a:r>
              <a:rPr lang="en-US" altLang="zh-CN" sz="2000" dirty="0">
                <a:ea typeface="宋体" panose="02010600030101010101" pitchFamily="2" charset="-122"/>
              </a:rPr>
              <a:t>We may use a counter when we know the number of iterations beforehand (</a:t>
            </a:r>
            <a:r>
              <a:rPr lang="en-US" altLang="zh-CN" sz="2000" i="1" dirty="0">
                <a:ea typeface="宋体" panose="02010600030101010101" pitchFamily="2" charset="-122"/>
              </a:rPr>
              <a:t>a priori) .</a:t>
            </a:r>
          </a:p>
          <a:p>
            <a:pPr lvl="2"/>
            <a:r>
              <a:rPr lang="en-US" altLang="zh-CN" sz="2000" dirty="0">
                <a:ea typeface="宋体" panose="02010600030101010101" pitchFamily="2" charset="-122"/>
              </a:rPr>
              <a:t>We have to </a:t>
            </a:r>
            <a:r>
              <a:rPr lang="en-US" altLang="zh-CN" sz="2000" dirty="0">
                <a:solidFill>
                  <a:srgbClr val="FF0000"/>
                </a:solidFill>
                <a:ea typeface="宋体" panose="02010600030101010101" pitchFamily="2" charset="-122"/>
              </a:rPr>
              <a:t>initialize</a:t>
            </a:r>
            <a:r>
              <a:rPr lang="en-US" altLang="zh-CN" sz="2000" dirty="0">
                <a:ea typeface="宋体" panose="02010600030101010101" pitchFamily="2" charset="-122"/>
              </a:rPr>
              <a:t> the counter before a loop and </a:t>
            </a:r>
            <a:r>
              <a:rPr lang="en-US" altLang="zh-CN" sz="2000" dirty="0">
                <a:solidFill>
                  <a:srgbClr val="FF0000"/>
                </a:solidFill>
                <a:ea typeface="宋体" panose="02010600030101010101" pitchFamily="2" charset="-122"/>
              </a:rPr>
              <a:t>update</a:t>
            </a:r>
            <a:r>
              <a:rPr lang="en-US" altLang="zh-CN" sz="2000" dirty="0">
                <a:ea typeface="宋体" panose="02010600030101010101" pitchFamily="2" charset="-122"/>
              </a:rPr>
              <a:t> the counter  in the loop, and its value is kept out of the loop. </a:t>
            </a:r>
          </a:p>
          <a:p>
            <a:pPr lvl="2"/>
            <a:r>
              <a:rPr lang="en-US" altLang="zh-CN" sz="2000" dirty="0">
                <a:ea typeface="宋体" panose="02010600030101010101" pitchFamily="2" charset="-122"/>
              </a:rPr>
              <a:t>Examples: summation of  series  with  fixed length,</a:t>
            </a:r>
          </a:p>
          <a:p>
            <a:pPr lvl="2">
              <a:buFont typeface="Wingdings" panose="05000000000000000000" pitchFamily="2" charset="2"/>
              <a:buNone/>
            </a:pPr>
            <a:r>
              <a:rPr lang="en-US" altLang="zh-CN" sz="2000" dirty="0">
                <a:ea typeface="宋体" panose="02010600030101010101" pitchFamily="2" charset="-122"/>
              </a:rPr>
              <a:t>    power of N, and prime test etc. </a:t>
            </a:r>
          </a:p>
          <a:p>
            <a:pPr lvl="1"/>
            <a:r>
              <a:rPr lang="en-US" altLang="zh-CN" sz="2400" dirty="0">
                <a:ea typeface="宋体" panose="02010600030101010101" pitchFamily="2" charset="-122"/>
              </a:rPr>
              <a:t>Sentinel control </a:t>
            </a:r>
          </a:p>
          <a:p>
            <a:pPr lvl="2"/>
            <a:r>
              <a:rPr lang="en-US" altLang="zh-CN" sz="2000" dirty="0">
                <a:ea typeface="宋体" panose="02010600030101010101" pitchFamily="2" charset="-122"/>
              </a:rPr>
              <a:t>Use an indicator as the loop condition. </a:t>
            </a:r>
          </a:p>
          <a:p>
            <a:pPr lvl="2"/>
            <a:r>
              <a:rPr lang="en-US" altLang="zh-CN" sz="2000" dirty="0">
                <a:ea typeface="宋体" panose="02010600030101010101" pitchFamily="2" charset="-122"/>
              </a:rPr>
              <a:t>The value of the indicator may be ‘abnormal’.</a:t>
            </a:r>
          </a:p>
          <a:p>
            <a:pPr lvl="2"/>
            <a:r>
              <a:rPr lang="en-US" altLang="zh-CN" sz="2000" dirty="0">
                <a:ea typeface="宋体" panose="02010600030101010101" pitchFamily="2" charset="-122"/>
              </a:rPr>
              <a:t>Typical usage is to exit a loop by user interactions. </a:t>
            </a:r>
          </a:p>
          <a:p>
            <a:pPr lvl="2"/>
            <a:endParaRPr lang="en-US" altLang="zh-CN" sz="2000" dirty="0">
              <a:ea typeface="宋体" panose="02010600030101010101" pitchFamily="2" charset="-122"/>
            </a:endParaRPr>
          </a:p>
          <a:p>
            <a:pPr lvl="2"/>
            <a:endParaRPr lang="en-US" altLang="zh-CN" sz="2000" dirty="0">
              <a:ea typeface="宋体" panose="02010600030101010101" pitchFamily="2" charset="-122"/>
            </a:endParaRPr>
          </a:p>
          <a:p>
            <a:pPr lvl="2"/>
            <a:r>
              <a:rPr lang="en-US" altLang="zh-CN" sz="2000" dirty="0">
                <a:ea typeface="宋体" panose="02010600030101010101" pitchFamily="2" charset="-122"/>
              </a:rPr>
              <a:t>Sometimes we may use both (counter and sentinel), e.g., many scientific computing algorithm. </a:t>
            </a:r>
          </a:p>
          <a:p>
            <a:pPr lvl="2">
              <a:buFont typeface="Wingdings" panose="05000000000000000000" pitchFamily="2" charset="2"/>
              <a:buNone/>
            </a:pPr>
            <a:endParaRPr lang="en-US" altLang="zh-CN" sz="2000" dirty="0">
              <a:ea typeface="宋体" panose="02010600030101010101" pitchFamily="2" charset="-122"/>
            </a:endParaRPr>
          </a:p>
          <a:p>
            <a:pPr lvl="2">
              <a:buFont typeface="Wingdings" panose="05000000000000000000" pitchFamily="2" charset="2"/>
              <a:buNone/>
            </a:pPr>
            <a:endParaRPr lang="en-US" altLang="zh-CN" sz="2000" dirty="0">
              <a:ea typeface="宋体" panose="02010600030101010101" pitchFamily="2" charset="-122"/>
            </a:endParaRPr>
          </a:p>
        </p:txBody>
      </p:sp>
      <p:sp>
        <p:nvSpPr>
          <p:cNvPr id="57348" name="Rectangle 4">
            <a:extLst>
              <a:ext uri="{FF2B5EF4-FFF2-40B4-BE49-F238E27FC236}">
                <a16:creationId xmlns="" xmlns:a16="http://schemas.microsoft.com/office/drawing/2014/main" id="{A8B57338-FEB6-46C3-B915-BA5D4F9D157C}"/>
              </a:ext>
            </a:extLst>
          </p:cNvPr>
          <p:cNvSpPr>
            <a:spLocks noChangeArrowheads="1"/>
          </p:cNvSpPr>
          <p:nvPr/>
        </p:nvSpPr>
        <p:spPr bwMode="auto">
          <a:xfrm>
            <a:off x="1676400" y="5095875"/>
            <a:ext cx="5119688" cy="466725"/>
          </a:xfrm>
          <a:prstGeom prst="rect">
            <a:avLst/>
          </a:prstGeom>
          <a:solidFill>
            <a:srgbClr val="FFFF99"/>
          </a:solidFill>
          <a:ln w="9525">
            <a:solidFill>
              <a:srgbClr val="FF9900"/>
            </a:solidFill>
            <a:miter lim="800000"/>
            <a:headEnd/>
            <a:tailEnd/>
          </a:ln>
        </p:spPr>
        <p:txBody>
          <a:bodyPr wrap="none"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for( i =0 ; (c = getchar())!=’\n’; i++);</a:t>
            </a:r>
          </a:p>
        </p:txBody>
      </p:sp>
    </p:spTree>
    <p:extLst>
      <p:ext uri="{BB962C8B-B14F-4D97-AF65-F5344CB8AC3E}">
        <p14:creationId xmlns:p14="http://schemas.microsoft.com/office/powerpoint/2010/main" val="7932402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 xmlns:a16="http://schemas.microsoft.com/office/drawing/2014/main" id="{D7A82B70-6707-4E2A-BCC7-0E7612E6C4C5}"/>
              </a:ext>
            </a:extLst>
          </p:cNvPr>
          <p:cNvSpPr>
            <a:spLocks noGrp="1"/>
          </p:cNvSpPr>
          <p:nvPr>
            <p:ph type="title"/>
          </p:nvPr>
        </p:nvSpPr>
        <p:spPr/>
        <p:txBody>
          <a:bodyPr/>
          <a:lstStyle/>
          <a:p>
            <a:r>
              <a:rPr kumimoji="1" lang="en-US" altLang="zh-CN" dirty="0"/>
              <a:t>Jumps in loops</a:t>
            </a:r>
            <a:endParaRPr kumimoji="1" lang="zh-CN" altLang="en-US" dirty="0"/>
          </a:p>
        </p:txBody>
      </p:sp>
      <p:sp>
        <p:nvSpPr>
          <p:cNvPr id="45059" name="矩形 8">
            <a:extLst>
              <a:ext uri="{FF2B5EF4-FFF2-40B4-BE49-F238E27FC236}">
                <a16:creationId xmlns="" xmlns:a16="http://schemas.microsoft.com/office/drawing/2014/main" id="{C82CBD0D-74DB-45BB-9424-54E189D2E5AA}"/>
              </a:ext>
            </a:extLst>
          </p:cNvPr>
          <p:cNvSpPr>
            <a:spLocks noChangeArrowheads="1"/>
          </p:cNvSpPr>
          <p:nvPr/>
        </p:nvSpPr>
        <p:spPr bwMode="auto">
          <a:xfrm>
            <a:off x="-76200" y="1066800"/>
            <a:ext cx="42672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85000"/>
              </a:lnSpc>
              <a:spcBef>
                <a:spcPct val="0"/>
              </a:spcBef>
            </a:pPr>
            <a:r>
              <a:rPr lang="en-US" altLang="zh-CN" sz="2300">
                <a:latin typeface="Arial" panose="020B0604020202020204" pitchFamily="34" charset="0"/>
              </a:rPr>
              <a:t>Jump out of a loop (break)</a:t>
            </a:r>
            <a:endParaRPr lang="zh-CN" altLang="en-US" sz="1400">
              <a:latin typeface="Arial" panose="020B0604020202020204" pitchFamily="34" charset="0"/>
            </a:endParaRPr>
          </a:p>
        </p:txBody>
      </p:sp>
      <p:sp>
        <p:nvSpPr>
          <p:cNvPr id="45060" name="矩形 11">
            <a:extLst>
              <a:ext uri="{FF2B5EF4-FFF2-40B4-BE49-F238E27FC236}">
                <a16:creationId xmlns="" xmlns:a16="http://schemas.microsoft.com/office/drawing/2014/main" id="{50E2C568-6A81-4D22-BF58-E1E1C57AABB2}"/>
              </a:ext>
            </a:extLst>
          </p:cNvPr>
          <p:cNvSpPr>
            <a:spLocks noChangeArrowheads="1"/>
          </p:cNvSpPr>
          <p:nvPr/>
        </p:nvSpPr>
        <p:spPr bwMode="auto">
          <a:xfrm>
            <a:off x="4648200" y="1066800"/>
            <a:ext cx="42672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85000"/>
              </a:lnSpc>
              <a:spcBef>
                <a:spcPct val="0"/>
              </a:spcBef>
            </a:pPr>
            <a:r>
              <a:rPr lang="en-US" altLang="zh-CN" sz="2300">
                <a:latin typeface="Arial" panose="020B0604020202020204" pitchFamily="34" charset="0"/>
              </a:rPr>
              <a:t>Skip a part of a loop (continue)</a:t>
            </a:r>
            <a:endParaRPr lang="zh-CN" altLang="en-US" sz="1400">
              <a:latin typeface="Arial" panose="020B0604020202020204" pitchFamily="34" charset="0"/>
            </a:endParaRPr>
          </a:p>
        </p:txBody>
      </p:sp>
      <p:sp>
        <p:nvSpPr>
          <p:cNvPr id="45061" name="Text Box 8">
            <a:extLst>
              <a:ext uri="{FF2B5EF4-FFF2-40B4-BE49-F238E27FC236}">
                <a16:creationId xmlns="" xmlns:a16="http://schemas.microsoft.com/office/drawing/2014/main" id="{A3ABAF25-3AC8-4FFB-BB36-2D94E5775F0A}"/>
              </a:ext>
            </a:extLst>
          </p:cNvPr>
          <p:cNvSpPr txBox="1">
            <a:spLocks noChangeArrowheads="1"/>
          </p:cNvSpPr>
          <p:nvPr/>
        </p:nvSpPr>
        <p:spPr bwMode="auto">
          <a:xfrm>
            <a:off x="458788" y="1905000"/>
            <a:ext cx="3532187" cy="3786188"/>
          </a:xfrm>
          <a:prstGeom prst="rect">
            <a:avLst/>
          </a:prstGeom>
          <a:solidFill>
            <a:srgbClr val="FFFFFF"/>
          </a:solidFill>
          <a:ln w="9525">
            <a:solidFill>
              <a:srgbClr val="FF0000"/>
            </a:solidFill>
            <a:miter lim="800000"/>
            <a:headEnd/>
            <a:tailEnd/>
          </a:ln>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just" eaLnBrk="1" hangingPunct="1">
              <a:spcBef>
                <a:spcPct val="0"/>
              </a:spcBef>
              <a:buFontTx/>
              <a:buNone/>
            </a:pPr>
            <a:r>
              <a:rPr lang="en-US" altLang="zh-CN">
                <a:solidFill>
                  <a:schemeClr val="tx1"/>
                </a:solidFill>
              </a:rPr>
              <a:t>while (…) /* Outer loop</a:t>
            </a:r>
            <a:r>
              <a:rPr lang="zh-CN" altLang="en-US">
                <a:solidFill>
                  <a:schemeClr val="tx1"/>
                </a:solidFill>
              </a:rPr>
              <a:t>*</a:t>
            </a:r>
            <a:r>
              <a:rPr lang="en-US" altLang="zh-CN">
                <a:solidFill>
                  <a:schemeClr val="tx1"/>
                </a:solidFill>
              </a:rPr>
              <a:t>/</a:t>
            </a:r>
          </a:p>
          <a:p>
            <a:pPr algn="just" eaLnBrk="1" hangingPunct="1">
              <a:spcBef>
                <a:spcPct val="0"/>
              </a:spcBef>
              <a:buFontTx/>
              <a:buNone/>
            </a:pPr>
            <a:r>
              <a:rPr lang="en-US" altLang="zh-CN">
                <a:solidFill>
                  <a:schemeClr val="tx1"/>
                </a:solidFill>
              </a:rPr>
              <a:t>{</a:t>
            </a:r>
          </a:p>
          <a:p>
            <a:pPr algn="just" eaLnBrk="1" hangingPunct="1">
              <a:spcBef>
                <a:spcPct val="0"/>
              </a:spcBef>
              <a:buFontTx/>
              <a:buNone/>
            </a:pPr>
            <a:r>
              <a:rPr lang="en-US" altLang="zh-CN">
                <a:solidFill>
                  <a:schemeClr val="tx1"/>
                </a:solidFill>
              </a:rPr>
              <a:t>     for (…) /*Inner loop</a:t>
            </a:r>
            <a:r>
              <a:rPr lang="zh-CN" altLang="en-US">
                <a:solidFill>
                  <a:schemeClr val="tx1"/>
                </a:solidFill>
              </a:rPr>
              <a:t>*</a:t>
            </a:r>
            <a:r>
              <a:rPr lang="en-US" altLang="zh-CN">
                <a:solidFill>
                  <a:schemeClr val="tx1"/>
                </a:solidFill>
              </a:rPr>
              <a:t>/</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        if (…) break;</a:t>
            </a:r>
          </a:p>
          <a:p>
            <a:pPr lvl="1" algn="just" eaLnBrk="1" hangingPunct="1">
              <a:spcBef>
                <a:spcPct val="0"/>
              </a:spcBef>
              <a:buFontTx/>
              <a:buNone/>
            </a:pPr>
            <a:r>
              <a:rPr lang="en-US" altLang="zh-CN" sz="2400">
                <a:solidFill>
                  <a:schemeClr val="tx1"/>
                </a:solidFill>
                <a:ea typeface="宋体" panose="02010600030101010101" pitchFamily="2" charset="-122"/>
              </a:rPr>
              <a:t>…</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a:t>
            </a:r>
          </a:p>
          <a:p>
            <a:pPr algn="just" eaLnBrk="1" hangingPunct="1">
              <a:spcBef>
                <a:spcPct val="0"/>
              </a:spcBef>
              <a:buFontTx/>
              <a:buNone/>
            </a:pPr>
            <a:r>
              <a:rPr lang="en-US" altLang="zh-CN">
                <a:solidFill>
                  <a:schemeClr val="tx1"/>
                </a:solidFill>
              </a:rPr>
              <a:t>…</a:t>
            </a:r>
            <a:endParaRPr lang="zh-CN" altLang="en-US" sz="4000">
              <a:solidFill>
                <a:schemeClr val="tx1"/>
              </a:solidFill>
              <a:latin typeface="Arial" panose="020B0604020202020204" pitchFamily="34" charset="0"/>
            </a:endParaRPr>
          </a:p>
        </p:txBody>
      </p:sp>
      <p:sp>
        <p:nvSpPr>
          <p:cNvPr id="45062" name="AutoShape 19">
            <a:extLst>
              <a:ext uri="{FF2B5EF4-FFF2-40B4-BE49-F238E27FC236}">
                <a16:creationId xmlns="" xmlns:a16="http://schemas.microsoft.com/office/drawing/2014/main" id="{3C642F6E-EB04-41EA-A986-9E063DA8F772}"/>
              </a:ext>
            </a:extLst>
          </p:cNvPr>
          <p:cNvSpPr>
            <a:spLocks noChangeArrowheads="1"/>
          </p:cNvSpPr>
          <p:nvPr/>
        </p:nvSpPr>
        <p:spPr bwMode="auto">
          <a:xfrm>
            <a:off x="1295400" y="3657600"/>
            <a:ext cx="2514600" cy="1371600"/>
          </a:xfrm>
          <a:prstGeom prst="curvedLeftArrow">
            <a:avLst>
              <a:gd name="adj1" fmla="val 7306"/>
              <a:gd name="adj2" fmla="val 40000"/>
              <a:gd name="adj3" fmla="val 35877"/>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45063" name="Text Box 30">
            <a:extLst>
              <a:ext uri="{FF2B5EF4-FFF2-40B4-BE49-F238E27FC236}">
                <a16:creationId xmlns="" xmlns:a16="http://schemas.microsoft.com/office/drawing/2014/main" id="{9073D55D-18F9-4B52-882A-D54A4D1F6D07}"/>
              </a:ext>
            </a:extLst>
          </p:cNvPr>
          <p:cNvSpPr txBox="1">
            <a:spLocks noChangeArrowheads="1"/>
          </p:cNvSpPr>
          <p:nvPr/>
        </p:nvSpPr>
        <p:spPr bwMode="auto">
          <a:xfrm>
            <a:off x="5076825" y="2022475"/>
            <a:ext cx="3914775" cy="3786188"/>
          </a:xfrm>
          <a:prstGeom prst="rect">
            <a:avLst/>
          </a:prstGeom>
          <a:solidFill>
            <a:srgbClr val="FFFFFF"/>
          </a:solidFill>
          <a:ln w="9525">
            <a:solidFill>
              <a:srgbClr val="0000FF"/>
            </a:solidFill>
            <a:miter lim="800000"/>
            <a:headEnd/>
            <a:tailEnd/>
          </a:ln>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just" eaLnBrk="1" hangingPunct="1">
              <a:spcBef>
                <a:spcPct val="0"/>
              </a:spcBef>
              <a:buFontTx/>
              <a:buNone/>
            </a:pPr>
            <a:r>
              <a:rPr lang="en-US" altLang="zh-CN">
                <a:solidFill>
                  <a:schemeClr val="tx1"/>
                </a:solidFill>
              </a:rPr>
              <a:t>while (… )  /*Outer loop</a:t>
            </a:r>
            <a:r>
              <a:rPr lang="zh-CN" altLang="en-US">
                <a:solidFill>
                  <a:schemeClr val="tx1"/>
                </a:solidFill>
              </a:rPr>
              <a:t>*</a:t>
            </a:r>
            <a:r>
              <a:rPr lang="en-US" altLang="zh-CN">
                <a:solidFill>
                  <a:schemeClr val="tx1"/>
                </a:solidFill>
              </a:rPr>
              <a:t>/</a:t>
            </a:r>
          </a:p>
          <a:p>
            <a:pPr algn="just" eaLnBrk="1" hangingPunct="1">
              <a:spcBef>
                <a:spcPct val="0"/>
              </a:spcBef>
              <a:buFontTx/>
              <a:buNone/>
            </a:pPr>
            <a:r>
              <a:rPr lang="en-US" altLang="zh-CN">
                <a:solidFill>
                  <a:schemeClr val="tx1"/>
                </a:solidFill>
              </a:rPr>
              <a:t>{</a:t>
            </a:r>
          </a:p>
          <a:p>
            <a:pPr algn="just" eaLnBrk="1" hangingPunct="1">
              <a:spcBef>
                <a:spcPct val="0"/>
              </a:spcBef>
              <a:buFontTx/>
              <a:buNone/>
            </a:pPr>
            <a:r>
              <a:rPr lang="en-US" altLang="zh-CN">
                <a:solidFill>
                  <a:schemeClr val="tx1"/>
                </a:solidFill>
              </a:rPr>
              <a:t>    for (…)  /*Inner loop</a:t>
            </a:r>
            <a:r>
              <a:rPr lang="zh-CN" altLang="en-US">
                <a:solidFill>
                  <a:schemeClr val="tx1"/>
                </a:solidFill>
              </a:rPr>
              <a:t>*</a:t>
            </a:r>
            <a:r>
              <a:rPr lang="en-US" altLang="zh-CN">
                <a:solidFill>
                  <a:schemeClr val="tx1"/>
                </a:solidFill>
              </a:rPr>
              <a:t>/</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      if (…) continue;</a:t>
            </a:r>
          </a:p>
          <a:p>
            <a:pPr lvl="1" algn="just" eaLnBrk="1" hangingPunct="1">
              <a:spcBef>
                <a:spcPct val="0"/>
              </a:spcBef>
              <a:buFontTx/>
              <a:buNone/>
            </a:pPr>
            <a:r>
              <a:rPr lang="en-US" altLang="zh-CN" sz="2400">
                <a:solidFill>
                  <a:schemeClr val="tx1"/>
                </a:solidFill>
                <a:ea typeface="宋体" panose="02010600030101010101" pitchFamily="2" charset="-122"/>
              </a:rPr>
              <a:t>…</a:t>
            </a:r>
          </a:p>
          <a:p>
            <a:pPr lvl="1" algn="just" eaLnBrk="1" hangingPunct="1">
              <a:spcBef>
                <a:spcPct val="0"/>
              </a:spcBef>
              <a:buFontTx/>
              <a:buNone/>
            </a:pPr>
            <a:r>
              <a:rPr lang="en-US" altLang="zh-CN" sz="2400">
                <a:solidFill>
                  <a:schemeClr val="tx1"/>
                </a:solidFill>
                <a:ea typeface="宋体" panose="02010600030101010101" pitchFamily="2" charset="-122"/>
              </a:rPr>
              <a:t>…</a:t>
            </a:r>
          </a:p>
          <a:p>
            <a:pPr algn="just" eaLnBrk="1" hangingPunct="1">
              <a:spcBef>
                <a:spcPct val="0"/>
              </a:spcBef>
              <a:buFontTx/>
              <a:buNone/>
            </a:pPr>
            <a:r>
              <a:rPr lang="en-US" altLang="zh-CN">
                <a:solidFill>
                  <a:schemeClr val="tx1"/>
                </a:solidFill>
              </a:rPr>
              <a:t>    }</a:t>
            </a:r>
          </a:p>
          <a:p>
            <a:pPr algn="just" eaLnBrk="1" hangingPunct="1">
              <a:spcBef>
                <a:spcPct val="0"/>
              </a:spcBef>
              <a:buFontTx/>
              <a:buNone/>
            </a:pPr>
            <a:r>
              <a:rPr lang="en-US" altLang="zh-CN">
                <a:solidFill>
                  <a:schemeClr val="tx1"/>
                </a:solidFill>
              </a:rPr>
              <a:t>}</a:t>
            </a:r>
          </a:p>
          <a:p>
            <a:pPr algn="just" eaLnBrk="1" hangingPunct="1">
              <a:spcBef>
                <a:spcPct val="0"/>
              </a:spcBef>
              <a:buFontTx/>
              <a:buNone/>
            </a:pPr>
            <a:r>
              <a:rPr lang="en-US" altLang="zh-CN">
                <a:solidFill>
                  <a:schemeClr val="tx1"/>
                </a:solidFill>
              </a:rPr>
              <a:t>…</a:t>
            </a:r>
            <a:endParaRPr lang="zh-CN" altLang="en-US" sz="4000">
              <a:solidFill>
                <a:schemeClr val="tx1"/>
              </a:solidFill>
              <a:latin typeface="Arial" panose="020B0604020202020204" pitchFamily="34" charset="0"/>
            </a:endParaRPr>
          </a:p>
        </p:txBody>
      </p:sp>
      <p:sp>
        <p:nvSpPr>
          <p:cNvPr id="45064" name="AutoShape 32">
            <a:extLst>
              <a:ext uri="{FF2B5EF4-FFF2-40B4-BE49-F238E27FC236}">
                <a16:creationId xmlns="" xmlns:a16="http://schemas.microsoft.com/office/drawing/2014/main" id="{833DE9DE-A2BD-4FD6-A26F-B8DE0504D480}"/>
              </a:ext>
            </a:extLst>
          </p:cNvPr>
          <p:cNvSpPr>
            <a:spLocks noChangeArrowheads="1"/>
          </p:cNvSpPr>
          <p:nvPr/>
        </p:nvSpPr>
        <p:spPr bwMode="auto">
          <a:xfrm>
            <a:off x="4859338" y="3749675"/>
            <a:ext cx="627062" cy="1279525"/>
          </a:xfrm>
          <a:prstGeom prst="curvedRightArrow">
            <a:avLst>
              <a:gd name="adj1" fmla="val 30107"/>
              <a:gd name="adj2" fmla="val 60223"/>
              <a:gd name="adj3" fmla="val 33333"/>
            </a:avLst>
          </a:prstGeom>
          <a:solidFill>
            <a:srgbClr val="FF0000"/>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p:txBody>
          <a:bodyPr/>
          <a:lstStyle/>
          <a:p>
            <a:r>
              <a:rPr kumimoji="1" lang="en-US" altLang="zh-CN" dirty="0"/>
              <a:t>Jumps in loops</a:t>
            </a:r>
            <a:endParaRPr lang="zh-CN" altLang="en-US" sz="3600" dirty="0">
              <a:latin typeface="Times New Roman" pitchFamily="18" charset="0"/>
              <a:ea typeface="宋体" pitchFamily="2" charset="-122"/>
            </a:endParaRPr>
          </a:p>
        </p:txBody>
      </p:sp>
      <p:sp>
        <p:nvSpPr>
          <p:cNvPr id="1015812" name="Rectangle 4"/>
          <p:cNvSpPr>
            <a:spLocks noChangeArrowheads="1"/>
          </p:cNvSpPr>
          <p:nvPr/>
        </p:nvSpPr>
        <p:spPr bwMode="auto">
          <a:xfrm>
            <a:off x="0" y="242411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5819" name="Rectangle 11"/>
          <p:cNvSpPr>
            <a:spLocks noChangeArrowheads="1"/>
          </p:cNvSpPr>
          <p:nvPr/>
        </p:nvSpPr>
        <p:spPr bwMode="auto">
          <a:xfrm>
            <a:off x="107504" y="3419469"/>
            <a:ext cx="4319587" cy="2236788"/>
          </a:xfrm>
          <a:prstGeom prst="rect">
            <a:avLst/>
          </a:prstGeom>
          <a:noFill/>
          <a:ln w="9525">
            <a:solidFill>
              <a:srgbClr val="99CC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indent="266700"/>
            <a:r>
              <a:rPr lang="pt-BR" altLang="zh-CN" sz="2800" dirty="0"/>
              <a:t>for ( </a:t>
            </a:r>
            <a:r>
              <a:rPr lang="en-US" altLang="zh-CN" sz="2800" dirty="0" smtClean="0"/>
              <a:t>n</a:t>
            </a:r>
            <a:r>
              <a:rPr lang="pt-BR" altLang="zh-CN" sz="2800" dirty="0" smtClean="0"/>
              <a:t> =</a:t>
            </a:r>
            <a:r>
              <a:rPr lang="en-US" altLang="zh-CN" sz="2800" dirty="0" smtClean="0"/>
              <a:t>0</a:t>
            </a:r>
            <a:r>
              <a:rPr lang="pt-BR" altLang="zh-CN" sz="2800" dirty="0" smtClean="0"/>
              <a:t>;  </a:t>
            </a:r>
            <a:r>
              <a:rPr lang="pt-BR" altLang="zh-CN" sz="2800" dirty="0" err="1"/>
              <a:t>n</a:t>
            </a:r>
            <a:r>
              <a:rPr lang="pt-BR" altLang="zh-CN" sz="2800" dirty="0"/>
              <a:t>&lt;100; </a:t>
            </a:r>
            <a:r>
              <a:rPr lang="pt-BR" altLang="zh-CN" sz="2800" dirty="0" err="1"/>
              <a:t>n</a:t>
            </a:r>
            <a:r>
              <a:rPr lang="pt-BR" altLang="zh-CN" sz="2800" dirty="0"/>
              <a:t>++)</a:t>
            </a:r>
          </a:p>
          <a:p>
            <a:pPr indent="266700"/>
            <a:r>
              <a:rPr lang="pt-BR" altLang="zh-CN" sz="2800" dirty="0"/>
              <a:t>{</a:t>
            </a:r>
          </a:p>
          <a:p>
            <a:pPr indent="266700"/>
            <a:r>
              <a:rPr lang="pt-BR" altLang="zh-CN" sz="2800" dirty="0"/>
              <a:t>    </a:t>
            </a:r>
            <a:r>
              <a:rPr lang="pt-BR" altLang="zh-CN" sz="2800" dirty="0" err="1">
                <a:solidFill>
                  <a:srgbClr val="0000CC"/>
                </a:solidFill>
              </a:rPr>
              <a:t>if</a:t>
            </a:r>
            <a:r>
              <a:rPr lang="pt-BR" altLang="zh-CN" sz="2800" dirty="0">
                <a:solidFill>
                  <a:srgbClr val="0000CC"/>
                </a:solidFill>
              </a:rPr>
              <a:t>(n%3!=0)</a:t>
            </a:r>
            <a:r>
              <a:rPr lang="pt-BR" altLang="zh-CN" sz="2800" dirty="0"/>
              <a:t> </a:t>
            </a:r>
            <a:r>
              <a:rPr lang="pt-BR" altLang="zh-CN" sz="2800" dirty="0">
                <a:solidFill>
                  <a:srgbClr val="FF0000"/>
                </a:solidFill>
              </a:rPr>
              <a:t>continue;</a:t>
            </a:r>
          </a:p>
          <a:p>
            <a:pPr indent="266700"/>
            <a:r>
              <a:rPr lang="pt-BR" altLang="zh-CN" sz="2800" dirty="0"/>
              <a:t>    </a:t>
            </a:r>
            <a:r>
              <a:rPr lang="pt-BR" altLang="zh-CN" sz="2800" dirty="0" err="1"/>
              <a:t>printf</a:t>
            </a:r>
            <a:r>
              <a:rPr lang="pt-BR" altLang="zh-CN" sz="2800" dirty="0"/>
              <a:t>(“</a:t>
            </a:r>
            <a:r>
              <a:rPr lang="pt-BR" altLang="zh-CN" sz="2800" dirty="0" err="1"/>
              <a:t>n</a:t>
            </a:r>
            <a:r>
              <a:rPr lang="pt-BR" altLang="zh-CN" sz="2800" dirty="0"/>
              <a:t>=%</a:t>
            </a:r>
            <a:r>
              <a:rPr lang="pt-BR" altLang="zh-CN" sz="2800" dirty="0" err="1"/>
              <a:t>d</a:t>
            </a:r>
            <a:r>
              <a:rPr lang="pt-BR" altLang="zh-CN" sz="2800" dirty="0"/>
              <a:t>\</a:t>
            </a:r>
            <a:r>
              <a:rPr lang="pt-BR" altLang="zh-CN" sz="2800" dirty="0" err="1"/>
              <a:t>n</a:t>
            </a:r>
            <a:r>
              <a:rPr lang="pt-BR" altLang="zh-CN" sz="2800" dirty="0"/>
              <a:t>”, </a:t>
            </a:r>
            <a:r>
              <a:rPr lang="pt-BR" altLang="zh-CN" sz="2800" dirty="0" err="1"/>
              <a:t>n</a:t>
            </a:r>
            <a:r>
              <a:rPr lang="pt-BR" altLang="zh-CN" sz="2800" dirty="0"/>
              <a:t>);</a:t>
            </a:r>
          </a:p>
          <a:p>
            <a:pPr indent="266700"/>
            <a:r>
              <a:rPr lang="de-DE" altLang="zh-CN" sz="2800" dirty="0"/>
              <a:t>}</a:t>
            </a:r>
          </a:p>
        </p:txBody>
      </p:sp>
      <p:sp>
        <p:nvSpPr>
          <p:cNvPr id="1015820" name="Rectangle 12"/>
          <p:cNvSpPr>
            <a:spLocks noChangeArrowheads="1"/>
          </p:cNvSpPr>
          <p:nvPr/>
        </p:nvSpPr>
        <p:spPr bwMode="auto">
          <a:xfrm>
            <a:off x="4499992" y="3414479"/>
            <a:ext cx="4435830" cy="2246769"/>
          </a:xfrm>
          <a:prstGeom prst="rect">
            <a:avLst/>
          </a:prstGeom>
          <a:solidFill>
            <a:srgbClr val="FFFFCC"/>
          </a:solidFill>
          <a:ln w="9525">
            <a:solidFill>
              <a:srgbClr val="FF99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r>
              <a:rPr lang="pt-BR" altLang="zh-CN" sz="2800" dirty="0"/>
              <a:t>for ( </a:t>
            </a:r>
            <a:r>
              <a:rPr lang="pt-BR" altLang="zh-CN" sz="2800" dirty="0" err="1" smtClean="0"/>
              <a:t>n</a:t>
            </a:r>
            <a:r>
              <a:rPr lang="pt-BR" altLang="zh-CN" sz="2800" dirty="0" smtClean="0"/>
              <a:t> =</a:t>
            </a:r>
            <a:r>
              <a:rPr lang="en-US" altLang="zh-CN" sz="2800" dirty="0" smtClean="0"/>
              <a:t>0</a:t>
            </a:r>
            <a:r>
              <a:rPr lang="pt-BR" altLang="zh-CN" sz="2800" dirty="0" smtClean="0"/>
              <a:t>;  </a:t>
            </a:r>
            <a:r>
              <a:rPr lang="pt-BR" altLang="zh-CN" sz="2800" dirty="0" err="1"/>
              <a:t>n</a:t>
            </a:r>
            <a:r>
              <a:rPr lang="pt-BR" altLang="zh-CN" sz="2800" dirty="0"/>
              <a:t>&lt;100; </a:t>
            </a:r>
            <a:r>
              <a:rPr lang="pt-BR" altLang="zh-CN" sz="2800" dirty="0" err="1"/>
              <a:t>n</a:t>
            </a:r>
            <a:r>
              <a:rPr lang="pt-BR" altLang="zh-CN" sz="2800" dirty="0"/>
              <a:t>++)</a:t>
            </a:r>
          </a:p>
          <a:p>
            <a:pPr indent="266700"/>
            <a:r>
              <a:rPr lang="pt-BR" altLang="zh-CN" sz="2800" dirty="0"/>
              <a:t>{     </a:t>
            </a:r>
          </a:p>
          <a:p>
            <a:pPr indent="266700"/>
            <a:r>
              <a:rPr lang="pt-BR" altLang="zh-CN" sz="2800" dirty="0">
                <a:solidFill>
                  <a:srgbClr val="0000CC"/>
                </a:solidFill>
              </a:rPr>
              <a:t>    </a:t>
            </a:r>
            <a:r>
              <a:rPr lang="pt-BR" altLang="zh-CN" sz="2800" dirty="0" err="1">
                <a:solidFill>
                  <a:srgbClr val="0000CC"/>
                </a:solidFill>
              </a:rPr>
              <a:t>if</a:t>
            </a:r>
            <a:r>
              <a:rPr lang="pt-BR" altLang="zh-CN" sz="2800" dirty="0">
                <a:solidFill>
                  <a:srgbClr val="0000CC"/>
                </a:solidFill>
              </a:rPr>
              <a:t>(n%3==0)</a:t>
            </a:r>
            <a:r>
              <a:rPr lang="pt-BR" altLang="zh-CN" sz="2800" dirty="0"/>
              <a:t>  </a:t>
            </a:r>
          </a:p>
          <a:p>
            <a:pPr indent="266700"/>
            <a:r>
              <a:rPr lang="pt-BR" altLang="zh-CN" sz="2800" dirty="0"/>
              <a:t>        </a:t>
            </a:r>
            <a:r>
              <a:rPr lang="pt-BR" altLang="zh-CN" sz="2800" dirty="0" err="1"/>
              <a:t>printf</a:t>
            </a:r>
            <a:r>
              <a:rPr lang="pt-BR" altLang="zh-CN" sz="2800" dirty="0"/>
              <a:t>(“</a:t>
            </a:r>
            <a:r>
              <a:rPr lang="pt-BR" altLang="zh-CN" sz="2800" dirty="0" err="1"/>
              <a:t>n</a:t>
            </a:r>
            <a:r>
              <a:rPr lang="pt-BR" altLang="zh-CN" sz="2800" dirty="0"/>
              <a:t>=%</a:t>
            </a:r>
            <a:r>
              <a:rPr lang="pt-BR" altLang="zh-CN" sz="2800" dirty="0" err="1"/>
              <a:t>d</a:t>
            </a:r>
            <a:r>
              <a:rPr lang="pt-BR" altLang="zh-CN" sz="2800" dirty="0"/>
              <a:t>\</a:t>
            </a:r>
            <a:r>
              <a:rPr lang="pt-BR" altLang="zh-CN" sz="2800" dirty="0" err="1"/>
              <a:t>n</a:t>
            </a:r>
            <a:r>
              <a:rPr lang="pt-BR" altLang="zh-CN" sz="2800" dirty="0"/>
              <a:t>”, </a:t>
            </a:r>
            <a:r>
              <a:rPr lang="pt-BR" altLang="zh-CN" sz="2800" dirty="0" err="1"/>
              <a:t>n</a:t>
            </a:r>
            <a:r>
              <a:rPr lang="pt-BR" altLang="zh-CN" sz="2800" dirty="0"/>
              <a:t>);</a:t>
            </a:r>
          </a:p>
          <a:p>
            <a:pPr indent="266700"/>
            <a:r>
              <a:rPr lang="de-DE" altLang="zh-CN" sz="2800" dirty="0"/>
              <a:t>}</a:t>
            </a:r>
          </a:p>
        </p:txBody>
      </p:sp>
      <p:sp>
        <p:nvSpPr>
          <p:cNvPr id="12" name="Rectangle 12"/>
          <p:cNvSpPr>
            <a:spLocks noChangeArrowheads="1"/>
          </p:cNvSpPr>
          <p:nvPr/>
        </p:nvSpPr>
        <p:spPr bwMode="auto">
          <a:xfrm>
            <a:off x="2011185" y="1149628"/>
            <a:ext cx="4750018" cy="2246769"/>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spAutoFit/>
          </a:bodyPr>
          <a:lstStyle/>
          <a:p>
            <a:pPr indent="266700"/>
            <a:r>
              <a:rPr lang="pt-BR" altLang="zh-CN" sz="2800" dirty="0"/>
              <a:t>for </a:t>
            </a:r>
            <a:r>
              <a:rPr lang="pt-BR" altLang="zh-CN" sz="2800" dirty="0" smtClean="0"/>
              <a:t>(</a:t>
            </a:r>
            <a:r>
              <a:rPr lang="pt-BR" altLang="zh-CN" sz="2800" dirty="0" err="1" smtClean="0"/>
              <a:t>int</a:t>
            </a:r>
            <a:r>
              <a:rPr lang="pt-BR" altLang="zh-CN" sz="2800" dirty="0" smtClean="0"/>
              <a:t> </a:t>
            </a:r>
            <a:r>
              <a:rPr lang="pt-BR" altLang="zh-CN" sz="2800" dirty="0" err="1" smtClean="0"/>
              <a:t>n</a:t>
            </a:r>
            <a:r>
              <a:rPr lang="pt-BR" altLang="zh-CN" sz="2800" dirty="0" smtClean="0"/>
              <a:t> =</a:t>
            </a:r>
            <a:r>
              <a:rPr lang="en-US" altLang="zh-CN" sz="2800" dirty="0" smtClean="0"/>
              <a:t>0</a:t>
            </a:r>
            <a:r>
              <a:rPr lang="pt-BR" altLang="zh-CN" sz="2800" dirty="0" smtClean="0"/>
              <a:t>;  </a:t>
            </a:r>
            <a:r>
              <a:rPr lang="pt-BR" altLang="zh-CN" sz="2800" dirty="0" err="1"/>
              <a:t>n</a:t>
            </a:r>
            <a:r>
              <a:rPr lang="pt-BR" altLang="zh-CN" sz="2800" dirty="0"/>
              <a:t>&lt;100; </a:t>
            </a:r>
            <a:r>
              <a:rPr lang="pt-BR" altLang="zh-CN" sz="2800" dirty="0" err="1"/>
              <a:t>n</a:t>
            </a:r>
            <a:r>
              <a:rPr lang="pt-BR" altLang="zh-CN" sz="2800" dirty="0"/>
              <a:t>++)</a:t>
            </a:r>
          </a:p>
          <a:p>
            <a:pPr indent="266700"/>
            <a:r>
              <a:rPr lang="pt-BR" altLang="zh-CN" sz="2800" dirty="0"/>
              <a:t>{     </a:t>
            </a:r>
          </a:p>
          <a:p>
            <a:pPr indent="266700"/>
            <a:r>
              <a:rPr lang="pt-BR" altLang="zh-CN" sz="2800" dirty="0">
                <a:solidFill>
                  <a:srgbClr val="0000CC"/>
                </a:solidFill>
              </a:rPr>
              <a:t>    </a:t>
            </a:r>
            <a:r>
              <a:rPr lang="pt-BR" altLang="zh-CN" sz="2800" dirty="0" err="1">
                <a:solidFill>
                  <a:srgbClr val="0000CC"/>
                </a:solidFill>
              </a:rPr>
              <a:t>if</a:t>
            </a:r>
            <a:r>
              <a:rPr lang="pt-BR" altLang="zh-CN" sz="2800" dirty="0">
                <a:solidFill>
                  <a:srgbClr val="0000CC"/>
                </a:solidFill>
              </a:rPr>
              <a:t>(n%3==0)</a:t>
            </a:r>
            <a:r>
              <a:rPr lang="pt-BR" altLang="zh-CN" sz="2800" dirty="0"/>
              <a:t> </a:t>
            </a:r>
            <a:r>
              <a:rPr lang="pt-BR" altLang="zh-CN" sz="2800" dirty="0" smtClean="0">
                <a:solidFill>
                  <a:srgbClr val="FF0000"/>
                </a:solidFill>
              </a:rPr>
              <a:t>break; </a:t>
            </a:r>
            <a:endParaRPr lang="pt-BR" altLang="zh-CN" sz="2800" dirty="0">
              <a:solidFill>
                <a:srgbClr val="FF0000"/>
              </a:solidFill>
            </a:endParaRPr>
          </a:p>
          <a:p>
            <a:pPr indent="266700"/>
            <a:r>
              <a:rPr lang="pt-BR" altLang="zh-CN" sz="2800" dirty="0"/>
              <a:t>        </a:t>
            </a:r>
            <a:r>
              <a:rPr lang="pt-BR" altLang="zh-CN" sz="2800" dirty="0" err="1"/>
              <a:t>printf</a:t>
            </a:r>
            <a:r>
              <a:rPr lang="pt-BR" altLang="zh-CN" sz="2800" dirty="0"/>
              <a:t>(“</a:t>
            </a:r>
            <a:r>
              <a:rPr lang="pt-BR" altLang="zh-CN" sz="2800" dirty="0" err="1"/>
              <a:t>n</a:t>
            </a:r>
            <a:r>
              <a:rPr lang="pt-BR" altLang="zh-CN" sz="2800" dirty="0"/>
              <a:t>=%</a:t>
            </a:r>
            <a:r>
              <a:rPr lang="pt-BR" altLang="zh-CN" sz="2800" dirty="0" err="1"/>
              <a:t>d</a:t>
            </a:r>
            <a:r>
              <a:rPr lang="pt-BR" altLang="zh-CN" sz="2800" dirty="0"/>
              <a:t>\</a:t>
            </a:r>
            <a:r>
              <a:rPr lang="pt-BR" altLang="zh-CN" sz="2800" dirty="0" err="1"/>
              <a:t>n</a:t>
            </a:r>
            <a:r>
              <a:rPr lang="pt-BR" altLang="zh-CN" sz="2800" dirty="0"/>
              <a:t>”, </a:t>
            </a:r>
            <a:r>
              <a:rPr lang="pt-BR" altLang="zh-CN" sz="2800" dirty="0" err="1"/>
              <a:t>n</a:t>
            </a:r>
            <a:r>
              <a:rPr lang="pt-BR" altLang="zh-CN" sz="2800" dirty="0"/>
              <a:t>);</a:t>
            </a:r>
          </a:p>
          <a:p>
            <a:pPr indent="266700"/>
            <a:r>
              <a:rPr lang="de-DE" altLang="zh-CN" sz="2800" dirty="0"/>
              <a:t>}</a:t>
            </a:r>
          </a:p>
        </p:txBody>
      </p:sp>
    </p:spTree>
    <p:extLst>
      <p:ext uri="{BB962C8B-B14F-4D97-AF65-F5344CB8AC3E}">
        <p14:creationId xmlns:p14="http://schemas.microsoft.com/office/powerpoint/2010/main" val="2126474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5820"/>
                                        </p:tgtEl>
                                        <p:attrNameLst>
                                          <p:attrName>style.visibility</p:attrName>
                                        </p:attrNameLst>
                                      </p:cBhvr>
                                      <p:to>
                                        <p:strVal val="visible"/>
                                      </p:to>
                                    </p:set>
                                    <p:animEffect transition="in" filter="blinds(horizontal)">
                                      <p:cBhvr>
                                        <p:cTn id="7" dur="500"/>
                                        <p:tgtEl>
                                          <p:spTgt spid="1015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20"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 xmlns:a16="http://schemas.microsoft.com/office/drawing/2014/main" id="{7C4F57AA-4870-4631-A4E8-6E3251AC9556}"/>
              </a:ext>
            </a:extLst>
          </p:cNvPr>
          <p:cNvSpPr>
            <a:spLocks noGrp="1"/>
          </p:cNvSpPr>
          <p:nvPr>
            <p:ph type="title"/>
          </p:nvPr>
        </p:nvSpPr>
        <p:spPr/>
        <p:txBody>
          <a:bodyPr/>
          <a:lstStyle/>
          <a:p>
            <a:r>
              <a:rPr kumimoji="1" lang="en-US" altLang="zh-CN"/>
              <a:t>An example for break</a:t>
            </a:r>
            <a:endParaRPr kumimoji="1" lang="zh-CN" altLang="en-US" dirty="0"/>
          </a:p>
        </p:txBody>
      </p:sp>
      <p:sp>
        <p:nvSpPr>
          <p:cNvPr id="47107" name="内容占位符 2">
            <a:extLst>
              <a:ext uri="{FF2B5EF4-FFF2-40B4-BE49-F238E27FC236}">
                <a16:creationId xmlns="" xmlns:a16="http://schemas.microsoft.com/office/drawing/2014/main" id="{E1AE4F67-3D20-45B5-8E0E-127EDA5ACE7C}"/>
              </a:ext>
            </a:extLst>
          </p:cNvPr>
          <p:cNvSpPr>
            <a:spLocks noGrp="1"/>
          </p:cNvSpPr>
          <p:nvPr>
            <p:ph idx="1"/>
          </p:nvPr>
        </p:nvSpPr>
        <p:spPr/>
        <p:txBody>
          <a:bodyPr/>
          <a:lstStyle/>
          <a:p>
            <a:r>
              <a:rPr kumimoji="1" lang="en-US" altLang="zh-CN" dirty="0">
                <a:ea typeface="宋体" panose="02010600030101010101" pitchFamily="2" charset="-122"/>
              </a:rPr>
              <a:t>Quit a loop at a user’s will</a:t>
            </a:r>
            <a:endParaRPr kumimoji="1" lang="zh-CN" altLang="en-US" dirty="0">
              <a:ea typeface="宋体" panose="02010600030101010101" pitchFamily="2" charset="-122"/>
            </a:endParaRPr>
          </a:p>
        </p:txBody>
      </p:sp>
      <p:sp>
        <p:nvSpPr>
          <p:cNvPr id="47108" name="Text Box 2">
            <a:extLst>
              <a:ext uri="{FF2B5EF4-FFF2-40B4-BE49-F238E27FC236}">
                <a16:creationId xmlns="" xmlns:a16="http://schemas.microsoft.com/office/drawing/2014/main" id="{BAE7E1D7-C554-4ECF-8CA4-3062E02F36D7}"/>
              </a:ext>
            </a:extLst>
          </p:cNvPr>
          <p:cNvSpPr txBox="1">
            <a:spLocks noChangeArrowheads="1"/>
          </p:cNvSpPr>
          <p:nvPr/>
        </p:nvSpPr>
        <p:spPr bwMode="auto">
          <a:xfrm>
            <a:off x="685800" y="1787525"/>
            <a:ext cx="7990656" cy="4358116"/>
          </a:xfrm>
          <a:prstGeom prst="rect">
            <a:avLst/>
          </a:prstGeom>
          <a:solidFill>
            <a:schemeClr val="bg1"/>
          </a:solidFill>
          <a:ln w="9525">
            <a:solidFill>
              <a:srgbClr val="339966"/>
            </a:solidFill>
            <a:miter lim="800000"/>
            <a:headEnd/>
            <a:tailEnd/>
          </a:ln>
        </p:spPr>
        <p:txBody>
          <a:bodyPr wrap="squar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80000"/>
              </a:lnSpc>
              <a:spcBef>
                <a:spcPct val="50000"/>
              </a:spcBef>
              <a:buFontTx/>
              <a:buNone/>
            </a:pPr>
            <a:r>
              <a:rPr lang="en-US" altLang="zh-CN" sz="2800" dirty="0">
                <a:solidFill>
                  <a:srgbClr val="000000"/>
                </a:solidFill>
              </a:rPr>
              <a:t>// quit </a:t>
            </a:r>
            <a:r>
              <a:rPr lang="en-US" altLang="zh-CN" sz="2800" dirty="0" smtClean="0">
                <a:solidFill>
                  <a:srgbClr val="000000"/>
                </a:solidFill>
              </a:rPr>
              <a:t>system</a:t>
            </a:r>
          </a:p>
          <a:p>
            <a:pPr eaLnBrk="1" hangingPunct="1">
              <a:lnSpc>
                <a:spcPct val="80000"/>
              </a:lnSpc>
              <a:spcBef>
                <a:spcPct val="50000"/>
              </a:spcBef>
              <a:buFontTx/>
              <a:buNone/>
            </a:pPr>
            <a:r>
              <a:rPr lang="en-US" altLang="zh-CN" sz="2800" dirty="0" smtClean="0">
                <a:solidFill>
                  <a:srgbClr val="000000"/>
                </a:solidFill>
              </a:rPr>
              <a:t>while( 1 )</a:t>
            </a:r>
            <a:endParaRPr lang="en-US" altLang="zh-CN" sz="2800" dirty="0">
              <a:solidFill>
                <a:srgbClr val="000000"/>
              </a:solidFill>
            </a:endParaRPr>
          </a:p>
          <a:p>
            <a:pPr eaLnBrk="1" hangingPunct="1">
              <a:lnSpc>
                <a:spcPct val="80000"/>
              </a:lnSpc>
              <a:spcBef>
                <a:spcPct val="50000"/>
              </a:spcBef>
              <a:buFontTx/>
              <a:buNone/>
            </a:pPr>
            <a:r>
              <a:rPr lang="en-US" altLang="zh-CN" sz="2800" dirty="0">
                <a:solidFill>
                  <a:srgbClr val="000000"/>
                </a:solidFill>
              </a:rPr>
              <a:t>{  	…</a:t>
            </a:r>
          </a:p>
          <a:p>
            <a:pPr eaLnBrk="1" hangingPunct="1">
              <a:lnSpc>
                <a:spcPct val="80000"/>
              </a:lnSpc>
              <a:spcBef>
                <a:spcPct val="50000"/>
              </a:spcBef>
              <a:buFontTx/>
              <a:buNone/>
            </a:pPr>
            <a:r>
              <a:rPr lang="en-US" altLang="zh-CN" sz="2800" dirty="0">
                <a:solidFill>
                  <a:srgbClr val="000000"/>
                </a:solidFill>
              </a:rPr>
              <a:t>	</a:t>
            </a:r>
            <a:r>
              <a:rPr lang="en-US" altLang="zh-CN" sz="2800" dirty="0" err="1">
                <a:solidFill>
                  <a:srgbClr val="000000"/>
                </a:solidFill>
              </a:rPr>
              <a:t>printf</a:t>
            </a:r>
            <a:r>
              <a:rPr lang="en-US" altLang="zh-CN" sz="2800" dirty="0">
                <a:solidFill>
                  <a:srgbClr val="000000"/>
                </a:solidFill>
              </a:rPr>
              <a:t>( “Do you want to quit? (y / n): ”);</a:t>
            </a:r>
          </a:p>
          <a:p>
            <a:pPr eaLnBrk="1" hangingPunct="1">
              <a:lnSpc>
                <a:spcPct val="80000"/>
              </a:lnSpc>
              <a:spcBef>
                <a:spcPct val="50000"/>
              </a:spcBef>
              <a:buFontTx/>
              <a:buNone/>
            </a:pPr>
            <a:r>
              <a:rPr lang="en-US" altLang="zh-CN" sz="2800" dirty="0">
                <a:solidFill>
                  <a:srgbClr val="000000"/>
                </a:solidFill>
              </a:rPr>
              <a:t>	</a:t>
            </a:r>
            <a:r>
              <a:rPr lang="en-US" altLang="zh-CN" sz="2800" dirty="0" err="1">
                <a:solidFill>
                  <a:srgbClr val="000000"/>
                </a:solidFill>
              </a:rPr>
              <a:t>scanf</a:t>
            </a:r>
            <a:r>
              <a:rPr lang="en-US" altLang="zh-CN" sz="2800" dirty="0">
                <a:solidFill>
                  <a:srgbClr val="000000"/>
                </a:solidFill>
              </a:rPr>
              <a:t>(“%c”, &amp;</a:t>
            </a:r>
            <a:r>
              <a:rPr lang="en-US" altLang="zh-CN" sz="2800" dirty="0" err="1">
                <a:solidFill>
                  <a:srgbClr val="000000"/>
                </a:solidFill>
              </a:rPr>
              <a:t>ch</a:t>
            </a:r>
            <a:r>
              <a:rPr lang="en-US" altLang="zh-CN" sz="2800" dirty="0">
                <a:solidFill>
                  <a:srgbClr val="000000"/>
                </a:solidFill>
              </a:rPr>
              <a:t>);</a:t>
            </a:r>
          </a:p>
          <a:p>
            <a:pPr eaLnBrk="1" hangingPunct="1">
              <a:lnSpc>
                <a:spcPct val="80000"/>
              </a:lnSpc>
              <a:spcBef>
                <a:spcPct val="50000"/>
              </a:spcBef>
              <a:buFontTx/>
              <a:buNone/>
            </a:pPr>
            <a:r>
              <a:rPr lang="en-US" altLang="zh-CN" sz="2800" dirty="0">
                <a:solidFill>
                  <a:srgbClr val="000000"/>
                </a:solidFill>
              </a:rPr>
              <a:t>	if ( </a:t>
            </a:r>
            <a:r>
              <a:rPr lang="en-US" altLang="zh-CN" sz="2800" dirty="0" err="1">
                <a:solidFill>
                  <a:srgbClr val="FF0000"/>
                </a:solidFill>
              </a:rPr>
              <a:t>ch</a:t>
            </a:r>
            <a:r>
              <a:rPr lang="en-US" altLang="zh-CN" sz="2800" dirty="0">
                <a:solidFill>
                  <a:srgbClr val="FF0000"/>
                </a:solidFill>
              </a:rPr>
              <a:t>==‘y’ </a:t>
            </a:r>
            <a:r>
              <a:rPr lang="en-US" altLang="zh-CN" sz="2800" dirty="0" smtClean="0">
                <a:solidFill>
                  <a:srgbClr val="FF0000"/>
                </a:solidFill>
              </a:rPr>
              <a:t>‖</a:t>
            </a:r>
            <a:r>
              <a:rPr lang="zh-CN" altLang="en-US" sz="2800" dirty="0" smtClean="0">
                <a:solidFill>
                  <a:srgbClr val="FF0000"/>
                </a:solidFill>
              </a:rPr>
              <a:t> </a:t>
            </a:r>
            <a:r>
              <a:rPr lang="en-US" altLang="zh-CN" sz="2800" dirty="0" err="1" smtClean="0">
                <a:solidFill>
                  <a:srgbClr val="FF0000"/>
                </a:solidFill>
              </a:rPr>
              <a:t>ch</a:t>
            </a:r>
            <a:r>
              <a:rPr lang="en-US" altLang="zh-CN" sz="2800" dirty="0" smtClean="0">
                <a:solidFill>
                  <a:srgbClr val="FF0000"/>
                </a:solidFill>
              </a:rPr>
              <a:t>==‘Y’</a:t>
            </a:r>
            <a:r>
              <a:rPr lang="en-US" altLang="zh-CN" sz="2800" dirty="0" smtClean="0">
                <a:solidFill>
                  <a:srgbClr val="000000"/>
                </a:solidFill>
              </a:rPr>
              <a:t>)</a:t>
            </a:r>
          </a:p>
          <a:p>
            <a:pPr eaLnBrk="1" hangingPunct="1">
              <a:lnSpc>
                <a:spcPct val="80000"/>
              </a:lnSpc>
              <a:spcBef>
                <a:spcPct val="50000"/>
              </a:spcBef>
              <a:buFontTx/>
              <a:buNone/>
            </a:pPr>
            <a:r>
              <a:rPr lang="en-US" altLang="zh-CN" sz="2800" dirty="0">
                <a:solidFill>
                  <a:srgbClr val="000000"/>
                </a:solidFill>
              </a:rPr>
              <a:t> </a:t>
            </a:r>
            <a:r>
              <a:rPr lang="en-US" altLang="zh-CN" sz="2800" dirty="0" smtClean="0">
                <a:solidFill>
                  <a:srgbClr val="000000"/>
                </a:solidFill>
              </a:rPr>
              <a:t>              </a:t>
            </a:r>
            <a:r>
              <a:rPr lang="en-US" altLang="zh-CN" sz="2800" dirty="0" smtClean="0">
                <a:solidFill>
                  <a:srgbClr val="000000"/>
                </a:solidFill>
              </a:rPr>
              <a:t> </a:t>
            </a:r>
            <a:r>
              <a:rPr lang="en-US" altLang="zh-CN" sz="2800" dirty="0">
                <a:solidFill>
                  <a:srgbClr val="000000"/>
                </a:solidFill>
              </a:rPr>
              <a:t>break; </a:t>
            </a:r>
          </a:p>
          <a:p>
            <a:pPr eaLnBrk="1" hangingPunct="1">
              <a:lnSpc>
                <a:spcPct val="80000"/>
              </a:lnSpc>
              <a:spcBef>
                <a:spcPct val="50000"/>
              </a:spcBef>
              <a:buFontTx/>
              <a:buNone/>
            </a:pPr>
            <a:r>
              <a:rPr lang="en-US" altLang="zh-CN" sz="2800" dirty="0">
                <a:solidFill>
                  <a:srgbClr val="000000"/>
                </a:solidFill>
              </a:rPr>
              <a:t>}</a:t>
            </a:r>
          </a:p>
        </p:txBody>
      </p:sp>
      <p:sp>
        <p:nvSpPr>
          <p:cNvPr id="6" name="圆角矩形标注 5">
            <a:extLst>
              <a:ext uri="{FF2B5EF4-FFF2-40B4-BE49-F238E27FC236}">
                <a16:creationId xmlns="" xmlns:a16="http://schemas.microsoft.com/office/drawing/2014/main" id="{2F71EB63-998D-45B4-BBAB-B2984367147A}"/>
              </a:ext>
            </a:extLst>
          </p:cNvPr>
          <p:cNvSpPr>
            <a:spLocks noChangeArrowheads="1"/>
          </p:cNvSpPr>
          <p:nvPr/>
        </p:nvSpPr>
        <p:spPr bwMode="auto">
          <a:xfrm>
            <a:off x="5105400" y="6045923"/>
            <a:ext cx="4038600" cy="595313"/>
          </a:xfrm>
          <a:prstGeom prst="wedgeRoundRectCallout">
            <a:avLst>
              <a:gd name="adj1" fmla="val -76231"/>
              <a:gd name="adj2" fmla="val -366153"/>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ch=getchar(); getchar();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Text Box 2"/>
          <p:cNvSpPr txBox="1">
            <a:spLocks noChangeArrowheads="1"/>
          </p:cNvSpPr>
          <p:nvPr/>
        </p:nvSpPr>
        <p:spPr bwMode="auto">
          <a:xfrm>
            <a:off x="756319" y="2183096"/>
            <a:ext cx="6408738" cy="3797963"/>
          </a:xfrm>
          <a:prstGeom prst="rect">
            <a:avLst/>
          </a:prstGeom>
          <a:solidFill>
            <a:schemeClr val="bg1"/>
          </a:solidFill>
          <a:ln w="9525">
            <a:solidFill>
              <a:srgbClr val="339966"/>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lang="en-US" altLang="zh-CN" sz="2800" dirty="0" err="1">
                <a:solidFill>
                  <a:srgbClr val="000000"/>
                </a:solidFill>
                <a:latin typeface="Times New Roman" panose="02020603050405020304" pitchFamily="18" charset="0"/>
                <a:cs typeface="Times New Roman" panose="02020603050405020304" pitchFamily="18" charset="0"/>
              </a:rPr>
              <a:t>int</a:t>
            </a:r>
            <a:r>
              <a:rPr lang="en-US" altLang="zh-CN" sz="2800" dirty="0">
                <a:solidFill>
                  <a:srgbClr val="000000"/>
                </a:solidFill>
                <a:latin typeface="Times New Roman" panose="02020603050405020304" pitchFamily="18" charset="0"/>
                <a:cs typeface="Times New Roman" panose="02020603050405020304" pitchFamily="18" charset="0"/>
              </a:rPr>
              <a:t> counter=0, pin = </a:t>
            </a:r>
            <a:r>
              <a:rPr lang="en-US" altLang="zh-CN" sz="2800" dirty="0" smtClean="0">
                <a:solidFill>
                  <a:srgbClr val="000000"/>
                </a:solidFill>
                <a:latin typeface="Times New Roman" panose="02020603050405020304" pitchFamily="18" charset="0"/>
                <a:cs typeface="Times New Roman" panose="02020603050405020304" pitchFamily="18" charset="0"/>
              </a:rPr>
              <a:t>100;</a:t>
            </a:r>
          </a:p>
          <a:p>
            <a:pPr eaLnBrk="1" hangingPunct="1">
              <a:lnSpc>
                <a:spcPct val="80000"/>
              </a:lnSpc>
              <a:spcBef>
                <a:spcPct val="50000"/>
              </a:spcBef>
            </a:pPr>
            <a:r>
              <a:rPr lang="en-US" altLang="zh-CN" sz="2800" dirty="0" smtClean="0">
                <a:solidFill>
                  <a:srgbClr val="000000"/>
                </a:solidFill>
                <a:latin typeface="Times New Roman" panose="02020603050405020304" pitchFamily="18" charset="0"/>
                <a:cs typeface="Times New Roman" panose="02020603050405020304" pitchFamily="18" charset="0"/>
              </a:rPr>
              <a:t>char input[20], password[20] = “123456”;</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lnSpc>
                <a:spcPct val="80000"/>
              </a:lnSpc>
              <a:spcBef>
                <a:spcPct val="50000"/>
              </a:spcBef>
            </a:pPr>
            <a:r>
              <a:rPr lang="en-US" altLang="zh-CN" sz="2800" dirty="0">
                <a:solidFill>
                  <a:srgbClr val="000000"/>
                </a:solidFill>
                <a:latin typeface="Times New Roman" panose="02020603050405020304" pitchFamily="18" charset="0"/>
                <a:cs typeface="Times New Roman" panose="02020603050405020304" pitchFamily="18" charset="0"/>
              </a:rPr>
              <a:t>while( </a:t>
            </a:r>
            <a:r>
              <a:rPr lang="en-US" altLang="zh-CN" sz="2800" dirty="0" smtClean="0">
                <a:solidFill>
                  <a:srgbClr val="000000"/>
                </a:solidFill>
                <a:latin typeface="Times New Roman" panose="02020603050405020304" pitchFamily="18" charset="0"/>
                <a:cs typeface="Times New Roman" panose="02020603050405020304" pitchFamily="18" charset="0"/>
              </a:rPr>
              <a:t>counter++ &lt;</a:t>
            </a:r>
            <a:r>
              <a:rPr lang="en-US" altLang="zh-CN" sz="2800" dirty="0">
                <a:solidFill>
                  <a:srgbClr val="000000"/>
                </a:solidFill>
                <a:latin typeface="Times New Roman" panose="02020603050405020304" pitchFamily="18" charset="0"/>
                <a:cs typeface="Times New Roman" panose="02020603050405020304" pitchFamily="18" charset="0"/>
              </a:rPr>
              <a:t>3 )</a:t>
            </a:r>
          </a:p>
          <a:p>
            <a:pPr eaLnBrk="1" hangingPunct="1">
              <a:lnSpc>
                <a:spcPct val="80000"/>
              </a:lnSpc>
              <a:spcBef>
                <a:spcPct val="50000"/>
              </a:spcBef>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a:t>
            </a:r>
          </a:p>
          <a:p>
            <a:pPr eaLnBrk="1" hangingPunct="1">
              <a:lnSpc>
                <a:spcPct val="80000"/>
              </a:lnSpc>
              <a:spcBef>
                <a:spcPct val="50000"/>
              </a:spcBef>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err="1">
                <a:solidFill>
                  <a:srgbClr val="000000"/>
                </a:solidFill>
                <a:latin typeface="Times New Roman" panose="02020603050405020304" pitchFamily="18" charset="0"/>
                <a:cs typeface="Times New Roman" panose="02020603050405020304" pitchFamily="18" charset="0"/>
              </a:rPr>
              <a:t>scanf</a:t>
            </a:r>
            <a:r>
              <a:rPr lang="en-US" altLang="zh-CN" sz="2800" dirty="0" smtClean="0">
                <a:solidFill>
                  <a:srgbClr val="000000"/>
                </a:solidFill>
                <a:latin typeface="Times New Roman" panose="02020603050405020304" pitchFamily="18" charset="0"/>
                <a:cs typeface="Times New Roman" panose="02020603050405020304" pitchFamily="18" charset="0"/>
              </a:rPr>
              <a:t>(“%s”, input</a:t>
            </a:r>
            <a:r>
              <a:rPr lang="zh-CN" altLang="en-US"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a:t>
            </a:r>
          </a:p>
          <a:p>
            <a:pPr eaLnBrk="1" hangingPunct="1">
              <a:lnSpc>
                <a:spcPct val="80000"/>
              </a:lnSpc>
              <a:spcBef>
                <a:spcPct val="50000"/>
              </a:spcBef>
            </a:pPr>
            <a:r>
              <a:rPr lang="en-US" altLang="zh-CN" sz="2800" dirty="0">
                <a:solidFill>
                  <a:srgbClr val="000000"/>
                </a:solidFill>
                <a:latin typeface="Times New Roman" panose="02020603050405020304" pitchFamily="18" charset="0"/>
                <a:cs typeface="Times New Roman" panose="02020603050405020304" pitchFamily="18" charset="0"/>
              </a:rPr>
              <a:t>	if ( </a:t>
            </a:r>
            <a:r>
              <a:rPr lang="en-US" altLang="zh-CN" sz="2800" dirty="0" smtClean="0">
                <a:solidFill>
                  <a:srgbClr val="000000"/>
                </a:solidFill>
                <a:latin typeface="Times New Roman" panose="02020603050405020304" pitchFamily="18" charset="0"/>
                <a:cs typeface="Times New Roman" panose="02020603050405020304" pitchFamily="18" charset="0"/>
              </a:rPr>
              <a:t>password </a:t>
            </a:r>
            <a:r>
              <a:rPr lang="en-US" altLang="zh-CN" sz="2800" dirty="0" smtClean="0">
                <a:solidFill>
                  <a:srgbClr val="FF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input) break; </a:t>
            </a:r>
          </a:p>
          <a:p>
            <a:pPr eaLnBrk="1" hangingPunct="1">
              <a:lnSpc>
                <a:spcPct val="80000"/>
              </a:lnSpc>
              <a:spcBef>
                <a:spcPct val="50000"/>
              </a:spcBef>
            </a:pPr>
            <a:r>
              <a:rPr lang="en-US" altLang="zh-CN" sz="2800" dirty="0">
                <a:solidFill>
                  <a:srgbClr val="000000"/>
                </a:solidFill>
                <a:latin typeface="Times New Roman" panose="02020603050405020304" pitchFamily="18" charset="0"/>
                <a:cs typeface="Times New Roman" panose="02020603050405020304" pitchFamily="18" charset="0"/>
              </a:rPr>
              <a:t>}</a:t>
            </a:r>
          </a:p>
        </p:txBody>
      </p:sp>
      <p:sp>
        <p:nvSpPr>
          <p:cNvPr id="1008643" name="Text Box 3"/>
          <p:cNvSpPr txBox="1">
            <a:spLocks noChangeArrowheads="1"/>
          </p:cNvSpPr>
          <p:nvPr/>
        </p:nvSpPr>
        <p:spPr bwMode="auto">
          <a:xfrm>
            <a:off x="757816" y="1202034"/>
            <a:ext cx="6193432" cy="523220"/>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ct val="50000"/>
              </a:spcBef>
              <a:buFont typeface="Wingdings" charset="2"/>
              <a:buChar char="Ø"/>
            </a:pPr>
            <a:r>
              <a:rPr kumimoji="1" lang="en-US" altLang="zh-CN" sz="2800" dirty="0">
                <a:latin typeface="Times New Roman" pitchFamily="18" charset="0"/>
                <a:cs typeface="Times New Roman" pitchFamily="18" charset="0"/>
              </a:rPr>
              <a:t>input </a:t>
            </a:r>
            <a:r>
              <a:rPr kumimoji="1" lang="en-US" altLang="zh-CN" sz="2800" dirty="0">
                <a:latin typeface="Times New Roman" pitchFamily="18" charset="0"/>
                <a:cs typeface="Times New Roman" pitchFamily="18" charset="0"/>
              </a:rPr>
              <a:t>pin </a:t>
            </a:r>
            <a:r>
              <a:rPr kumimoji="1" lang="en-US" altLang="zh-CN" sz="2800" dirty="0">
                <a:latin typeface="Times New Roman" pitchFamily="18" charset="0"/>
                <a:cs typeface="Times New Roman" pitchFamily="18" charset="0"/>
              </a:rPr>
              <a:t>for clients</a:t>
            </a:r>
            <a:endParaRPr kumimoji="1" lang="en-US" altLang="zh-CN" sz="2800" dirty="0">
              <a:latin typeface="Times New Roman" pitchFamily="18" charset="0"/>
              <a:cs typeface="Times New Roman" pitchFamily="18" charset="0"/>
            </a:endParaRPr>
          </a:p>
        </p:txBody>
      </p:sp>
      <p:sp>
        <p:nvSpPr>
          <p:cNvPr id="11" name="标题 1">
            <a:extLst>
              <a:ext uri="{FF2B5EF4-FFF2-40B4-BE49-F238E27FC236}">
                <a16:creationId xmlns="" xmlns:a16="http://schemas.microsoft.com/office/drawing/2014/main" id="{7C4F57AA-4870-4631-A4E8-6E3251AC9556}"/>
              </a:ext>
            </a:extLst>
          </p:cNvPr>
          <p:cNvSpPr>
            <a:spLocks noGrp="1"/>
          </p:cNvSpPr>
          <p:nvPr>
            <p:ph type="title"/>
          </p:nvPr>
        </p:nvSpPr>
        <p:spPr/>
        <p:txBody>
          <a:bodyPr/>
          <a:lstStyle/>
          <a:p>
            <a:r>
              <a:rPr kumimoji="1" lang="en-US" altLang="zh-CN"/>
              <a:t>An example for break</a:t>
            </a:r>
            <a:endParaRPr kumimoji="1" lang="zh-CN" altLang="en-US" dirty="0"/>
          </a:p>
        </p:txBody>
      </p:sp>
    </p:spTree>
    <p:extLst>
      <p:ext uri="{BB962C8B-B14F-4D97-AF65-F5344CB8AC3E}">
        <p14:creationId xmlns:p14="http://schemas.microsoft.com/office/powerpoint/2010/main" val="216675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 xmlns:a16="http://schemas.microsoft.com/office/drawing/2014/main" id="{B6FB03E6-79C2-4559-8413-A39D42EE3261}"/>
              </a:ext>
            </a:extLst>
          </p:cNvPr>
          <p:cNvSpPr>
            <a:spLocks noGrp="1"/>
          </p:cNvSpPr>
          <p:nvPr>
            <p:ph type="title"/>
          </p:nvPr>
        </p:nvSpPr>
        <p:spPr/>
        <p:txBody>
          <a:bodyPr/>
          <a:lstStyle/>
          <a:p>
            <a:r>
              <a:rPr lang="en-US" altLang="zh-CN"/>
              <a:t>A classical example </a:t>
            </a:r>
            <a:endParaRPr lang="zh-CN" altLang="en-US"/>
          </a:p>
        </p:txBody>
      </p:sp>
      <p:sp>
        <p:nvSpPr>
          <p:cNvPr id="3" name="内容占位符 2">
            <a:extLst>
              <a:ext uri="{FF2B5EF4-FFF2-40B4-BE49-F238E27FC236}">
                <a16:creationId xmlns="" xmlns:a16="http://schemas.microsoft.com/office/drawing/2014/main" id="{270FEC20-F771-46A5-9E39-6E8F0E05C141}"/>
              </a:ext>
            </a:extLst>
          </p:cNvPr>
          <p:cNvSpPr>
            <a:spLocks noGrp="1"/>
          </p:cNvSpPr>
          <p:nvPr>
            <p:ph idx="1"/>
          </p:nvPr>
        </p:nvSpPr>
        <p:spPr/>
        <p:txBody>
          <a:bodyPr/>
          <a:lstStyle/>
          <a:p>
            <a:r>
              <a:rPr lang="en-US" altLang="zh-CN" sz="2800" dirty="0">
                <a:ea typeface="宋体" panose="02010600030101010101" pitchFamily="2" charset="-122"/>
              </a:rPr>
              <a:t>Exhausted </a:t>
            </a:r>
            <a:r>
              <a:rPr lang="en-US" altLang="zh-CN" sz="2800" dirty="0" smtClean="0">
                <a:ea typeface="宋体" panose="02010600030101010101" pitchFamily="2" charset="-122"/>
              </a:rPr>
              <a:t>search</a:t>
            </a:r>
          </a:p>
          <a:p>
            <a:pPr marL="0" indent="0">
              <a:buNone/>
            </a:pPr>
            <a:r>
              <a:rPr lang="en-US" altLang="zh-CN" sz="2800" dirty="0">
                <a:ea typeface="宋体" panose="02010600030101010101" pitchFamily="2" charset="-122"/>
              </a:rPr>
              <a:t> </a:t>
            </a:r>
            <a:r>
              <a:rPr lang="en-US" altLang="zh-CN" sz="2800" dirty="0" smtClean="0">
                <a:ea typeface="宋体" panose="02010600030101010101" pitchFamily="2" charset="-122"/>
              </a:rPr>
              <a:t>    </a:t>
            </a:r>
            <a:r>
              <a:rPr lang="en-US" altLang="zh-CN" sz="2400" dirty="0" smtClean="0">
                <a:ea typeface="宋体" panose="02010600030101010101" pitchFamily="2" charset="-122"/>
              </a:rPr>
              <a:t>Enumerate </a:t>
            </a:r>
            <a:r>
              <a:rPr lang="en-US" altLang="zh-CN" sz="2400" dirty="0">
                <a:ea typeface="宋体" panose="02010600030101010101" pitchFamily="2" charset="-122"/>
              </a:rPr>
              <a:t>(try) all possibilities. </a:t>
            </a:r>
            <a:endParaRPr lang="en-US" altLang="zh-CN" sz="2400" dirty="0" smtClean="0">
              <a:ea typeface="宋体" panose="02010600030101010101" pitchFamily="2" charset="-122"/>
            </a:endParaRPr>
          </a:p>
          <a:p>
            <a:pPr lvl="1"/>
            <a:endParaRPr lang="en-US" altLang="zh-CN" sz="2400" dirty="0">
              <a:ea typeface="宋体" panose="02010600030101010101" pitchFamily="2" charset="-122"/>
            </a:endParaRPr>
          </a:p>
          <a:p>
            <a:r>
              <a:rPr lang="en-US" altLang="zh-CN" sz="2800" dirty="0">
                <a:ea typeface="宋体" panose="02010600030101010101" pitchFamily="2" charset="-122"/>
              </a:rPr>
              <a:t>Write a program to test if an input natural number is a prime number</a:t>
            </a:r>
          </a:p>
          <a:p>
            <a:pPr marL="457200" lvl="1" indent="0">
              <a:buNone/>
            </a:pPr>
            <a:r>
              <a:rPr lang="en-US" altLang="zh-CN" sz="2400" dirty="0">
                <a:ea typeface="宋体" panose="02010600030101010101" pitchFamily="2" charset="-122"/>
              </a:rPr>
              <a:t>Prime number: a natural number greater than 1 </a:t>
            </a:r>
            <a:endParaRPr lang="en-US" altLang="zh-CN" sz="2400" dirty="0" smtClean="0">
              <a:ea typeface="宋体" panose="02010600030101010101" pitchFamily="2" charset="-122"/>
            </a:endParaRPr>
          </a:p>
          <a:p>
            <a:pPr marL="457200" lvl="1" indent="0">
              <a:buNone/>
            </a:pPr>
            <a:r>
              <a:rPr lang="en-US" altLang="zh-CN" sz="2400" dirty="0" smtClean="0">
                <a:ea typeface="宋体" panose="02010600030101010101" pitchFamily="2" charset="-122"/>
              </a:rPr>
              <a:t>that </a:t>
            </a:r>
            <a:r>
              <a:rPr lang="en-US" altLang="zh-CN" sz="2400" dirty="0">
                <a:ea typeface="宋体" panose="02010600030101010101" pitchFamily="2" charset="-122"/>
              </a:rPr>
              <a:t>has no positive divisors other than 1 and itself</a:t>
            </a:r>
            <a:r>
              <a:rPr lang="en-US" altLang="zh-CN" sz="2400" dirty="0" smtClean="0">
                <a:ea typeface="宋体" panose="02010600030101010101" pitchFamily="2" charset="-122"/>
              </a:rPr>
              <a:t>.</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 xmlns:a16="http://schemas.microsoft.com/office/drawing/2014/main" id="{B6FB03E6-79C2-4559-8413-A39D42EE3261}"/>
              </a:ext>
            </a:extLst>
          </p:cNvPr>
          <p:cNvSpPr>
            <a:spLocks noGrp="1"/>
          </p:cNvSpPr>
          <p:nvPr>
            <p:ph type="title"/>
          </p:nvPr>
        </p:nvSpPr>
        <p:spPr/>
        <p:txBody>
          <a:bodyPr/>
          <a:lstStyle/>
          <a:p>
            <a:r>
              <a:rPr lang="en-US" altLang="zh-CN"/>
              <a:t>A classical example </a:t>
            </a:r>
            <a:endParaRPr lang="zh-CN" altLang="en-US"/>
          </a:p>
        </p:txBody>
      </p:sp>
      <p:sp>
        <p:nvSpPr>
          <p:cNvPr id="3" name="内容占位符 2">
            <a:extLst>
              <a:ext uri="{FF2B5EF4-FFF2-40B4-BE49-F238E27FC236}">
                <a16:creationId xmlns="" xmlns:a16="http://schemas.microsoft.com/office/drawing/2014/main" id="{270FEC20-F771-46A5-9E39-6E8F0E05C141}"/>
              </a:ext>
            </a:extLst>
          </p:cNvPr>
          <p:cNvSpPr>
            <a:spLocks noGrp="1"/>
          </p:cNvSpPr>
          <p:nvPr>
            <p:ph idx="1"/>
          </p:nvPr>
        </p:nvSpPr>
        <p:spPr/>
        <p:txBody>
          <a:bodyPr/>
          <a:lstStyle/>
          <a:p>
            <a:r>
              <a:rPr lang="en-US" altLang="zh-CN" sz="2800" dirty="0">
                <a:ea typeface="宋体" panose="02010600030101010101" pitchFamily="2" charset="-122"/>
              </a:rPr>
              <a:t>Exhausted search</a:t>
            </a:r>
          </a:p>
          <a:p>
            <a:r>
              <a:rPr lang="en-US" altLang="zh-CN" sz="2800" dirty="0" smtClean="0">
                <a:ea typeface="宋体" panose="02010600030101010101" pitchFamily="2" charset="-122"/>
              </a:rPr>
              <a:t>Write </a:t>
            </a:r>
            <a:r>
              <a:rPr lang="en-US" altLang="zh-CN" sz="2800" dirty="0">
                <a:ea typeface="宋体" panose="02010600030101010101" pitchFamily="2" charset="-122"/>
              </a:rPr>
              <a:t>a program to test if an input natural number is a prime number</a:t>
            </a:r>
          </a:p>
          <a:p>
            <a:r>
              <a:rPr lang="en-US" altLang="zh-CN" sz="2800" dirty="0" smtClean="0">
                <a:ea typeface="宋体" panose="02010600030101010101" pitchFamily="2" charset="-122"/>
              </a:rPr>
              <a:t>The </a:t>
            </a:r>
            <a:r>
              <a:rPr lang="en-US" altLang="zh-CN" sz="2800" dirty="0">
                <a:ea typeface="宋体" panose="02010600030101010101" pitchFamily="2" charset="-122"/>
              </a:rPr>
              <a:t>key idea</a:t>
            </a:r>
          </a:p>
          <a:p>
            <a:pPr lvl="1"/>
            <a:r>
              <a:rPr lang="en-US" altLang="zh-CN" sz="2400" dirty="0">
                <a:ea typeface="宋体" panose="02010600030101010101" pitchFamily="2" charset="-122"/>
              </a:rPr>
              <a:t>Try all natural numbers other than 1 and itself  (m) </a:t>
            </a:r>
          </a:p>
          <a:p>
            <a:pPr lvl="1"/>
            <a:r>
              <a:rPr lang="en-US" altLang="zh-CN" sz="2400" dirty="0">
                <a:ea typeface="宋体" panose="02010600030101010101" pitchFamily="2" charset="-122"/>
              </a:rPr>
              <a:t>Test if the numbers are the divisors of m</a:t>
            </a:r>
            <a:endParaRPr lang="zh-CN" altLang="en-US" sz="2400" dirty="0">
              <a:ea typeface="宋体" panose="02010600030101010101" pitchFamily="2" charset="-122"/>
            </a:endParaRPr>
          </a:p>
        </p:txBody>
      </p:sp>
      <p:sp>
        <p:nvSpPr>
          <p:cNvPr id="4" name="Rectangle 7">
            <a:extLst>
              <a:ext uri="{FF2B5EF4-FFF2-40B4-BE49-F238E27FC236}">
                <a16:creationId xmlns="" xmlns:a16="http://schemas.microsoft.com/office/drawing/2014/main" id="{8DD5DAA1-DF9E-472E-9C84-45585206E1F9}"/>
              </a:ext>
            </a:extLst>
          </p:cNvPr>
          <p:cNvSpPr>
            <a:spLocks noChangeArrowheads="1"/>
          </p:cNvSpPr>
          <p:nvPr/>
        </p:nvSpPr>
        <p:spPr bwMode="auto">
          <a:xfrm>
            <a:off x="1024731" y="4005064"/>
            <a:ext cx="6408738" cy="2054225"/>
          </a:xfrm>
          <a:prstGeom prst="rect">
            <a:avLst/>
          </a:prstGeom>
          <a:solidFill>
            <a:srgbClr val="CCFFFF"/>
          </a:solidFill>
          <a:ln w="9525">
            <a:solidFill>
              <a:srgbClr val="99CC00"/>
            </a:solidFill>
            <a:miter lim="800000"/>
            <a:headEnd/>
            <a:tailEnd/>
          </a:ln>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800" dirty="0">
                <a:latin typeface="Arial" panose="020B0604020202020204" pitchFamily="34" charset="0"/>
              </a:rPr>
              <a:t>for ( </a:t>
            </a:r>
            <a:r>
              <a:rPr kumimoji="1" lang="en-US" altLang="zh-CN" sz="2800" dirty="0" err="1">
                <a:latin typeface="Arial" panose="020B0604020202020204" pitchFamily="34" charset="0"/>
              </a:rPr>
              <a:t>i</a:t>
            </a:r>
            <a:r>
              <a:rPr kumimoji="1" lang="en-US" altLang="zh-CN" sz="2800" dirty="0">
                <a:latin typeface="Arial" panose="020B0604020202020204" pitchFamily="34" charset="0"/>
              </a:rPr>
              <a:t> = 2</a:t>
            </a:r>
            <a:r>
              <a:rPr kumimoji="1" lang="zh-CN" altLang="en-US" sz="2800" dirty="0">
                <a:latin typeface="Arial" panose="020B0604020202020204" pitchFamily="34" charset="0"/>
              </a:rPr>
              <a:t>～</a:t>
            </a:r>
            <a:r>
              <a:rPr kumimoji="1" lang="en-US" altLang="zh-CN" sz="2800" dirty="0" smtClean="0">
                <a:latin typeface="Arial" panose="020B0604020202020204" pitchFamily="34" charset="0"/>
              </a:rPr>
              <a:t>m-1 </a:t>
            </a:r>
            <a:r>
              <a:rPr kumimoji="1" lang="en-US" altLang="zh-CN" sz="2800" dirty="0">
                <a:latin typeface="Arial" panose="020B0604020202020204" pitchFamily="34" charset="0"/>
              </a:rPr>
              <a:t>)</a:t>
            </a:r>
          </a:p>
          <a:p>
            <a:pPr eaLnBrk="1" hangingPunct="1">
              <a:spcBef>
                <a:spcPct val="0"/>
              </a:spcBef>
              <a:buFontTx/>
              <a:buNone/>
            </a:pPr>
            <a:r>
              <a:rPr kumimoji="1" lang="en-US" altLang="zh-CN" sz="2800" dirty="0">
                <a:latin typeface="Arial" panose="020B0604020202020204" pitchFamily="34" charset="0"/>
              </a:rPr>
              <a:t>     if (m is divisible by </a:t>
            </a:r>
            <a:r>
              <a:rPr kumimoji="1" lang="en-US" altLang="zh-CN" sz="2800" dirty="0" err="1">
                <a:latin typeface="Arial" panose="020B0604020202020204" pitchFamily="34" charset="0"/>
              </a:rPr>
              <a:t>i</a:t>
            </a:r>
            <a:r>
              <a:rPr kumimoji="1" lang="en-US" altLang="zh-CN" sz="2800" dirty="0">
                <a:latin typeface="Arial" panose="020B0604020202020204" pitchFamily="34" charset="0"/>
              </a:rPr>
              <a:t>) Jump out</a:t>
            </a:r>
            <a:endParaRPr kumimoji="1" lang="zh-CN" altLang="en-US" sz="2800" dirty="0">
              <a:latin typeface="Arial" panose="020B0604020202020204" pitchFamily="34" charset="0"/>
            </a:endParaRPr>
          </a:p>
          <a:p>
            <a:pPr eaLnBrk="1" hangingPunct="1">
              <a:spcBef>
                <a:spcPct val="0"/>
              </a:spcBef>
              <a:buFontTx/>
              <a:buNone/>
            </a:pPr>
            <a:endParaRPr kumimoji="1" lang="zh-CN" altLang="en-US" sz="1600" dirty="0">
              <a:latin typeface="Arial" panose="020B0604020202020204" pitchFamily="34" charset="0"/>
            </a:endParaRPr>
          </a:p>
          <a:p>
            <a:pPr eaLnBrk="1" hangingPunct="1">
              <a:spcBef>
                <a:spcPct val="0"/>
              </a:spcBef>
              <a:buFontTx/>
              <a:buNone/>
            </a:pPr>
            <a:r>
              <a:rPr kumimoji="1" lang="en-US" altLang="zh-CN" sz="2800" dirty="0">
                <a:latin typeface="Arial" panose="020B0604020202020204" pitchFamily="34" charset="0"/>
              </a:rPr>
              <a:t>if ( </a:t>
            </a:r>
            <a:r>
              <a:rPr kumimoji="1" lang="zh-CN" altLang="en-US" sz="2800" dirty="0" smtClean="0">
                <a:latin typeface="Arial" panose="020B0604020202020204" pitchFamily="34" charset="0"/>
              </a:rPr>
              <a:t>？</a:t>
            </a:r>
            <a:r>
              <a:rPr kumimoji="1" lang="en-US" altLang="zh-CN" sz="2800" dirty="0" smtClean="0">
                <a:latin typeface="Arial" panose="020B0604020202020204" pitchFamily="34" charset="0"/>
              </a:rPr>
              <a:t>)  </a:t>
            </a:r>
            <a:r>
              <a:rPr kumimoji="1" lang="en-US" altLang="zh-CN" sz="2800" dirty="0">
                <a:latin typeface="Arial" panose="020B0604020202020204" pitchFamily="34" charset="0"/>
              </a:rPr>
              <a:t>m is prime</a:t>
            </a:r>
            <a:r>
              <a:rPr kumimoji="1" lang="zh-CN" altLang="en-US" sz="2800" dirty="0">
                <a:latin typeface="Arial" panose="020B0604020202020204" pitchFamily="34" charset="0"/>
              </a:rPr>
              <a:t>  </a:t>
            </a:r>
          </a:p>
          <a:p>
            <a:pPr eaLnBrk="1" hangingPunct="1">
              <a:spcBef>
                <a:spcPct val="0"/>
              </a:spcBef>
              <a:buFontTx/>
              <a:buNone/>
            </a:pPr>
            <a:r>
              <a:rPr kumimoji="1" lang="en-US" altLang="zh-CN" sz="2800" dirty="0">
                <a:latin typeface="Arial" panose="020B0604020202020204" pitchFamily="34" charset="0"/>
              </a:rPr>
              <a:t>else </a:t>
            </a:r>
            <a:r>
              <a:rPr kumimoji="1" lang="zh-CN" altLang="en-US" sz="2800" dirty="0">
                <a:latin typeface="Arial" panose="020B0604020202020204" pitchFamily="34" charset="0"/>
              </a:rPr>
              <a:t> </a:t>
            </a:r>
            <a:r>
              <a:rPr kumimoji="1" lang="en-US" altLang="zh-CN" sz="2800" dirty="0">
                <a:latin typeface="Arial" panose="020B0604020202020204" pitchFamily="34" charset="0"/>
              </a:rPr>
              <a:t>m composite</a:t>
            </a:r>
            <a:endParaRPr kumimoji="1" lang="zh-CN" altLang="en-US" sz="2800" dirty="0">
              <a:latin typeface="Arial" panose="020B0604020202020204" pitchFamily="34" charset="0"/>
            </a:endParaRPr>
          </a:p>
        </p:txBody>
      </p:sp>
    </p:spTree>
    <p:extLst>
      <p:ext uri="{BB962C8B-B14F-4D97-AF65-F5344CB8AC3E}">
        <p14:creationId xmlns:p14="http://schemas.microsoft.com/office/powerpoint/2010/main" val="1992364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 xmlns:a16="http://schemas.microsoft.com/office/drawing/2014/main" id="{E523A428-B4C2-4933-A3E4-98C36E98AE61}"/>
              </a:ext>
            </a:extLst>
          </p:cNvPr>
          <p:cNvSpPr>
            <a:spLocks noGrp="1"/>
          </p:cNvSpPr>
          <p:nvPr>
            <p:ph type="title"/>
          </p:nvPr>
        </p:nvSpPr>
        <p:spPr/>
        <p:txBody>
          <a:bodyPr/>
          <a:lstStyle/>
          <a:p>
            <a:r>
              <a:rPr lang="en-US" altLang="zh-CN"/>
              <a:t>Introduction</a:t>
            </a:r>
            <a:endParaRPr lang="zh-CN" altLang="en-US"/>
          </a:p>
        </p:txBody>
      </p:sp>
      <p:sp>
        <p:nvSpPr>
          <p:cNvPr id="6147" name="内容占位符 2">
            <a:extLst>
              <a:ext uri="{FF2B5EF4-FFF2-40B4-BE49-F238E27FC236}">
                <a16:creationId xmlns="" xmlns:a16="http://schemas.microsoft.com/office/drawing/2014/main" id="{1E2B05A3-0B9D-4109-B105-79D0CD674670}"/>
              </a:ext>
            </a:extLst>
          </p:cNvPr>
          <p:cNvSpPr>
            <a:spLocks noGrp="1"/>
          </p:cNvSpPr>
          <p:nvPr>
            <p:ph idx="1"/>
          </p:nvPr>
        </p:nvSpPr>
        <p:spPr/>
        <p:txBody>
          <a:bodyPr/>
          <a:lstStyle/>
          <a:p>
            <a:r>
              <a:rPr lang="en-US" altLang="zh-CN">
                <a:ea typeface="宋体" panose="02010600030101010101" pitchFamily="2" charset="-122"/>
              </a:rPr>
              <a:t>Calculate the all integers between 1 and 100.</a:t>
            </a:r>
          </a:p>
          <a:p>
            <a:pPr lvl="1"/>
            <a:r>
              <a:rPr lang="en-US" altLang="zh-CN">
                <a:ea typeface="宋体" panose="02010600030101010101" pitchFamily="2" charset="-122"/>
              </a:rPr>
              <a:t>A computer is definitely not Gauss, but can do labor-intensive jobs.</a:t>
            </a:r>
          </a:p>
          <a:p>
            <a:pPr lvl="1"/>
            <a:r>
              <a:rPr lang="en-US" altLang="zh-CN">
                <a:ea typeface="宋体" panose="02010600030101010101" pitchFamily="2" charset="-122"/>
              </a:rPr>
              <a:t>We can write a program using the </a:t>
            </a:r>
            <a:r>
              <a:rPr lang="en-US" altLang="zh-CN" b="0">
                <a:ea typeface="宋体" panose="02010600030101010101" pitchFamily="2" charset="-122"/>
              </a:rPr>
              <a:t>if</a:t>
            </a:r>
            <a:r>
              <a:rPr lang="en-US" altLang="zh-CN">
                <a:ea typeface="宋体" panose="02010600030101010101" pitchFamily="2" charset="-122"/>
              </a:rPr>
              <a:t> –goto statement.</a:t>
            </a:r>
          </a:p>
          <a:p>
            <a:pPr lvl="1"/>
            <a:endParaRPr lang="en-US" altLang="zh-CN">
              <a:ea typeface="宋体" panose="02010600030101010101" pitchFamily="2" charset="-122"/>
            </a:endParaRPr>
          </a:p>
          <a:p>
            <a:endParaRPr lang="zh-CN" altLang="en-US">
              <a:ea typeface="宋体" panose="02010600030101010101" pitchFamily="2" charset="-122"/>
            </a:endParaRPr>
          </a:p>
        </p:txBody>
      </p:sp>
      <p:sp>
        <p:nvSpPr>
          <p:cNvPr id="4" name="Rectangle 3">
            <a:extLst>
              <a:ext uri="{FF2B5EF4-FFF2-40B4-BE49-F238E27FC236}">
                <a16:creationId xmlns="" xmlns:a16="http://schemas.microsoft.com/office/drawing/2014/main" id="{ACEB506D-8A9E-40DA-AE18-62546DFEB3FD}"/>
              </a:ext>
            </a:extLst>
          </p:cNvPr>
          <p:cNvSpPr txBox="1">
            <a:spLocks noChangeArrowheads="1"/>
          </p:cNvSpPr>
          <p:nvPr/>
        </p:nvSpPr>
        <p:spPr bwMode="auto">
          <a:xfrm>
            <a:off x="2483768" y="2138398"/>
            <a:ext cx="441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nSpc>
                <a:spcPct val="65000"/>
              </a:lnSpc>
              <a:buFont typeface="Wingdings" panose="05000000000000000000" pitchFamily="2" charset="2"/>
              <a:buNone/>
            </a:pPr>
            <a:r>
              <a:rPr lang="en-US" altLang="zh-CN" dirty="0"/>
              <a:t>-------</a:t>
            </a:r>
          </a:p>
          <a:p>
            <a:pPr>
              <a:lnSpc>
                <a:spcPct val="65000"/>
              </a:lnSpc>
              <a:buFont typeface="Wingdings" panose="05000000000000000000" pitchFamily="2" charset="2"/>
              <a:buNone/>
            </a:pPr>
            <a:r>
              <a:rPr lang="en-US" altLang="zh-CN" dirty="0" err="1"/>
              <a:t>int</a:t>
            </a:r>
            <a:r>
              <a:rPr lang="en-US" altLang="zh-CN" dirty="0"/>
              <a:t> sum=0;</a:t>
            </a:r>
          </a:p>
          <a:p>
            <a:pPr>
              <a:lnSpc>
                <a:spcPct val="65000"/>
              </a:lnSpc>
              <a:buFont typeface="Wingdings" panose="05000000000000000000" pitchFamily="2" charset="2"/>
              <a:buNone/>
            </a:pPr>
            <a:r>
              <a:rPr lang="en-US" altLang="zh-CN" dirty="0" err="1"/>
              <a:t>int</a:t>
            </a:r>
            <a:r>
              <a:rPr lang="en-US" altLang="zh-CN" dirty="0"/>
              <a:t> n=1;</a:t>
            </a:r>
          </a:p>
          <a:p>
            <a:pPr>
              <a:lnSpc>
                <a:spcPct val="65000"/>
              </a:lnSpc>
              <a:buFont typeface="Wingdings" panose="05000000000000000000" pitchFamily="2" charset="2"/>
              <a:buNone/>
            </a:pPr>
            <a:r>
              <a:rPr lang="en-US" altLang="zh-CN" dirty="0"/>
              <a:t>loop:</a:t>
            </a:r>
          </a:p>
          <a:p>
            <a:pPr>
              <a:lnSpc>
                <a:spcPct val="65000"/>
              </a:lnSpc>
              <a:buFont typeface="Wingdings" panose="05000000000000000000" pitchFamily="2" charset="2"/>
              <a:buNone/>
            </a:pPr>
            <a:r>
              <a:rPr lang="en-US" altLang="zh-CN" dirty="0"/>
              <a:t>sum += n;</a:t>
            </a:r>
          </a:p>
          <a:p>
            <a:pPr>
              <a:lnSpc>
                <a:spcPct val="65000"/>
              </a:lnSpc>
              <a:buFont typeface="Wingdings" panose="05000000000000000000" pitchFamily="2" charset="2"/>
              <a:buNone/>
            </a:pPr>
            <a:r>
              <a:rPr lang="en-US" altLang="zh-CN" dirty="0"/>
              <a:t>if (n==100)</a:t>
            </a:r>
          </a:p>
          <a:p>
            <a:pPr>
              <a:lnSpc>
                <a:spcPct val="65000"/>
              </a:lnSpc>
              <a:buFont typeface="Wingdings" panose="05000000000000000000" pitchFamily="2" charset="2"/>
              <a:buNone/>
            </a:pPr>
            <a:r>
              <a:rPr lang="en-US" altLang="zh-CN" dirty="0"/>
              <a:t>	</a:t>
            </a:r>
            <a:r>
              <a:rPr lang="en-US" altLang="zh-CN" dirty="0" err="1"/>
              <a:t>goto</a:t>
            </a:r>
            <a:r>
              <a:rPr lang="en-US" altLang="zh-CN" dirty="0"/>
              <a:t> print;</a:t>
            </a:r>
          </a:p>
          <a:p>
            <a:pPr>
              <a:lnSpc>
                <a:spcPct val="65000"/>
              </a:lnSpc>
              <a:buFont typeface="Wingdings" panose="05000000000000000000" pitchFamily="2" charset="2"/>
              <a:buNone/>
            </a:pPr>
            <a:r>
              <a:rPr lang="en-US" altLang="zh-CN" dirty="0"/>
              <a:t>else</a:t>
            </a:r>
          </a:p>
          <a:p>
            <a:pPr>
              <a:lnSpc>
                <a:spcPct val="65000"/>
              </a:lnSpc>
              <a:buFont typeface="Wingdings" panose="05000000000000000000" pitchFamily="2" charset="2"/>
              <a:buNone/>
            </a:pPr>
            <a:r>
              <a:rPr lang="en-US" altLang="zh-CN" dirty="0"/>
              <a:t>{</a:t>
            </a:r>
          </a:p>
          <a:p>
            <a:pPr>
              <a:lnSpc>
                <a:spcPct val="65000"/>
              </a:lnSpc>
              <a:buFont typeface="Wingdings" panose="05000000000000000000" pitchFamily="2" charset="2"/>
              <a:buNone/>
            </a:pPr>
            <a:r>
              <a:rPr lang="en-US" altLang="zh-CN" dirty="0"/>
              <a:t>	n++;</a:t>
            </a:r>
          </a:p>
          <a:p>
            <a:pPr>
              <a:lnSpc>
                <a:spcPct val="65000"/>
              </a:lnSpc>
              <a:buFont typeface="Wingdings" panose="05000000000000000000" pitchFamily="2" charset="2"/>
              <a:buNone/>
            </a:pPr>
            <a:r>
              <a:rPr lang="en-US" altLang="zh-CN" dirty="0"/>
              <a:t>	</a:t>
            </a:r>
            <a:r>
              <a:rPr lang="en-US" altLang="zh-CN" dirty="0" err="1"/>
              <a:t>goto</a:t>
            </a:r>
            <a:r>
              <a:rPr lang="en-US" altLang="zh-CN" dirty="0"/>
              <a:t> loop;</a:t>
            </a:r>
          </a:p>
          <a:p>
            <a:pPr>
              <a:lnSpc>
                <a:spcPct val="65000"/>
              </a:lnSpc>
              <a:buFont typeface="Wingdings" panose="05000000000000000000" pitchFamily="2" charset="2"/>
              <a:buNone/>
            </a:pPr>
            <a:r>
              <a:rPr lang="en-US" altLang="zh-CN" dirty="0"/>
              <a:t>}</a:t>
            </a:r>
          </a:p>
          <a:p>
            <a:pPr>
              <a:lnSpc>
                <a:spcPct val="65000"/>
              </a:lnSpc>
              <a:buFont typeface="Wingdings" panose="05000000000000000000" pitchFamily="2" charset="2"/>
              <a:buNone/>
            </a:pPr>
            <a:r>
              <a:rPr lang="en-US" altLang="zh-CN" dirty="0"/>
              <a:t>print:</a:t>
            </a:r>
          </a:p>
          <a:p>
            <a:pPr>
              <a:lnSpc>
                <a:spcPct val="65000"/>
              </a:lnSpc>
              <a:buFont typeface="Wingdings" panose="05000000000000000000" pitchFamily="2" charset="2"/>
              <a:buNone/>
            </a:pPr>
            <a:r>
              <a:rPr lang="en-US" altLang="zh-CN" dirty="0" err="1"/>
              <a:t>printf</a:t>
            </a:r>
            <a:r>
              <a:rPr lang="en-US" altLang="zh-CN" dirty="0"/>
              <a:t>(“The sum is: %d”, sum);</a:t>
            </a:r>
          </a:p>
        </p:txBody>
      </p:sp>
      <p:grpSp>
        <p:nvGrpSpPr>
          <p:cNvPr id="2" name="Group 8">
            <a:extLst>
              <a:ext uri="{FF2B5EF4-FFF2-40B4-BE49-F238E27FC236}">
                <a16:creationId xmlns="" xmlns:a16="http://schemas.microsoft.com/office/drawing/2014/main" id="{CAB3E8FB-779D-4430-9A8F-A1E6A7B40A81}"/>
              </a:ext>
            </a:extLst>
          </p:cNvPr>
          <p:cNvGrpSpPr>
            <a:grpSpLocks/>
          </p:cNvGrpSpPr>
          <p:nvPr/>
        </p:nvGrpSpPr>
        <p:grpSpPr bwMode="auto">
          <a:xfrm flipV="1">
            <a:off x="1950368" y="3281398"/>
            <a:ext cx="533400" cy="2133600"/>
            <a:chOff x="768" y="1440"/>
            <a:chExt cx="240" cy="816"/>
          </a:xfrm>
        </p:grpSpPr>
        <p:sp>
          <p:nvSpPr>
            <p:cNvPr id="6156" name="Line 9">
              <a:extLst>
                <a:ext uri="{FF2B5EF4-FFF2-40B4-BE49-F238E27FC236}">
                  <a16:creationId xmlns="" xmlns:a16="http://schemas.microsoft.com/office/drawing/2014/main" id="{315FBA3F-67E4-48D9-8E29-BD37208069CA}"/>
                </a:ext>
              </a:extLst>
            </p:cNvPr>
            <p:cNvSpPr>
              <a:spLocks noChangeShapeType="1"/>
            </p:cNvSpPr>
            <p:nvPr/>
          </p:nvSpPr>
          <p:spPr bwMode="auto">
            <a:xfrm flipH="1">
              <a:off x="768" y="144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7" name="Line 10">
              <a:extLst>
                <a:ext uri="{FF2B5EF4-FFF2-40B4-BE49-F238E27FC236}">
                  <a16:creationId xmlns="" xmlns:a16="http://schemas.microsoft.com/office/drawing/2014/main" id="{4CA2B45E-D49A-4D4D-B4F9-CF6700164D83}"/>
                </a:ext>
              </a:extLst>
            </p:cNvPr>
            <p:cNvSpPr>
              <a:spLocks noChangeShapeType="1"/>
            </p:cNvSpPr>
            <p:nvPr/>
          </p:nvSpPr>
          <p:spPr bwMode="auto">
            <a:xfrm>
              <a:off x="768" y="144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11">
              <a:extLst>
                <a:ext uri="{FF2B5EF4-FFF2-40B4-BE49-F238E27FC236}">
                  <a16:creationId xmlns="" xmlns:a16="http://schemas.microsoft.com/office/drawing/2014/main" id="{D41F0A8C-9126-4E12-9138-308242CDAB06}"/>
                </a:ext>
              </a:extLst>
            </p:cNvPr>
            <p:cNvSpPr>
              <a:spLocks noChangeShapeType="1"/>
            </p:cNvSpPr>
            <p:nvPr/>
          </p:nvSpPr>
          <p:spPr bwMode="auto">
            <a:xfrm>
              <a:off x="768" y="22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13">
            <a:extLst>
              <a:ext uri="{FF2B5EF4-FFF2-40B4-BE49-F238E27FC236}">
                <a16:creationId xmlns="" xmlns:a16="http://schemas.microsoft.com/office/drawing/2014/main" id="{50FE652B-D45A-42B5-A874-6218FC1C3F3D}"/>
              </a:ext>
            </a:extLst>
          </p:cNvPr>
          <p:cNvSpPr txBox="1">
            <a:spLocks noChangeArrowheads="1"/>
          </p:cNvSpPr>
          <p:nvPr/>
        </p:nvSpPr>
        <p:spPr bwMode="auto">
          <a:xfrm>
            <a:off x="1416968" y="4043398"/>
            <a:ext cx="935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Loop</a:t>
            </a:r>
          </a:p>
        </p:txBody>
      </p:sp>
      <p:sp>
        <p:nvSpPr>
          <p:cNvPr id="10" name="Line 5">
            <a:extLst>
              <a:ext uri="{FF2B5EF4-FFF2-40B4-BE49-F238E27FC236}">
                <a16:creationId xmlns="" xmlns:a16="http://schemas.microsoft.com/office/drawing/2014/main" id="{625434A4-058F-4AC3-B48C-A03E85122166}"/>
              </a:ext>
            </a:extLst>
          </p:cNvPr>
          <p:cNvSpPr>
            <a:spLocks noChangeShapeType="1"/>
          </p:cNvSpPr>
          <p:nvPr/>
        </p:nvSpPr>
        <p:spPr bwMode="auto">
          <a:xfrm rot="10800000" flipH="1" flipV="1">
            <a:off x="4234781" y="373859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6">
            <a:extLst>
              <a:ext uri="{FF2B5EF4-FFF2-40B4-BE49-F238E27FC236}">
                <a16:creationId xmlns="" xmlns:a16="http://schemas.microsoft.com/office/drawing/2014/main" id="{B556457E-A817-4257-B4C7-0B105FFC96C8}"/>
              </a:ext>
            </a:extLst>
          </p:cNvPr>
          <p:cNvSpPr>
            <a:spLocks noChangeShapeType="1"/>
          </p:cNvSpPr>
          <p:nvPr/>
        </p:nvSpPr>
        <p:spPr bwMode="auto">
          <a:xfrm rot="10800000" flipV="1">
            <a:off x="5149181" y="3738598"/>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7">
            <a:extLst>
              <a:ext uri="{FF2B5EF4-FFF2-40B4-BE49-F238E27FC236}">
                <a16:creationId xmlns="" xmlns:a16="http://schemas.microsoft.com/office/drawing/2014/main" id="{F0735004-C7AA-4AC1-B778-F291781A99E7}"/>
              </a:ext>
            </a:extLst>
          </p:cNvPr>
          <p:cNvSpPr>
            <a:spLocks noChangeShapeType="1"/>
          </p:cNvSpPr>
          <p:nvPr/>
        </p:nvSpPr>
        <p:spPr bwMode="auto">
          <a:xfrm rot="10800000" flipV="1">
            <a:off x="3474368" y="6100798"/>
            <a:ext cx="1674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2">
            <a:extLst>
              <a:ext uri="{FF2B5EF4-FFF2-40B4-BE49-F238E27FC236}">
                <a16:creationId xmlns="" xmlns:a16="http://schemas.microsoft.com/office/drawing/2014/main" id="{362E7C3C-AB1C-4ED6-8353-C356A7EE1E15}"/>
              </a:ext>
            </a:extLst>
          </p:cNvPr>
          <p:cNvSpPr txBox="1">
            <a:spLocks noChangeArrowheads="1"/>
          </p:cNvSpPr>
          <p:nvPr/>
        </p:nvSpPr>
        <p:spPr bwMode="auto">
          <a:xfrm>
            <a:off x="4237956" y="4432336"/>
            <a:ext cx="18399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a:latin typeface="Arial" panose="020B0604020202020204" pitchFamily="34" charset="0"/>
              </a:rPr>
              <a:t>n==100,</a:t>
            </a:r>
          </a:p>
          <a:p>
            <a:pPr eaLnBrk="1" hangingPunct="1">
              <a:spcBef>
                <a:spcPct val="0"/>
              </a:spcBef>
              <a:buFontTx/>
              <a:buNone/>
            </a:pPr>
            <a:r>
              <a:rPr lang="en-US" altLang="zh-CN">
                <a:latin typeface="Arial" panose="020B0604020202020204" pitchFamily="34" charset="0"/>
              </a:rPr>
              <a:t>end of loop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iterate type="lt">
                                    <p:tmPct val="0"/>
                                  </p:iterate>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iterate type="lt">
                                    <p:tmPct val="0"/>
                                  </p:iterate>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iterate type="lt">
                                    <p:tmPct val="0"/>
                                  </p:iterate>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iterate type="lt">
                                    <p:tmPct val="0"/>
                                  </p:iterate>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ipe(down)">
                                      <p:cBhvr>
                                        <p:cTn id="43" dur="500"/>
                                        <p:tgtEl>
                                          <p:spTgt spid="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ipe(down)">
                                      <p:cBhvr>
                                        <p:cTn id="46" dur="500"/>
                                        <p:tgtEl>
                                          <p:spTgt spid="4">
                                            <p:txEl>
                                              <p:pRg st="13" end="13"/>
                                            </p:txEl>
                                          </p:spTgt>
                                        </p:tgtEl>
                                      </p:cBhvr>
                                    </p:animEffect>
                                  </p:childTnLst>
                                </p:cTn>
                              </p:par>
                              <p:par>
                                <p:cTn id="47" presetID="18" presetClass="emph" presetSubtype="0" fill="hold" nodeType="withEffect">
                                  <p:stCondLst>
                                    <p:cond delay="0"/>
                                  </p:stCondLst>
                                  <p:iterate type="lt">
                                    <p:tmPct val="4000"/>
                                  </p:iterate>
                                  <p:childTnLst>
                                    <p:set>
                                      <p:cBhvr override="childStyle">
                                        <p:cTn id="48" dur="500" fill="hold"/>
                                        <p:tgtEl>
                                          <p:spTgt spid="4">
                                            <p:txEl>
                                              <p:pRg st="1" end="1"/>
                                            </p:txEl>
                                          </p:spTgt>
                                        </p:tgtEl>
                                        <p:attrNameLst>
                                          <p:attrName>style.textDecorationUnderline</p:attrName>
                                        </p:attrNameLst>
                                      </p:cBhvr>
                                      <p:to>
                                        <p:strVal val="true"/>
                                      </p:to>
                                    </p:set>
                                  </p:childTnLst>
                                </p:cTn>
                              </p:par>
                              <p:par>
                                <p:cTn id="49" presetID="18" presetClass="emph" presetSubtype="0" fill="hold" nodeType="withEffect">
                                  <p:stCondLst>
                                    <p:cond delay="0"/>
                                  </p:stCondLst>
                                  <p:iterate type="lt">
                                    <p:tmPct val="4000"/>
                                  </p:iterate>
                                  <p:childTnLst>
                                    <p:set>
                                      <p:cBhvr override="childStyle">
                                        <p:cTn id="50" dur="500" fill="hold"/>
                                        <p:tgtEl>
                                          <p:spTgt spid="4">
                                            <p:txEl>
                                              <p:pRg st="2" end="2"/>
                                            </p:txEl>
                                          </p:spTgt>
                                        </p:tgtEl>
                                        <p:attrNameLst>
                                          <p:attrName>style.textDecorationUnderline</p:attrName>
                                        </p:attrNameLst>
                                      </p:cBhvr>
                                      <p:to>
                                        <p:strVal val="true"/>
                                      </p:to>
                                    </p:set>
                                  </p:childTnLst>
                                </p:cTn>
                              </p:par>
                              <p:par>
                                <p:cTn id="51" presetID="18" presetClass="emph" presetSubtype="0" fill="hold" nodeType="withEffect">
                                  <p:stCondLst>
                                    <p:cond delay="0"/>
                                  </p:stCondLst>
                                  <p:iterate type="lt">
                                    <p:tmPct val="4000"/>
                                  </p:iterate>
                                  <p:childTnLst>
                                    <p:set>
                                      <p:cBhvr override="childStyle">
                                        <p:cTn id="52" dur="500" fill="hold"/>
                                        <p:tgtEl>
                                          <p:spTgt spid="4">
                                            <p:txEl>
                                              <p:pRg st="4" end="4"/>
                                            </p:txEl>
                                          </p:spTgt>
                                        </p:tgtEl>
                                        <p:attrNameLst>
                                          <p:attrName>style.textDecorationUnderline</p:attrName>
                                        </p:attrNameLst>
                                      </p:cBhvr>
                                      <p:to>
                                        <p:strVal val="true"/>
                                      </p:to>
                                    </p:set>
                                  </p:childTnLst>
                                </p:cTn>
                              </p:par>
                              <p:par>
                                <p:cTn id="53" presetID="18" presetClass="emph" presetSubtype="0" fill="hold" nodeType="withEffect">
                                  <p:stCondLst>
                                    <p:cond delay="0"/>
                                  </p:stCondLst>
                                  <p:iterate type="lt">
                                    <p:tmPct val="4000"/>
                                  </p:iterate>
                                  <p:childTnLst>
                                    <p:set>
                                      <p:cBhvr override="childStyle">
                                        <p:cTn id="54" dur="500" fill="hold"/>
                                        <p:tgtEl>
                                          <p:spTgt spid="4">
                                            <p:txEl>
                                              <p:pRg st="5" end="5"/>
                                            </p:txEl>
                                          </p:spTgt>
                                        </p:tgtEl>
                                        <p:attrNameLst>
                                          <p:attrName>style.textDecorationUnderline</p:attrName>
                                        </p:attrNameLst>
                                      </p:cBhvr>
                                      <p:to>
                                        <p:strVal val="true"/>
                                      </p:to>
                                    </p:set>
                                  </p:childTnLst>
                                </p:cTn>
                              </p:par>
                              <p:par>
                                <p:cTn id="55" presetID="2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down)">
                                      <p:cBhvr>
                                        <p:cTn id="60" dur="500"/>
                                        <p:tgtEl>
                                          <p:spTgt spid="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up)">
                                      <p:cBhvr>
                                        <p:cTn id="65" dur="500"/>
                                        <p:tgtEl>
                                          <p:spTgt spid="13"/>
                                        </p:tgtEl>
                                      </p:cBhvr>
                                    </p:animEffect>
                                  </p:childTnLst>
                                </p:cTn>
                              </p:par>
                              <p:par>
                                <p:cTn id="66" presetID="22" presetClass="entr" presetSubtype="1" fill="hold"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up)">
                                      <p:cBhvr>
                                        <p:cTn id="68" dur="500"/>
                                        <p:tgtEl>
                                          <p:spTgt spid="10"/>
                                        </p:tgtEl>
                                      </p:cBhvr>
                                    </p:animEffect>
                                  </p:childTnLst>
                                </p:cTn>
                              </p:par>
                              <p:par>
                                <p:cTn id="69" presetID="22" presetClass="entr" presetSubtype="1"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up)">
                                      <p:cBhvr>
                                        <p:cTn id="71" dur="500"/>
                                        <p:tgtEl>
                                          <p:spTgt spid="11"/>
                                        </p:tgtEl>
                                      </p:cBhvr>
                                    </p:animEffect>
                                  </p:childTnLst>
                                </p:cTn>
                              </p:par>
                              <p:par>
                                <p:cTn id="72" presetID="22" presetClass="entr" presetSubtype="1"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up)">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9"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 xmlns:a16="http://schemas.microsoft.com/office/drawing/2014/main" id="{94FEA7AD-5B21-4C04-A090-09D56CDDCC8C}"/>
              </a:ext>
            </a:extLst>
          </p:cNvPr>
          <p:cNvSpPr>
            <a:spLocks noGrp="1"/>
          </p:cNvSpPr>
          <p:nvPr>
            <p:ph type="title"/>
          </p:nvPr>
        </p:nvSpPr>
        <p:spPr/>
        <p:txBody>
          <a:bodyPr/>
          <a:lstStyle/>
          <a:p>
            <a:r>
              <a:rPr lang="en-US" altLang="zh-CN"/>
              <a:t>Program</a:t>
            </a:r>
            <a:endParaRPr lang="zh-CN" altLang="en-US"/>
          </a:p>
        </p:txBody>
      </p:sp>
      <p:sp>
        <p:nvSpPr>
          <p:cNvPr id="51203" name="Rectangle 4">
            <a:extLst>
              <a:ext uri="{FF2B5EF4-FFF2-40B4-BE49-F238E27FC236}">
                <a16:creationId xmlns="" xmlns:a16="http://schemas.microsoft.com/office/drawing/2014/main" id="{D7F5C67A-3FE9-4F75-AF28-B84A01CD9B39}"/>
              </a:ext>
            </a:extLst>
          </p:cNvPr>
          <p:cNvSpPr>
            <a:spLocks noGrp="1" noChangeArrowheads="1"/>
          </p:cNvSpPr>
          <p:nvPr>
            <p:ph idx="1"/>
          </p:nvPr>
        </p:nvSpPr>
        <p:spPr>
          <a:xfrm>
            <a:off x="339655" y="1196752"/>
            <a:ext cx="7924800" cy="4832092"/>
          </a:xfrm>
        </p:spPr>
        <p:txBody>
          <a:bodyPr anchor="ctr">
            <a:spAutoFit/>
          </a:bodyPr>
          <a:lstStyle/>
          <a:p>
            <a:pPr marL="0" indent="427038" eaLnBrk="1" hangingPunct="1">
              <a:spcBef>
                <a:spcPct val="0"/>
              </a:spcBef>
              <a:buFontTx/>
              <a:buNone/>
            </a:pPr>
            <a:r>
              <a:rPr lang="en-US" altLang="zh-CN" sz="2800" b="0" dirty="0" err="1">
                <a:solidFill>
                  <a:srgbClr val="000000"/>
                </a:solidFill>
                <a:ea typeface="宋体" panose="02010600030101010101" pitchFamily="2" charset="-122"/>
              </a:rPr>
              <a:t>i</a:t>
            </a:r>
            <a:r>
              <a:rPr lang="en-US" altLang="zh-CN" sz="2800" b="0" dirty="0" err="1" smtClean="0">
                <a:solidFill>
                  <a:srgbClr val="000000"/>
                </a:solidFill>
                <a:ea typeface="宋体" panose="02010600030101010101" pitchFamily="2" charset="-122"/>
              </a:rPr>
              <a:t>nt</a:t>
            </a:r>
            <a:r>
              <a:rPr lang="en-US" altLang="zh-CN" sz="2800" b="0" dirty="0" smtClean="0">
                <a:solidFill>
                  <a:srgbClr val="000000"/>
                </a:solidFill>
                <a:ea typeface="宋体" panose="02010600030101010101" pitchFamily="2" charset="-122"/>
              </a:rPr>
              <a:t> </a:t>
            </a:r>
            <a:r>
              <a:rPr lang="en-US" altLang="zh-CN" sz="2800" b="0" dirty="0" err="1" smtClean="0">
                <a:solidFill>
                  <a:srgbClr val="000000"/>
                </a:solidFill>
                <a:ea typeface="宋体" panose="02010600030101010101" pitchFamily="2" charset="-122"/>
              </a:rPr>
              <a:t>i</a:t>
            </a:r>
            <a:r>
              <a:rPr lang="en-US" altLang="zh-CN" sz="2800" b="0" dirty="0" smtClean="0">
                <a:solidFill>
                  <a:srgbClr val="000000"/>
                </a:solidFill>
                <a:ea typeface="宋体" panose="02010600030101010101" pitchFamily="2" charset="-122"/>
              </a:rPr>
              <a:t>, m;</a:t>
            </a:r>
          </a:p>
          <a:p>
            <a:pPr marL="0" indent="427038" eaLnBrk="1" hangingPunct="1">
              <a:spcBef>
                <a:spcPct val="0"/>
              </a:spcBef>
              <a:buFontTx/>
              <a:buNone/>
            </a:pPr>
            <a:r>
              <a:rPr lang="en-US" altLang="zh-CN" sz="2800" b="0" dirty="0" err="1" smtClean="0">
                <a:solidFill>
                  <a:srgbClr val="000000"/>
                </a:solidFill>
                <a:ea typeface="宋体" panose="02010600030101010101" pitchFamily="2" charset="-122"/>
              </a:rPr>
              <a:t>scanf</a:t>
            </a:r>
            <a:r>
              <a:rPr lang="en-US" altLang="zh-CN" sz="2800" b="0" dirty="0" smtClean="0">
                <a:solidFill>
                  <a:srgbClr val="000000"/>
                </a:solidFill>
                <a:ea typeface="宋体" panose="02010600030101010101" pitchFamily="2" charset="-122"/>
              </a:rPr>
              <a:t>( “%d”, &amp;m);</a:t>
            </a:r>
          </a:p>
          <a:p>
            <a:pPr marL="0" indent="427038" eaLnBrk="1" hangingPunct="1">
              <a:spcBef>
                <a:spcPct val="0"/>
              </a:spcBef>
              <a:buFontTx/>
              <a:buNone/>
            </a:pPr>
            <a:r>
              <a:rPr lang="en-US" altLang="zh-CN" sz="2800" b="0" dirty="0" smtClean="0">
                <a:solidFill>
                  <a:srgbClr val="000000"/>
                </a:solidFill>
                <a:ea typeface="宋体" panose="02010600030101010101" pitchFamily="2" charset="-122"/>
              </a:rPr>
              <a:t>for</a:t>
            </a:r>
            <a:r>
              <a:rPr lang="en-US" altLang="zh-CN" sz="2800" b="0" dirty="0">
                <a:solidFill>
                  <a:srgbClr val="000000"/>
                </a:solidFill>
                <a:ea typeface="宋体" panose="02010600030101010101" pitchFamily="2" charset="-122"/>
              </a:rPr>
              <a:t>( </a:t>
            </a:r>
            <a:r>
              <a:rPr lang="en-US" altLang="zh-CN" sz="2800" b="0" dirty="0" err="1">
                <a:solidFill>
                  <a:srgbClr val="000000"/>
                </a:solidFill>
                <a:ea typeface="宋体" panose="02010600030101010101" pitchFamily="2" charset="-122"/>
              </a:rPr>
              <a:t>i</a:t>
            </a:r>
            <a:r>
              <a:rPr lang="en-US" altLang="zh-CN" sz="2800" b="0" dirty="0">
                <a:solidFill>
                  <a:srgbClr val="000000"/>
                </a:solidFill>
                <a:ea typeface="宋体" panose="02010600030101010101" pitchFamily="2" charset="-122"/>
              </a:rPr>
              <a:t> = 2; </a:t>
            </a:r>
            <a:r>
              <a:rPr lang="en-US" altLang="zh-CN" sz="2800" b="0" dirty="0" err="1">
                <a:solidFill>
                  <a:srgbClr val="000000"/>
                </a:solidFill>
                <a:ea typeface="宋体" panose="02010600030101010101" pitchFamily="2" charset="-122"/>
              </a:rPr>
              <a:t>i</a:t>
            </a:r>
            <a:r>
              <a:rPr lang="en-US" altLang="zh-CN" sz="2800" b="0" dirty="0">
                <a:solidFill>
                  <a:srgbClr val="000000"/>
                </a:solidFill>
                <a:ea typeface="宋体" panose="02010600030101010101" pitchFamily="2" charset="-122"/>
              </a:rPr>
              <a:t> &lt; m ; </a:t>
            </a:r>
            <a:r>
              <a:rPr lang="en-US" altLang="zh-CN" sz="2800" b="0" dirty="0" err="1">
                <a:solidFill>
                  <a:srgbClr val="000000"/>
                </a:solidFill>
                <a:ea typeface="宋体" panose="02010600030101010101" pitchFamily="2" charset="-122"/>
              </a:rPr>
              <a:t>i</a:t>
            </a:r>
            <a:r>
              <a:rPr lang="en-US" altLang="zh-CN" sz="2800" b="0" dirty="0">
                <a:solidFill>
                  <a:srgbClr val="000000"/>
                </a:solidFill>
                <a:ea typeface="宋体" panose="02010600030101010101" pitchFamily="2" charset="-122"/>
              </a:rPr>
              <a:t>++)</a:t>
            </a:r>
          </a:p>
          <a:p>
            <a:pPr marL="0" indent="427038" eaLnBrk="1" hangingPunct="1">
              <a:spcBef>
                <a:spcPct val="0"/>
              </a:spcBef>
              <a:buFontTx/>
              <a:buNone/>
            </a:pPr>
            <a:r>
              <a:rPr lang="en-US" altLang="zh-CN" sz="2800" b="0" dirty="0">
                <a:solidFill>
                  <a:srgbClr val="000000"/>
                </a:solidFill>
                <a:ea typeface="宋体" panose="02010600030101010101" pitchFamily="2" charset="-122"/>
              </a:rPr>
              <a:t> {</a:t>
            </a:r>
          </a:p>
          <a:p>
            <a:pPr marL="0" indent="427038" eaLnBrk="1" hangingPunct="1">
              <a:spcBef>
                <a:spcPct val="0"/>
              </a:spcBef>
              <a:buFontTx/>
              <a:buNone/>
            </a:pPr>
            <a:r>
              <a:rPr lang="en-US" altLang="zh-CN" sz="2800" b="0" dirty="0">
                <a:solidFill>
                  <a:srgbClr val="000000"/>
                </a:solidFill>
                <a:ea typeface="宋体" panose="02010600030101010101" pitchFamily="2" charset="-122"/>
              </a:rPr>
              <a:t>	   </a:t>
            </a:r>
            <a:r>
              <a:rPr lang="en-US" altLang="zh-CN" sz="2800" b="0" dirty="0">
                <a:solidFill>
                  <a:srgbClr val="0000CC"/>
                </a:solidFill>
                <a:ea typeface="宋体" panose="02010600030101010101" pitchFamily="2" charset="-122"/>
              </a:rPr>
              <a:t>if( </a:t>
            </a:r>
            <a:r>
              <a:rPr lang="en-US" altLang="zh-CN" sz="2800" b="0" dirty="0" err="1">
                <a:solidFill>
                  <a:srgbClr val="0000CC"/>
                </a:solidFill>
                <a:ea typeface="宋体" panose="02010600030101010101" pitchFamily="2" charset="-122"/>
              </a:rPr>
              <a:t>m%i</a:t>
            </a:r>
            <a:r>
              <a:rPr lang="en-US" altLang="zh-CN" sz="2800" b="0" dirty="0">
                <a:solidFill>
                  <a:srgbClr val="0000CC"/>
                </a:solidFill>
                <a:ea typeface="宋体" panose="02010600030101010101" pitchFamily="2" charset="-122"/>
              </a:rPr>
              <a:t> == 0 )  break;</a:t>
            </a:r>
          </a:p>
          <a:p>
            <a:pPr marL="0" indent="427038" eaLnBrk="1" hangingPunct="1">
              <a:spcBef>
                <a:spcPct val="0"/>
              </a:spcBef>
              <a:buFontTx/>
              <a:buNone/>
            </a:pPr>
            <a:r>
              <a:rPr lang="en-US" altLang="zh-CN" sz="2800" b="0" dirty="0">
                <a:solidFill>
                  <a:srgbClr val="000000"/>
                </a:solidFill>
                <a:ea typeface="宋体" panose="02010600030101010101" pitchFamily="2" charset="-122"/>
              </a:rPr>
              <a:t> }</a:t>
            </a:r>
          </a:p>
          <a:p>
            <a:pPr marL="0" indent="427038" eaLnBrk="1" hangingPunct="1">
              <a:spcBef>
                <a:spcPct val="0"/>
              </a:spcBef>
              <a:buFontTx/>
              <a:buNone/>
            </a:pPr>
            <a:r>
              <a:rPr lang="en-US" altLang="zh-CN" sz="2800" b="0" dirty="0" smtClean="0">
                <a:solidFill>
                  <a:srgbClr val="000000"/>
                </a:solidFill>
                <a:ea typeface="宋体" panose="02010600030101010101" pitchFamily="2" charset="-122"/>
              </a:rPr>
              <a:t> </a:t>
            </a:r>
            <a:r>
              <a:rPr lang="en-US" altLang="zh-CN" sz="2800" b="0" dirty="0">
                <a:solidFill>
                  <a:srgbClr val="008000"/>
                </a:solidFill>
                <a:ea typeface="宋体" panose="02010600030101010101" pitchFamily="2" charset="-122"/>
              </a:rPr>
              <a:t>/*Test if jump out early</a:t>
            </a:r>
            <a:r>
              <a:rPr lang="zh-CN" altLang="en-US" sz="2800" b="0" dirty="0">
                <a:solidFill>
                  <a:srgbClr val="008000"/>
                </a:solidFill>
                <a:ea typeface="宋体" panose="02010600030101010101" pitchFamily="2" charset="-122"/>
              </a:rPr>
              <a:t>*</a:t>
            </a:r>
            <a:r>
              <a:rPr lang="en-US" altLang="zh-CN" sz="2800" b="0" dirty="0">
                <a:solidFill>
                  <a:srgbClr val="008000"/>
                </a:solidFill>
                <a:ea typeface="宋体" panose="02010600030101010101" pitchFamily="2" charset="-122"/>
              </a:rPr>
              <a:t>/</a:t>
            </a:r>
          </a:p>
          <a:p>
            <a:pPr marL="0" indent="427038" eaLnBrk="1" hangingPunct="1">
              <a:spcBef>
                <a:spcPct val="0"/>
              </a:spcBef>
              <a:buFontTx/>
              <a:buNone/>
            </a:pPr>
            <a:r>
              <a:rPr lang="en-US" altLang="zh-CN" sz="2800" b="0" dirty="0">
                <a:solidFill>
                  <a:srgbClr val="000000"/>
                </a:solidFill>
                <a:ea typeface="宋体" panose="02010600030101010101" pitchFamily="2" charset="-122"/>
              </a:rPr>
              <a:t> if( </a:t>
            </a:r>
            <a:r>
              <a:rPr lang="en-US" altLang="zh-CN" sz="2800" b="0" dirty="0" err="1">
                <a:solidFill>
                  <a:srgbClr val="FF0000"/>
                </a:solidFill>
                <a:ea typeface="宋体" panose="02010600030101010101" pitchFamily="2" charset="-122"/>
              </a:rPr>
              <a:t>i</a:t>
            </a:r>
            <a:r>
              <a:rPr lang="en-US" altLang="zh-CN" sz="2800" b="0" dirty="0">
                <a:solidFill>
                  <a:srgbClr val="FF0000"/>
                </a:solidFill>
                <a:ea typeface="宋体" panose="02010600030101010101" pitchFamily="2" charset="-122"/>
              </a:rPr>
              <a:t>==m </a:t>
            </a:r>
            <a:r>
              <a:rPr lang="en-US" altLang="zh-CN" sz="2800" b="0" dirty="0">
                <a:solidFill>
                  <a:srgbClr val="000000"/>
                </a:solidFill>
                <a:ea typeface="宋体" panose="02010600030101010101" pitchFamily="2" charset="-122"/>
              </a:rPr>
              <a:t>) </a:t>
            </a:r>
            <a:r>
              <a:rPr lang="en-US" altLang="zh-CN" sz="2800" b="0" dirty="0">
                <a:solidFill>
                  <a:srgbClr val="008000"/>
                </a:solidFill>
                <a:ea typeface="宋体" panose="02010600030101010101" pitchFamily="2" charset="-122"/>
              </a:rPr>
              <a:t>/*Reach m</a:t>
            </a:r>
            <a:r>
              <a:rPr lang="zh-CN" altLang="en-US" sz="2800" b="0" dirty="0">
                <a:solidFill>
                  <a:srgbClr val="008000"/>
                </a:solidFill>
                <a:ea typeface="宋体" panose="02010600030101010101" pitchFamily="2" charset="-122"/>
              </a:rPr>
              <a:t>*</a:t>
            </a:r>
            <a:r>
              <a:rPr lang="en-US" altLang="zh-CN" sz="2800" b="0" dirty="0">
                <a:solidFill>
                  <a:srgbClr val="008000"/>
                </a:solidFill>
                <a:ea typeface="宋体" panose="02010600030101010101" pitchFamily="2" charset="-122"/>
              </a:rPr>
              <a:t>/</a:t>
            </a:r>
          </a:p>
          <a:p>
            <a:pPr marL="0" indent="427038" eaLnBrk="1" hangingPunct="1">
              <a:spcBef>
                <a:spcPct val="0"/>
              </a:spcBef>
              <a:buFontTx/>
              <a:buNone/>
            </a:pPr>
            <a:r>
              <a:rPr lang="en-US" altLang="zh-CN" sz="2800" b="0" dirty="0">
                <a:solidFill>
                  <a:srgbClr val="000000"/>
                </a:solidFill>
                <a:ea typeface="宋体" panose="02010600030101010101" pitchFamily="2" charset="-122"/>
              </a:rPr>
              <a:t>     </a:t>
            </a:r>
            <a:r>
              <a:rPr lang="en-US" altLang="zh-CN" sz="2800" b="0" dirty="0" err="1">
                <a:solidFill>
                  <a:srgbClr val="000000"/>
                </a:solidFill>
                <a:ea typeface="宋体" panose="02010600030101010101" pitchFamily="2" charset="-122"/>
              </a:rPr>
              <a:t>printf</a:t>
            </a:r>
            <a:r>
              <a:rPr lang="en-US" altLang="zh-CN" sz="2800" b="0" dirty="0">
                <a:solidFill>
                  <a:srgbClr val="000000"/>
                </a:solidFill>
                <a:ea typeface="宋体" panose="02010600030101010101" pitchFamily="2" charset="-122"/>
              </a:rPr>
              <a:t>("%d is a prime.\</a:t>
            </a:r>
            <a:r>
              <a:rPr lang="en-US" altLang="zh-CN" sz="2800" b="0" dirty="0" err="1">
                <a:solidFill>
                  <a:srgbClr val="000000"/>
                </a:solidFill>
                <a:ea typeface="宋体" panose="02010600030101010101" pitchFamily="2" charset="-122"/>
              </a:rPr>
              <a:t>n",m</a:t>
            </a:r>
            <a:r>
              <a:rPr lang="en-US" altLang="zh-CN" sz="2800" b="0" dirty="0">
                <a:solidFill>
                  <a:srgbClr val="000000"/>
                </a:solidFill>
                <a:ea typeface="宋体" panose="02010600030101010101" pitchFamily="2" charset="-122"/>
              </a:rPr>
              <a:t>) ;</a:t>
            </a:r>
          </a:p>
          <a:p>
            <a:pPr marL="0" indent="427038" eaLnBrk="1" hangingPunct="1">
              <a:spcBef>
                <a:spcPct val="0"/>
              </a:spcBef>
              <a:buFontTx/>
              <a:buNone/>
            </a:pPr>
            <a:r>
              <a:rPr lang="en-US" altLang="zh-CN" sz="2800" b="0" dirty="0">
                <a:solidFill>
                  <a:srgbClr val="000000"/>
                </a:solidFill>
                <a:ea typeface="宋体" panose="02010600030101010101" pitchFamily="2" charset="-122"/>
              </a:rPr>
              <a:t> else    </a:t>
            </a:r>
            <a:r>
              <a:rPr lang="en-US" altLang="zh-CN" sz="2800" b="0" dirty="0">
                <a:solidFill>
                  <a:srgbClr val="008000"/>
                </a:solidFill>
                <a:ea typeface="宋体" panose="02010600030101010101" pitchFamily="2" charset="-122"/>
              </a:rPr>
              <a:t>/* otherwise</a:t>
            </a:r>
            <a:r>
              <a:rPr lang="zh-CN" altLang="en-US" sz="2800" b="0" dirty="0">
                <a:solidFill>
                  <a:srgbClr val="008000"/>
                </a:solidFill>
                <a:ea typeface="宋体" panose="02010600030101010101" pitchFamily="2" charset="-122"/>
              </a:rPr>
              <a:t>*</a:t>
            </a:r>
            <a:r>
              <a:rPr lang="en-US" altLang="zh-CN" sz="2800" b="0" dirty="0">
                <a:solidFill>
                  <a:srgbClr val="008000"/>
                </a:solidFill>
                <a:ea typeface="宋体" panose="02010600030101010101" pitchFamily="2" charset="-122"/>
              </a:rPr>
              <a:t>/</a:t>
            </a:r>
          </a:p>
          <a:p>
            <a:pPr marL="0" indent="427038" eaLnBrk="1" hangingPunct="1">
              <a:spcBef>
                <a:spcPct val="0"/>
              </a:spcBef>
              <a:buFontTx/>
              <a:buNone/>
            </a:pPr>
            <a:r>
              <a:rPr lang="en-US" altLang="zh-CN" sz="2800" b="0" dirty="0">
                <a:solidFill>
                  <a:srgbClr val="000000"/>
                </a:solidFill>
                <a:ea typeface="宋体" panose="02010600030101010101" pitchFamily="2" charset="-122"/>
              </a:rPr>
              <a:t>    </a:t>
            </a:r>
            <a:r>
              <a:rPr lang="en-US" altLang="zh-CN" sz="2800" b="0" dirty="0" err="1">
                <a:solidFill>
                  <a:srgbClr val="000000"/>
                </a:solidFill>
                <a:ea typeface="宋体" panose="02010600030101010101" pitchFamily="2" charset="-122"/>
              </a:rPr>
              <a:t>printf</a:t>
            </a:r>
            <a:r>
              <a:rPr lang="en-US" altLang="zh-CN" sz="2800" b="0" dirty="0">
                <a:solidFill>
                  <a:srgbClr val="000000"/>
                </a:solidFill>
                <a:ea typeface="宋体" panose="02010600030101010101" pitchFamily="2" charset="-122"/>
              </a:rPr>
              <a:t>("%d is not a prime..\</a:t>
            </a:r>
            <a:r>
              <a:rPr lang="en-US" altLang="zh-CN" sz="2800" b="0" dirty="0" err="1">
                <a:solidFill>
                  <a:srgbClr val="000000"/>
                </a:solidFill>
                <a:ea typeface="宋体" panose="02010600030101010101" pitchFamily="2" charset="-122"/>
              </a:rPr>
              <a:t>n",m</a:t>
            </a:r>
            <a:r>
              <a:rPr lang="en-US" altLang="zh-CN" sz="2800" b="0" dirty="0">
                <a:solidFill>
                  <a:srgbClr val="000000"/>
                </a:solidFill>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7"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 xmlns:a16="http://schemas.microsoft.com/office/drawing/2014/main" id="{FC2E773B-43FF-4EC2-AF97-0F465735DD63}"/>
              </a:ext>
            </a:extLst>
          </p:cNvPr>
          <p:cNvSpPr>
            <a:spLocks noGrp="1"/>
          </p:cNvSpPr>
          <p:nvPr>
            <p:ph type="title"/>
          </p:nvPr>
        </p:nvSpPr>
        <p:spPr/>
        <p:txBody>
          <a:bodyPr/>
          <a:lstStyle/>
          <a:p>
            <a:r>
              <a:rPr lang="en-US" altLang="zh-CN"/>
              <a:t>A slight improvement</a:t>
            </a:r>
            <a:endParaRPr lang="zh-CN" altLang="en-US"/>
          </a:p>
        </p:txBody>
      </p:sp>
      <p:sp>
        <p:nvSpPr>
          <p:cNvPr id="53251" name="内容占位符 2">
            <a:extLst>
              <a:ext uri="{FF2B5EF4-FFF2-40B4-BE49-F238E27FC236}">
                <a16:creationId xmlns="" xmlns:a16="http://schemas.microsoft.com/office/drawing/2014/main" id="{3AABCE15-9AFA-4608-8F79-FD2D1D8ACEA8}"/>
              </a:ext>
            </a:extLst>
          </p:cNvPr>
          <p:cNvSpPr>
            <a:spLocks noGrp="1"/>
          </p:cNvSpPr>
          <p:nvPr>
            <p:ph idx="1"/>
          </p:nvPr>
        </p:nvSpPr>
        <p:spPr/>
        <p:txBody>
          <a:bodyPr/>
          <a:lstStyle/>
          <a:p>
            <a:r>
              <a:rPr lang="en-US" altLang="zh-CN" dirty="0">
                <a:ea typeface="宋体" panose="02010600030101010101" pitchFamily="2" charset="-122"/>
              </a:rPr>
              <a:t>Mathematics</a:t>
            </a:r>
          </a:p>
          <a:p>
            <a:pPr lvl="1">
              <a:buFont typeface="Wingdings" panose="05000000000000000000" pitchFamily="2" charset="2"/>
              <a:buNone/>
            </a:pPr>
            <a:r>
              <a:rPr lang="en-US" altLang="zh-CN" dirty="0">
                <a:ea typeface="宋体" panose="02010600030101010101" pitchFamily="2" charset="-122"/>
              </a:rPr>
              <a:t>Suppose m has divisors </a:t>
            </a:r>
            <a:r>
              <a:rPr lang="en-US" altLang="zh-CN" i="1" dirty="0" err="1">
                <a:ea typeface="宋体" panose="02010600030101010101" pitchFamily="2" charset="-122"/>
              </a:rPr>
              <a:t>i</a:t>
            </a:r>
            <a:r>
              <a:rPr lang="en-US" altLang="zh-CN" dirty="0">
                <a:ea typeface="宋体" panose="02010600030101010101" pitchFamily="2" charset="-122"/>
              </a:rPr>
              <a:t> and </a:t>
            </a:r>
            <a:r>
              <a:rPr lang="en-US" altLang="zh-CN" i="1" dirty="0">
                <a:ea typeface="宋体" panose="02010600030101010101" pitchFamily="2" charset="-122"/>
              </a:rPr>
              <a:t>j</a:t>
            </a:r>
            <a:r>
              <a:rPr lang="en-US" altLang="zh-CN" dirty="0">
                <a:ea typeface="宋体" panose="02010600030101010101" pitchFamily="2" charset="-122"/>
              </a:rPr>
              <a:t> </a:t>
            </a:r>
            <a:r>
              <a:rPr lang="en-US" altLang="zh-CN" dirty="0" smtClean="0">
                <a:ea typeface="宋体" panose="02010600030101010101" pitchFamily="2" charset="-122"/>
                <a:sym typeface="Wingdings" panose="05000000000000000000" pitchFamily="2" charset="2"/>
              </a:rPr>
              <a:t></a:t>
            </a:r>
          </a:p>
          <a:p>
            <a:pPr lvl="1">
              <a:buFont typeface="Wingdings" panose="05000000000000000000" pitchFamily="2" charset="2"/>
              <a:buNone/>
            </a:pPr>
            <a:r>
              <a:rPr lang="en-US" altLang="zh-CN" dirty="0" smtClean="0">
                <a:ea typeface="宋体" panose="02010600030101010101" pitchFamily="2" charset="-122"/>
                <a:sym typeface="Wingdings" panose="05000000000000000000" pitchFamily="2" charset="2"/>
              </a:rPr>
              <a:t>and </a:t>
            </a:r>
            <a:r>
              <a:rPr lang="en-US" altLang="zh-CN" dirty="0" err="1" smtClean="0">
                <a:ea typeface="宋体" panose="02010600030101010101" pitchFamily="2" charset="-122"/>
                <a:sym typeface="Wingdings" panose="05000000000000000000" pitchFamily="2" charset="2"/>
              </a:rPr>
              <a:t>assu</a:t>
            </a:r>
            <a:r>
              <a:rPr lang="en-US" altLang="zh-CN" dirty="0">
                <a:ea typeface="宋体" panose="02010600030101010101" pitchFamily="2" charset="-122"/>
                <a:sym typeface="Wingdings" panose="05000000000000000000" pitchFamily="2" charset="2"/>
              </a:rPr>
              <a:t> </a:t>
            </a:r>
            <a:r>
              <a:rPr lang="en-US" altLang="zh-CN" dirty="0" smtClean="0">
                <a:ea typeface="宋体" panose="02010600030101010101" pitchFamily="2" charset="-122"/>
                <a:sym typeface="Wingdings" panose="05000000000000000000" pitchFamily="2" charset="2"/>
              </a:rPr>
              <a:t>                       </a:t>
            </a:r>
            <a:r>
              <a:rPr lang="en-US" altLang="zh-CN" dirty="0" smtClean="0">
                <a:ea typeface="宋体" panose="02010600030101010101" pitchFamily="2" charset="-122"/>
                <a:sym typeface="Wingdings" panose="05000000000000000000" pitchFamily="2" charset="2"/>
              </a:rPr>
              <a:t> </a:t>
            </a:r>
            <a:endParaRPr lang="en-US" altLang="zh-CN" dirty="0">
              <a:ea typeface="宋体" panose="02010600030101010101" pitchFamily="2" charset="-122"/>
            </a:endParaRPr>
          </a:p>
          <a:p>
            <a:endParaRPr lang="en-US" altLang="zh-CN" dirty="0" smtClean="0">
              <a:ea typeface="宋体" panose="02010600030101010101" pitchFamily="2" charset="-122"/>
            </a:endParaRPr>
          </a:p>
          <a:p>
            <a:r>
              <a:rPr lang="en-US" altLang="zh-CN" dirty="0" smtClean="0">
                <a:ea typeface="宋体" panose="02010600030101010101" pitchFamily="2" charset="-122"/>
              </a:rPr>
              <a:t>Program</a:t>
            </a:r>
            <a:endParaRPr lang="en-US" altLang="zh-CN" dirty="0">
              <a:ea typeface="宋体" panose="02010600030101010101" pitchFamily="2" charset="-122"/>
            </a:endParaRPr>
          </a:p>
          <a:p>
            <a:pPr lvl="1"/>
            <a:r>
              <a:rPr lang="en-US" altLang="zh-CN" dirty="0">
                <a:ea typeface="宋体" panose="02010600030101010101" pitchFamily="2" charset="-122"/>
              </a:rPr>
              <a:t>We only need to search the range between 2 and </a:t>
            </a:r>
            <a:r>
              <a:rPr lang="en-US" altLang="zh-CN" dirty="0">
                <a:solidFill>
                  <a:srgbClr val="FF0000"/>
                </a:solidFill>
                <a:ea typeface="宋体" panose="02010600030101010101" pitchFamily="2" charset="-122"/>
              </a:rPr>
              <a:t>the square root of m</a:t>
            </a:r>
            <a:endParaRPr lang="zh-CN" altLang="en-US" dirty="0">
              <a:solidFill>
                <a:srgbClr val="FF0000"/>
              </a:solidFill>
              <a:ea typeface="宋体" panose="02010600030101010101" pitchFamily="2" charset="-122"/>
            </a:endParaRPr>
          </a:p>
        </p:txBody>
      </p:sp>
      <p:graphicFrame>
        <p:nvGraphicFramePr>
          <p:cNvPr id="53252" name="Object 4">
            <a:extLst>
              <a:ext uri="{FF2B5EF4-FFF2-40B4-BE49-F238E27FC236}">
                <a16:creationId xmlns="" xmlns:a16="http://schemas.microsoft.com/office/drawing/2014/main" id="{0940A78A-04FB-43D0-8B81-0B9317EB213A}"/>
              </a:ext>
            </a:extLst>
          </p:cNvPr>
          <p:cNvGraphicFramePr>
            <a:graphicFrameLocks noChangeAspect="1"/>
          </p:cNvGraphicFramePr>
          <p:nvPr>
            <p:extLst>
              <p:ext uri="{D42A27DB-BD31-4B8C-83A1-F6EECF244321}">
                <p14:modId xmlns:p14="http://schemas.microsoft.com/office/powerpoint/2010/main" val="182989652"/>
              </p:ext>
            </p:extLst>
          </p:nvPr>
        </p:nvGraphicFramePr>
        <p:xfrm>
          <a:off x="3745706" y="1801813"/>
          <a:ext cx="966788" cy="482600"/>
        </p:xfrm>
        <a:graphic>
          <a:graphicData uri="http://schemas.openxmlformats.org/presentationml/2006/ole">
            <mc:AlternateContent xmlns:mc="http://schemas.openxmlformats.org/markup-compatibility/2006">
              <mc:Choice xmlns:v="urn:schemas-microsoft-com:vml" Requires="v">
                <p:oleObj spid="_x0000_s3164" name="公式" r:id="rId4" imgW="469900" imgH="228600" progId="Equation.3">
                  <p:embed/>
                </p:oleObj>
              </mc:Choice>
              <mc:Fallback>
                <p:oleObj name="公式" r:id="rId4" imgW="469900" imgH="228600" progId="Equation.3">
                  <p:embed/>
                  <p:pic>
                    <p:nvPicPr>
                      <p:cNvPr id="53252" name="Object 4">
                        <a:extLst>
                          <a:ext uri="{FF2B5EF4-FFF2-40B4-BE49-F238E27FC236}">
                            <a16:creationId xmlns="" xmlns:a16="http://schemas.microsoft.com/office/drawing/2014/main" id="{0940A78A-04FB-43D0-8B81-0B9317EB21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5706" y="1801813"/>
                        <a:ext cx="966788" cy="482600"/>
                      </a:xfrm>
                      <a:prstGeom prst="rect">
                        <a:avLst/>
                      </a:prstGeom>
                      <a:solidFill>
                        <a:schemeClr val="bg1"/>
                      </a:solidFill>
                    </p:spPr>
                  </p:pic>
                </p:oleObj>
              </mc:Fallback>
            </mc:AlternateContent>
          </a:graphicData>
        </a:graphic>
      </p:graphicFrame>
      <p:graphicFrame>
        <p:nvGraphicFramePr>
          <p:cNvPr id="53253" name="Object 3">
            <a:extLst>
              <a:ext uri="{FF2B5EF4-FFF2-40B4-BE49-F238E27FC236}">
                <a16:creationId xmlns="" xmlns:a16="http://schemas.microsoft.com/office/drawing/2014/main" id="{10BBCBBB-1A11-4FDE-84AC-7FE9F2E227B6}"/>
              </a:ext>
            </a:extLst>
          </p:cNvPr>
          <p:cNvGraphicFramePr>
            <a:graphicFrameLocks noChangeAspect="1"/>
          </p:cNvGraphicFramePr>
          <p:nvPr>
            <p:extLst>
              <p:ext uri="{D42A27DB-BD31-4B8C-83A1-F6EECF244321}">
                <p14:modId xmlns:p14="http://schemas.microsoft.com/office/powerpoint/2010/main" val="1850204620"/>
              </p:ext>
            </p:extLst>
          </p:nvPr>
        </p:nvGraphicFramePr>
        <p:xfrm>
          <a:off x="1128714" y="1882775"/>
          <a:ext cx="808038" cy="374650"/>
        </p:xfrm>
        <a:graphic>
          <a:graphicData uri="http://schemas.openxmlformats.org/presentationml/2006/ole">
            <mc:AlternateContent xmlns:mc="http://schemas.openxmlformats.org/markup-compatibility/2006">
              <mc:Choice xmlns:v="urn:schemas-microsoft-com:vml" Requires="v">
                <p:oleObj spid="_x0000_s3165" name="公式" r:id="rId6" imgW="466200" imgH="164520" progId="Equation.3">
                  <p:embed/>
                </p:oleObj>
              </mc:Choice>
              <mc:Fallback>
                <p:oleObj name="公式" r:id="rId6" imgW="466200" imgH="164520" progId="Equation.3">
                  <p:embed/>
                  <p:pic>
                    <p:nvPicPr>
                      <p:cNvPr id="53253" name="Object 3">
                        <a:extLst>
                          <a:ext uri="{FF2B5EF4-FFF2-40B4-BE49-F238E27FC236}">
                            <a16:creationId xmlns="" xmlns:a16="http://schemas.microsoft.com/office/drawing/2014/main" id="{10BBCBBB-1A11-4FDE-84AC-7FE9F2E227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714" y="1882775"/>
                        <a:ext cx="808038" cy="374650"/>
                      </a:xfrm>
                      <a:prstGeom prst="rect">
                        <a:avLst/>
                      </a:prstGeom>
                      <a:solidFill>
                        <a:schemeClr val="bg1"/>
                      </a:solidFill>
                    </p:spPr>
                  </p:pic>
                </p:oleObj>
              </mc:Fallback>
            </mc:AlternateContent>
          </a:graphicData>
        </a:graphic>
      </p:graphicFrame>
      <p:graphicFrame>
        <p:nvGraphicFramePr>
          <p:cNvPr id="53254" name="Object 4">
            <a:extLst>
              <a:ext uri="{FF2B5EF4-FFF2-40B4-BE49-F238E27FC236}">
                <a16:creationId xmlns="" xmlns:a16="http://schemas.microsoft.com/office/drawing/2014/main" id="{E478C85B-D0B7-4144-B7B8-DB76B14B4B58}"/>
              </a:ext>
            </a:extLst>
          </p:cNvPr>
          <p:cNvGraphicFramePr>
            <a:graphicFrameLocks noChangeAspect="1"/>
          </p:cNvGraphicFramePr>
          <p:nvPr>
            <p:extLst>
              <p:ext uri="{D42A27DB-BD31-4B8C-83A1-F6EECF244321}">
                <p14:modId xmlns:p14="http://schemas.microsoft.com/office/powerpoint/2010/main" val="1613082014"/>
              </p:ext>
            </p:extLst>
          </p:nvPr>
        </p:nvGraphicFramePr>
        <p:xfrm>
          <a:off x="2251076" y="1893400"/>
          <a:ext cx="652463" cy="401638"/>
        </p:xfrm>
        <a:graphic>
          <a:graphicData uri="http://schemas.openxmlformats.org/presentationml/2006/ole">
            <mc:AlternateContent xmlns:mc="http://schemas.openxmlformats.org/markup-compatibility/2006">
              <mc:Choice xmlns:v="urn:schemas-microsoft-com:vml" Requires="v">
                <p:oleObj spid="_x0000_s3166" name="公式" r:id="rId8" imgW="317225" imgH="190335" progId="Equation.3">
                  <p:embed/>
                </p:oleObj>
              </mc:Choice>
              <mc:Fallback>
                <p:oleObj name="公式" r:id="rId8" imgW="317225" imgH="190335" progId="Equation.3">
                  <p:embed/>
                  <p:pic>
                    <p:nvPicPr>
                      <p:cNvPr id="53254" name="Object 4">
                        <a:extLst>
                          <a:ext uri="{FF2B5EF4-FFF2-40B4-BE49-F238E27FC236}">
                            <a16:creationId xmlns="" xmlns:a16="http://schemas.microsoft.com/office/drawing/2014/main" id="{E478C85B-D0B7-4144-B7B8-DB76B14B4B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1076" y="1893400"/>
                        <a:ext cx="652463" cy="401638"/>
                      </a:xfrm>
                      <a:prstGeom prst="rect">
                        <a:avLst/>
                      </a:prstGeom>
                      <a:solidFill>
                        <a:schemeClr val="bg1"/>
                      </a:solidFill>
                    </p:spPr>
                  </p:pic>
                </p:oleObj>
              </mc:Fallback>
            </mc:AlternateContent>
          </a:graphicData>
        </a:graphic>
      </p:graphicFrame>
      <p:graphicFrame>
        <p:nvGraphicFramePr>
          <p:cNvPr id="53255" name="Object 5">
            <a:extLst>
              <a:ext uri="{FF2B5EF4-FFF2-40B4-BE49-F238E27FC236}">
                <a16:creationId xmlns="" xmlns:a16="http://schemas.microsoft.com/office/drawing/2014/main" id="{B3526D04-8113-4A08-92A2-9574D6D29E5A}"/>
              </a:ext>
            </a:extLst>
          </p:cNvPr>
          <p:cNvGraphicFramePr>
            <a:graphicFrameLocks noChangeAspect="1"/>
          </p:cNvGraphicFramePr>
          <p:nvPr>
            <p:extLst>
              <p:ext uri="{D42A27DB-BD31-4B8C-83A1-F6EECF244321}">
                <p14:modId xmlns:p14="http://schemas.microsoft.com/office/powerpoint/2010/main" val="382790836"/>
              </p:ext>
            </p:extLst>
          </p:nvPr>
        </p:nvGraphicFramePr>
        <p:xfrm>
          <a:off x="823032" y="1882775"/>
          <a:ext cx="1122363" cy="401638"/>
        </p:xfrm>
        <a:graphic>
          <a:graphicData uri="http://schemas.openxmlformats.org/presentationml/2006/ole">
            <mc:AlternateContent xmlns:mc="http://schemas.openxmlformats.org/markup-compatibility/2006">
              <mc:Choice xmlns:v="urn:schemas-microsoft-com:vml" Requires="v">
                <p:oleObj spid="_x0000_s3167" name="公式" r:id="rId10" imgW="545863" imgH="190417" progId="Equation.3">
                  <p:embed/>
                </p:oleObj>
              </mc:Choice>
              <mc:Fallback>
                <p:oleObj name="公式" r:id="rId10" imgW="545863" imgH="190417" progId="Equation.3">
                  <p:embed/>
                  <p:pic>
                    <p:nvPicPr>
                      <p:cNvPr id="53255" name="Object 5">
                        <a:extLst>
                          <a:ext uri="{FF2B5EF4-FFF2-40B4-BE49-F238E27FC236}">
                            <a16:creationId xmlns="" xmlns:a16="http://schemas.microsoft.com/office/drawing/2014/main" id="{B3526D04-8113-4A08-92A2-9574D6D29E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3032" y="1882775"/>
                        <a:ext cx="1122363" cy="401638"/>
                      </a:xfrm>
                      <a:prstGeom prst="rect">
                        <a:avLst/>
                      </a:prstGeom>
                      <a:solidFill>
                        <a:schemeClr val="bg1"/>
                      </a:solidFill>
                    </p:spPr>
                  </p:pic>
                </p:oleObj>
              </mc:Fallback>
            </mc:AlternateContent>
          </a:graphicData>
        </a:graphic>
      </p:graphicFrame>
      <p:sp>
        <p:nvSpPr>
          <p:cNvPr id="10" name="Rectangle 7">
            <a:extLst>
              <a:ext uri="{FF2B5EF4-FFF2-40B4-BE49-F238E27FC236}">
                <a16:creationId xmlns="" xmlns:a16="http://schemas.microsoft.com/office/drawing/2014/main" id="{8DD5DAA1-DF9E-472E-9C84-45585206E1F9}"/>
              </a:ext>
            </a:extLst>
          </p:cNvPr>
          <p:cNvSpPr>
            <a:spLocks noChangeArrowheads="1"/>
          </p:cNvSpPr>
          <p:nvPr/>
        </p:nvSpPr>
        <p:spPr bwMode="auto">
          <a:xfrm>
            <a:off x="1024731" y="4005064"/>
            <a:ext cx="6408738" cy="2054225"/>
          </a:xfrm>
          <a:prstGeom prst="rect">
            <a:avLst/>
          </a:prstGeom>
          <a:solidFill>
            <a:srgbClr val="CCFFFF"/>
          </a:solidFill>
          <a:ln w="9525">
            <a:solidFill>
              <a:srgbClr val="99CC00"/>
            </a:solidFill>
            <a:miter lim="800000"/>
            <a:headEnd/>
            <a:tailEnd/>
          </a:ln>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800" dirty="0">
                <a:latin typeface="Arial" panose="020B0604020202020204" pitchFamily="34" charset="0"/>
              </a:rPr>
              <a:t>for ( </a:t>
            </a:r>
            <a:r>
              <a:rPr kumimoji="1" lang="en-US" altLang="zh-CN" sz="2800" dirty="0" err="1">
                <a:latin typeface="Arial" panose="020B0604020202020204" pitchFamily="34" charset="0"/>
              </a:rPr>
              <a:t>i</a:t>
            </a:r>
            <a:r>
              <a:rPr kumimoji="1" lang="en-US" altLang="zh-CN" sz="2800" dirty="0">
                <a:latin typeface="Arial" panose="020B0604020202020204" pitchFamily="34" charset="0"/>
              </a:rPr>
              <a:t> = 2</a:t>
            </a:r>
            <a:r>
              <a:rPr kumimoji="1" lang="zh-CN" altLang="en-US" sz="2800" dirty="0" smtClean="0">
                <a:latin typeface="Arial" panose="020B0604020202020204" pitchFamily="34" charset="0"/>
              </a:rPr>
              <a:t>～</a:t>
            </a:r>
            <a:r>
              <a:rPr kumimoji="1" lang="en-US" altLang="zh-CN" sz="2800" dirty="0" err="1" smtClean="0">
                <a:latin typeface="Arial" panose="020B0604020202020204" pitchFamily="34" charset="0"/>
              </a:rPr>
              <a:t>sqrt</a:t>
            </a:r>
            <a:r>
              <a:rPr kumimoji="1" lang="en-US" altLang="zh-CN" sz="2800" dirty="0" smtClean="0">
                <a:latin typeface="Arial" panose="020B0604020202020204" pitchFamily="34" charset="0"/>
              </a:rPr>
              <a:t>(m) </a:t>
            </a:r>
            <a:r>
              <a:rPr kumimoji="1" lang="en-US" altLang="zh-CN" sz="2800" dirty="0">
                <a:latin typeface="Arial" panose="020B0604020202020204" pitchFamily="34" charset="0"/>
              </a:rPr>
              <a:t>)</a:t>
            </a:r>
          </a:p>
          <a:p>
            <a:pPr eaLnBrk="1" hangingPunct="1">
              <a:spcBef>
                <a:spcPct val="0"/>
              </a:spcBef>
              <a:buFontTx/>
              <a:buNone/>
            </a:pPr>
            <a:r>
              <a:rPr kumimoji="1" lang="en-US" altLang="zh-CN" sz="2800" dirty="0">
                <a:latin typeface="Arial" panose="020B0604020202020204" pitchFamily="34" charset="0"/>
              </a:rPr>
              <a:t>     if (m is divisible by </a:t>
            </a:r>
            <a:r>
              <a:rPr kumimoji="1" lang="en-US" altLang="zh-CN" sz="2800" dirty="0" err="1">
                <a:latin typeface="Arial" panose="020B0604020202020204" pitchFamily="34" charset="0"/>
              </a:rPr>
              <a:t>i</a:t>
            </a:r>
            <a:r>
              <a:rPr kumimoji="1" lang="en-US" altLang="zh-CN" sz="2800" dirty="0">
                <a:latin typeface="Arial" panose="020B0604020202020204" pitchFamily="34" charset="0"/>
              </a:rPr>
              <a:t>) Jump out</a:t>
            </a:r>
            <a:endParaRPr kumimoji="1" lang="zh-CN" altLang="en-US" sz="2800" dirty="0">
              <a:latin typeface="Arial" panose="020B0604020202020204" pitchFamily="34" charset="0"/>
            </a:endParaRPr>
          </a:p>
          <a:p>
            <a:pPr eaLnBrk="1" hangingPunct="1">
              <a:spcBef>
                <a:spcPct val="0"/>
              </a:spcBef>
              <a:buFontTx/>
              <a:buNone/>
            </a:pPr>
            <a:endParaRPr kumimoji="1" lang="zh-CN" altLang="en-US" sz="1600" dirty="0">
              <a:latin typeface="Arial" panose="020B0604020202020204" pitchFamily="34" charset="0"/>
            </a:endParaRPr>
          </a:p>
          <a:p>
            <a:pPr eaLnBrk="1" hangingPunct="1">
              <a:spcBef>
                <a:spcPct val="0"/>
              </a:spcBef>
              <a:buFontTx/>
              <a:buNone/>
            </a:pPr>
            <a:r>
              <a:rPr kumimoji="1" lang="en-US" altLang="zh-CN" sz="2800" dirty="0">
                <a:latin typeface="Arial" panose="020B0604020202020204" pitchFamily="34" charset="0"/>
              </a:rPr>
              <a:t>if ( </a:t>
            </a:r>
            <a:r>
              <a:rPr kumimoji="1" lang="zh-CN" altLang="en-US" sz="2800" dirty="0" smtClean="0">
                <a:latin typeface="Arial" panose="020B0604020202020204" pitchFamily="34" charset="0"/>
              </a:rPr>
              <a:t>？</a:t>
            </a:r>
            <a:r>
              <a:rPr kumimoji="1" lang="en-US" altLang="zh-CN" sz="2800" dirty="0" smtClean="0">
                <a:latin typeface="Arial" panose="020B0604020202020204" pitchFamily="34" charset="0"/>
              </a:rPr>
              <a:t>)  </a:t>
            </a:r>
            <a:r>
              <a:rPr kumimoji="1" lang="en-US" altLang="zh-CN" sz="2800" dirty="0">
                <a:latin typeface="Arial" panose="020B0604020202020204" pitchFamily="34" charset="0"/>
              </a:rPr>
              <a:t>m is prime</a:t>
            </a:r>
            <a:r>
              <a:rPr kumimoji="1" lang="zh-CN" altLang="en-US" sz="2800" dirty="0">
                <a:latin typeface="Arial" panose="020B0604020202020204" pitchFamily="34" charset="0"/>
              </a:rPr>
              <a:t>  </a:t>
            </a:r>
          </a:p>
          <a:p>
            <a:pPr eaLnBrk="1" hangingPunct="1">
              <a:spcBef>
                <a:spcPct val="0"/>
              </a:spcBef>
              <a:buFontTx/>
              <a:buNone/>
            </a:pPr>
            <a:r>
              <a:rPr kumimoji="1" lang="en-US" altLang="zh-CN" sz="2800" dirty="0">
                <a:latin typeface="Arial" panose="020B0604020202020204" pitchFamily="34" charset="0"/>
              </a:rPr>
              <a:t>else </a:t>
            </a:r>
            <a:r>
              <a:rPr kumimoji="1" lang="zh-CN" altLang="en-US" sz="2800" dirty="0">
                <a:latin typeface="Arial" panose="020B0604020202020204" pitchFamily="34" charset="0"/>
              </a:rPr>
              <a:t> </a:t>
            </a:r>
            <a:r>
              <a:rPr kumimoji="1" lang="en-US" altLang="zh-CN" sz="2800" dirty="0">
                <a:latin typeface="Arial" panose="020B0604020202020204" pitchFamily="34" charset="0"/>
              </a:rPr>
              <a:t>m composite</a:t>
            </a:r>
            <a:endParaRPr kumimoji="1" lang="zh-CN" altLang="en-US"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 xmlns:a16="http://schemas.microsoft.com/office/drawing/2014/main" id="{FC2E773B-43FF-4EC2-AF97-0F465735DD63}"/>
              </a:ext>
            </a:extLst>
          </p:cNvPr>
          <p:cNvSpPr>
            <a:spLocks noGrp="1"/>
          </p:cNvSpPr>
          <p:nvPr>
            <p:ph type="title"/>
          </p:nvPr>
        </p:nvSpPr>
        <p:spPr/>
        <p:txBody>
          <a:bodyPr/>
          <a:lstStyle/>
          <a:p>
            <a:r>
              <a:rPr lang="en-US" altLang="zh-CN"/>
              <a:t>A slight improvement</a:t>
            </a:r>
            <a:endParaRPr lang="zh-CN" altLang="en-US"/>
          </a:p>
        </p:txBody>
      </p:sp>
      <p:sp>
        <p:nvSpPr>
          <p:cNvPr id="8" name="Rectangle 8">
            <a:extLst>
              <a:ext uri="{FF2B5EF4-FFF2-40B4-BE49-F238E27FC236}">
                <a16:creationId xmlns="" xmlns:a16="http://schemas.microsoft.com/office/drawing/2014/main" id="{A3F20590-DE9B-4C41-976E-693842B3285B}"/>
              </a:ext>
            </a:extLst>
          </p:cNvPr>
          <p:cNvSpPr>
            <a:spLocks noChangeArrowheads="1"/>
          </p:cNvSpPr>
          <p:nvPr/>
        </p:nvSpPr>
        <p:spPr bwMode="auto">
          <a:xfrm>
            <a:off x="581237" y="838454"/>
            <a:ext cx="76327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indent="427038" eaLnBrk="1" hangingPunct="1">
              <a:spcBef>
                <a:spcPct val="0"/>
              </a:spcBef>
              <a:buNone/>
            </a:pPr>
            <a:r>
              <a:rPr lang="en-US" altLang="zh-CN" sz="2800" b="0" dirty="0" smtClean="0">
                <a:solidFill>
                  <a:srgbClr val="000000"/>
                </a:solidFill>
              </a:rPr>
              <a:t>#</a:t>
            </a:r>
            <a:r>
              <a:rPr lang="en-US" altLang="zh-CN" sz="2800" b="0" dirty="0">
                <a:solidFill>
                  <a:srgbClr val="000000"/>
                </a:solidFill>
              </a:rPr>
              <a:t>include &lt;</a:t>
            </a:r>
            <a:r>
              <a:rPr lang="en-US" altLang="zh-CN" sz="2800" b="0" dirty="0" err="1">
                <a:solidFill>
                  <a:srgbClr val="000000"/>
                </a:solidFill>
              </a:rPr>
              <a:t>math.h</a:t>
            </a:r>
            <a:r>
              <a:rPr lang="en-US" altLang="zh-CN" sz="2800" b="0" dirty="0" smtClean="0">
                <a:solidFill>
                  <a:srgbClr val="000000"/>
                </a:solidFill>
              </a:rPr>
              <a:t>&gt;</a:t>
            </a:r>
          </a:p>
          <a:p>
            <a:pPr indent="427038" eaLnBrk="1" hangingPunct="1">
              <a:spcBef>
                <a:spcPct val="0"/>
              </a:spcBef>
              <a:buNone/>
            </a:pPr>
            <a:endParaRPr lang="en-US" altLang="zh-CN" sz="2800" b="0" dirty="0">
              <a:solidFill>
                <a:srgbClr val="000000"/>
              </a:solidFill>
            </a:endParaRPr>
          </a:p>
          <a:p>
            <a:pPr indent="427038" eaLnBrk="1" hangingPunct="1">
              <a:spcBef>
                <a:spcPct val="0"/>
              </a:spcBef>
              <a:buNone/>
            </a:pPr>
            <a:r>
              <a:rPr lang="en-US" altLang="zh-CN" sz="2800" b="0" dirty="0">
                <a:solidFill>
                  <a:srgbClr val="000000"/>
                </a:solidFill>
              </a:rPr>
              <a:t>for( </a:t>
            </a:r>
            <a:r>
              <a:rPr lang="en-US" altLang="zh-CN" sz="2800" b="0" dirty="0" err="1" smtClean="0">
                <a:solidFill>
                  <a:srgbClr val="000000"/>
                </a:solidFill>
              </a:rPr>
              <a:t>int</a:t>
            </a:r>
            <a:r>
              <a:rPr lang="en-US" altLang="zh-CN" sz="2800" b="0" dirty="0" smtClean="0">
                <a:solidFill>
                  <a:srgbClr val="000000"/>
                </a:solidFill>
              </a:rPr>
              <a:t> </a:t>
            </a:r>
            <a:r>
              <a:rPr lang="en-US" altLang="zh-CN" sz="2800" b="0" dirty="0" err="1" smtClean="0">
                <a:solidFill>
                  <a:srgbClr val="000000"/>
                </a:solidFill>
              </a:rPr>
              <a:t>i</a:t>
            </a:r>
            <a:r>
              <a:rPr lang="en-US" altLang="zh-CN" sz="2800" b="0" dirty="0" smtClean="0">
                <a:solidFill>
                  <a:srgbClr val="000000"/>
                </a:solidFill>
              </a:rPr>
              <a:t> </a:t>
            </a:r>
            <a:r>
              <a:rPr lang="en-US" altLang="zh-CN" sz="2800" b="0" dirty="0">
                <a:solidFill>
                  <a:srgbClr val="000000"/>
                </a:solidFill>
              </a:rPr>
              <a:t>= 2; </a:t>
            </a:r>
            <a:r>
              <a:rPr lang="en-US" altLang="zh-CN" sz="2800" b="0" dirty="0" err="1">
                <a:solidFill>
                  <a:srgbClr val="000000"/>
                </a:solidFill>
              </a:rPr>
              <a:t>i</a:t>
            </a:r>
            <a:r>
              <a:rPr lang="en-US" altLang="zh-CN" sz="2800" b="0" dirty="0">
                <a:solidFill>
                  <a:srgbClr val="000000"/>
                </a:solidFill>
              </a:rPr>
              <a:t> </a:t>
            </a:r>
            <a:r>
              <a:rPr lang="en-US" altLang="zh-CN" sz="2800" b="0" dirty="0" smtClean="0">
                <a:solidFill>
                  <a:srgbClr val="000000"/>
                </a:solidFill>
              </a:rPr>
              <a:t>&lt;</a:t>
            </a:r>
            <a:r>
              <a:rPr lang="en-US" altLang="zh-CN" sz="2800" b="0" dirty="0" err="1" smtClean="0">
                <a:solidFill>
                  <a:srgbClr val="FF0000"/>
                </a:solidFill>
              </a:rPr>
              <a:t>sqrt</a:t>
            </a:r>
            <a:r>
              <a:rPr lang="en-US" altLang="zh-CN" sz="2800" b="0" dirty="0" smtClean="0">
                <a:solidFill>
                  <a:srgbClr val="FF0000"/>
                </a:solidFill>
              </a:rPr>
              <a:t>(m</a:t>
            </a:r>
            <a:r>
              <a:rPr lang="en-US" altLang="zh-CN" sz="2800" b="0" dirty="0">
                <a:solidFill>
                  <a:srgbClr val="FF0000"/>
                </a:solidFill>
              </a:rPr>
              <a:t>)</a:t>
            </a:r>
            <a:r>
              <a:rPr lang="en-US" altLang="zh-CN" sz="2800" b="0" dirty="0" smtClean="0">
                <a:solidFill>
                  <a:srgbClr val="000000"/>
                </a:solidFill>
              </a:rPr>
              <a:t>; </a:t>
            </a:r>
            <a:r>
              <a:rPr lang="en-US" altLang="zh-CN" sz="2800" b="0" dirty="0" err="1">
                <a:solidFill>
                  <a:srgbClr val="000000"/>
                </a:solidFill>
              </a:rPr>
              <a:t>i</a:t>
            </a:r>
            <a:r>
              <a:rPr lang="en-US" altLang="zh-CN" sz="2800" b="0" dirty="0">
                <a:solidFill>
                  <a:srgbClr val="000000"/>
                </a:solidFill>
              </a:rPr>
              <a:t>++)</a:t>
            </a:r>
          </a:p>
          <a:p>
            <a:pPr indent="427038" eaLnBrk="1" hangingPunct="1">
              <a:spcBef>
                <a:spcPct val="0"/>
              </a:spcBef>
              <a:buNone/>
            </a:pPr>
            <a:r>
              <a:rPr lang="en-US" altLang="zh-CN" sz="2800" b="0" dirty="0" smtClean="0">
                <a:solidFill>
                  <a:srgbClr val="000000"/>
                </a:solidFill>
              </a:rPr>
              <a:t>{   </a:t>
            </a:r>
          </a:p>
          <a:p>
            <a:pPr indent="427038" eaLnBrk="1" hangingPunct="1">
              <a:spcBef>
                <a:spcPct val="0"/>
              </a:spcBef>
              <a:buNone/>
            </a:pPr>
            <a:r>
              <a:rPr lang="en-US" altLang="zh-CN" sz="2800" b="0" dirty="0">
                <a:solidFill>
                  <a:srgbClr val="000000"/>
                </a:solidFill>
              </a:rPr>
              <a:t> </a:t>
            </a:r>
            <a:r>
              <a:rPr lang="en-US" altLang="zh-CN" sz="2800" b="0" dirty="0" smtClean="0">
                <a:solidFill>
                  <a:srgbClr val="000000"/>
                </a:solidFill>
              </a:rPr>
              <a:t>      if</a:t>
            </a:r>
            <a:r>
              <a:rPr lang="en-US" altLang="zh-CN" sz="2800" b="0" dirty="0">
                <a:solidFill>
                  <a:srgbClr val="000000"/>
                </a:solidFill>
              </a:rPr>
              <a:t>( </a:t>
            </a:r>
            <a:r>
              <a:rPr lang="en-US" altLang="zh-CN" sz="2800" b="0" dirty="0" err="1">
                <a:solidFill>
                  <a:srgbClr val="000000"/>
                </a:solidFill>
              </a:rPr>
              <a:t>m%i</a:t>
            </a:r>
            <a:r>
              <a:rPr lang="en-US" altLang="zh-CN" sz="2800" b="0" dirty="0">
                <a:solidFill>
                  <a:srgbClr val="000000"/>
                </a:solidFill>
              </a:rPr>
              <a:t> ==0 )    </a:t>
            </a:r>
            <a:endParaRPr lang="en-US" altLang="zh-CN" sz="2800" b="0" dirty="0" smtClean="0">
              <a:solidFill>
                <a:srgbClr val="000000"/>
              </a:solidFill>
            </a:endParaRPr>
          </a:p>
          <a:p>
            <a:pPr indent="427038" eaLnBrk="1" hangingPunct="1">
              <a:spcBef>
                <a:spcPct val="0"/>
              </a:spcBef>
              <a:buNone/>
            </a:pPr>
            <a:r>
              <a:rPr lang="en-US" altLang="zh-CN" sz="2800" b="0" dirty="0" smtClean="0">
                <a:solidFill>
                  <a:srgbClr val="000000"/>
                </a:solidFill>
              </a:rPr>
              <a:t>       break;</a:t>
            </a:r>
            <a:endParaRPr lang="en-US" altLang="zh-CN" sz="2800" b="0" dirty="0">
              <a:solidFill>
                <a:srgbClr val="000000"/>
              </a:solidFill>
            </a:endParaRPr>
          </a:p>
          <a:p>
            <a:pPr indent="427038" eaLnBrk="1" hangingPunct="1">
              <a:spcBef>
                <a:spcPct val="0"/>
              </a:spcBef>
              <a:buNone/>
            </a:pPr>
            <a:r>
              <a:rPr lang="en-US" altLang="zh-CN" sz="2800" b="0" dirty="0">
                <a:solidFill>
                  <a:srgbClr val="000000"/>
                </a:solidFill>
              </a:rPr>
              <a:t> }</a:t>
            </a:r>
          </a:p>
          <a:p>
            <a:pPr indent="427038" eaLnBrk="1" hangingPunct="1">
              <a:spcBef>
                <a:spcPct val="0"/>
              </a:spcBef>
              <a:buNone/>
            </a:pPr>
            <a:r>
              <a:rPr lang="en-US" altLang="zh-CN" sz="2800" b="0" dirty="0">
                <a:solidFill>
                  <a:srgbClr val="000000"/>
                </a:solidFill>
              </a:rPr>
              <a:t>if( </a:t>
            </a:r>
            <a:r>
              <a:rPr lang="en-US" altLang="zh-CN" sz="2800" b="0" dirty="0">
                <a:solidFill>
                  <a:srgbClr val="000000"/>
                </a:solidFill>
              </a:rPr>
              <a:t> </a:t>
            </a:r>
            <a:r>
              <a:rPr lang="en-US" altLang="zh-CN" sz="2800" b="0" dirty="0" err="1" smtClean="0"/>
              <a:t>i</a:t>
            </a:r>
            <a:r>
              <a:rPr lang="en-US" altLang="zh-CN" sz="2800" b="0" dirty="0" smtClean="0"/>
              <a:t> == </a:t>
            </a:r>
            <a:r>
              <a:rPr lang="en-US" altLang="zh-CN" sz="2800" b="0" dirty="0" err="1" smtClean="0"/>
              <a:t>sqrt</a:t>
            </a:r>
            <a:r>
              <a:rPr lang="en-US" altLang="zh-CN" sz="2800" b="0" dirty="0" smtClean="0"/>
              <a:t>(m) </a:t>
            </a:r>
            <a:r>
              <a:rPr lang="en-US" altLang="zh-CN" sz="2800" b="0" dirty="0" smtClean="0">
                <a:solidFill>
                  <a:srgbClr val="000000"/>
                </a:solidFill>
              </a:rPr>
              <a:t>) </a:t>
            </a:r>
          </a:p>
          <a:p>
            <a:pPr indent="427038" eaLnBrk="1" hangingPunct="1">
              <a:spcBef>
                <a:spcPct val="0"/>
              </a:spcBef>
              <a:buNone/>
            </a:pPr>
            <a:r>
              <a:rPr lang="en-US" altLang="zh-CN" sz="2800" b="0" dirty="0">
                <a:solidFill>
                  <a:srgbClr val="000000"/>
                </a:solidFill>
              </a:rPr>
              <a:t> </a:t>
            </a:r>
            <a:r>
              <a:rPr lang="en-US" altLang="zh-CN" sz="2800" b="0" dirty="0" smtClean="0">
                <a:solidFill>
                  <a:srgbClr val="000000"/>
                </a:solidFill>
              </a:rPr>
              <a:t>   </a:t>
            </a:r>
            <a:r>
              <a:rPr lang="en-US" altLang="zh-CN" sz="2800" b="0" dirty="0" err="1" smtClean="0">
                <a:solidFill>
                  <a:srgbClr val="000000"/>
                </a:solidFill>
              </a:rPr>
              <a:t>printf</a:t>
            </a:r>
            <a:r>
              <a:rPr lang="en-US" altLang="zh-CN" sz="2800" b="0" dirty="0">
                <a:solidFill>
                  <a:srgbClr val="000000"/>
                </a:solidFill>
              </a:rPr>
              <a:t>("%d is a prime.\</a:t>
            </a:r>
            <a:r>
              <a:rPr lang="en-US" altLang="zh-CN" sz="2800" b="0" dirty="0" err="1">
                <a:solidFill>
                  <a:srgbClr val="000000"/>
                </a:solidFill>
              </a:rPr>
              <a:t>n",m</a:t>
            </a:r>
            <a:r>
              <a:rPr lang="en-US" altLang="zh-CN" sz="2800" b="0" dirty="0">
                <a:solidFill>
                  <a:srgbClr val="000000"/>
                </a:solidFill>
              </a:rPr>
              <a:t>) ;</a:t>
            </a:r>
          </a:p>
          <a:p>
            <a:pPr indent="427038" eaLnBrk="1" hangingPunct="1">
              <a:spcBef>
                <a:spcPct val="0"/>
              </a:spcBef>
              <a:buNone/>
            </a:pPr>
            <a:r>
              <a:rPr lang="en-US" altLang="zh-CN" sz="2800" b="0" dirty="0">
                <a:solidFill>
                  <a:srgbClr val="000000"/>
                </a:solidFill>
              </a:rPr>
              <a:t>else </a:t>
            </a:r>
            <a:endParaRPr lang="en-US" altLang="zh-CN" sz="2800" b="0" dirty="0" smtClean="0">
              <a:solidFill>
                <a:srgbClr val="000000"/>
              </a:solidFill>
            </a:endParaRPr>
          </a:p>
          <a:p>
            <a:pPr indent="427038" eaLnBrk="1" hangingPunct="1">
              <a:spcBef>
                <a:spcPct val="0"/>
              </a:spcBef>
              <a:buNone/>
            </a:pPr>
            <a:r>
              <a:rPr lang="en-US" altLang="zh-CN" sz="2800" b="0" dirty="0">
                <a:solidFill>
                  <a:srgbClr val="000000"/>
                </a:solidFill>
              </a:rPr>
              <a:t> </a:t>
            </a:r>
            <a:r>
              <a:rPr lang="en-US" altLang="zh-CN" sz="2800" b="0" dirty="0" smtClean="0">
                <a:solidFill>
                  <a:srgbClr val="000000"/>
                </a:solidFill>
              </a:rPr>
              <a:t>  </a:t>
            </a:r>
            <a:r>
              <a:rPr lang="en-US" altLang="zh-CN" sz="2800" b="0" dirty="0" err="1" smtClean="0">
                <a:solidFill>
                  <a:srgbClr val="000000"/>
                </a:solidFill>
              </a:rPr>
              <a:t>printf</a:t>
            </a:r>
            <a:r>
              <a:rPr lang="en-US" altLang="zh-CN" sz="2800" b="0" dirty="0">
                <a:solidFill>
                  <a:srgbClr val="000000"/>
                </a:solidFill>
              </a:rPr>
              <a:t>("%d is not a prime.\</a:t>
            </a:r>
            <a:r>
              <a:rPr lang="en-US" altLang="zh-CN" sz="2800" b="0" dirty="0" err="1">
                <a:solidFill>
                  <a:srgbClr val="000000"/>
                </a:solidFill>
              </a:rPr>
              <a:t>n",m</a:t>
            </a:r>
            <a:r>
              <a:rPr lang="en-US" altLang="zh-CN" sz="2800" b="0" dirty="0">
                <a:solidFill>
                  <a:srgbClr val="000000"/>
                </a:solidFill>
              </a:rPr>
              <a:t>) </a:t>
            </a:r>
            <a:r>
              <a:rPr lang="en-US" altLang="zh-CN" dirty="0">
                <a:latin typeface="Arial" panose="020B0604020202020204" pitchFamily="34" charset="0"/>
              </a:rPr>
              <a:t>;</a:t>
            </a:r>
          </a:p>
        </p:txBody>
      </p:sp>
    </p:spTree>
    <p:extLst>
      <p:ext uri="{BB962C8B-B14F-4D97-AF65-F5344CB8AC3E}">
        <p14:creationId xmlns:p14="http://schemas.microsoft.com/office/powerpoint/2010/main" val="185451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 xmlns:a16="http://schemas.microsoft.com/office/drawing/2014/main" id="{FC2E773B-43FF-4EC2-AF97-0F465735DD63}"/>
              </a:ext>
            </a:extLst>
          </p:cNvPr>
          <p:cNvSpPr>
            <a:spLocks noGrp="1"/>
          </p:cNvSpPr>
          <p:nvPr>
            <p:ph type="title"/>
          </p:nvPr>
        </p:nvSpPr>
        <p:spPr/>
        <p:txBody>
          <a:bodyPr/>
          <a:lstStyle/>
          <a:p>
            <a:r>
              <a:rPr lang="en-US" altLang="zh-CN"/>
              <a:t>A slight improvement</a:t>
            </a:r>
            <a:endParaRPr lang="zh-CN" altLang="en-US"/>
          </a:p>
        </p:txBody>
      </p:sp>
      <p:sp>
        <p:nvSpPr>
          <p:cNvPr id="8" name="Rectangle 8">
            <a:extLst>
              <a:ext uri="{FF2B5EF4-FFF2-40B4-BE49-F238E27FC236}">
                <a16:creationId xmlns="" xmlns:a16="http://schemas.microsoft.com/office/drawing/2014/main" id="{A3F20590-DE9B-4C41-976E-693842B3285B}"/>
              </a:ext>
            </a:extLst>
          </p:cNvPr>
          <p:cNvSpPr>
            <a:spLocks noChangeArrowheads="1"/>
          </p:cNvSpPr>
          <p:nvPr/>
        </p:nvSpPr>
        <p:spPr bwMode="auto">
          <a:xfrm>
            <a:off x="581237" y="974333"/>
            <a:ext cx="76327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indent="427038" eaLnBrk="1" hangingPunct="1">
              <a:spcBef>
                <a:spcPct val="0"/>
              </a:spcBef>
              <a:buNone/>
            </a:pPr>
            <a:r>
              <a:rPr lang="en-US" altLang="zh-CN" sz="2800" b="0" dirty="0" smtClean="0">
                <a:solidFill>
                  <a:srgbClr val="000000"/>
                </a:solidFill>
              </a:rPr>
              <a:t>#</a:t>
            </a:r>
            <a:r>
              <a:rPr lang="en-US" altLang="zh-CN" sz="2800" b="0" dirty="0">
                <a:solidFill>
                  <a:srgbClr val="000000"/>
                </a:solidFill>
              </a:rPr>
              <a:t>include &lt;</a:t>
            </a:r>
            <a:r>
              <a:rPr lang="en-US" altLang="zh-CN" sz="2800" b="0" dirty="0" err="1">
                <a:solidFill>
                  <a:srgbClr val="000000"/>
                </a:solidFill>
              </a:rPr>
              <a:t>math.h</a:t>
            </a:r>
            <a:r>
              <a:rPr lang="en-US" altLang="zh-CN" sz="2800" b="0" dirty="0" smtClean="0">
                <a:solidFill>
                  <a:srgbClr val="000000"/>
                </a:solidFill>
              </a:rPr>
              <a:t>&gt;</a:t>
            </a:r>
          </a:p>
          <a:p>
            <a:pPr indent="427038" eaLnBrk="1" hangingPunct="1">
              <a:spcBef>
                <a:spcPct val="0"/>
              </a:spcBef>
              <a:buNone/>
            </a:pPr>
            <a:endParaRPr lang="en-US" altLang="zh-CN" sz="2800" b="0" dirty="0">
              <a:solidFill>
                <a:srgbClr val="000000"/>
              </a:solidFill>
            </a:endParaRPr>
          </a:p>
          <a:p>
            <a:pPr indent="427038" eaLnBrk="1" hangingPunct="1">
              <a:spcBef>
                <a:spcPct val="0"/>
              </a:spcBef>
              <a:buNone/>
            </a:pPr>
            <a:r>
              <a:rPr lang="en-US" altLang="zh-CN" sz="2800" b="0" dirty="0" smtClean="0">
                <a:solidFill>
                  <a:srgbClr val="000000"/>
                </a:solidFill>
              </a:rPr>
              <a:t> </a:t>
            </a:r>
            <a:r>
              <a:rPr lang="en-US" altLang="zh-CN" sz="2800" b="0" dirty="0" err="1" smtClean="0">
                <a:solidFill>
                  <a:srgbClr val="000000"/>
                </a:solidFill>
              </a:rPr>
              <a:t>int</a:t>
            </a:r>
            <a:r>
              <a:rPr lang="en-US" altLang="zh-CN" sz="2800" b="0" dirty="0" smtClean="0">
                <a:solidFill>
                  <a:srgbClr val="000000"/>
                </a:solidFill>
              </a:rPr>
              <a:t> </a:t>
            </a:r>
            <a:r>
              <a:rPr lang="en-US" altLang="zh-CN" sz="2800" b="0" dirty="0">
                <a:solidFill>
                  <a:srgbClr val="000000"/>
                </a:solidFill>
              </a:rPr>
              <a:t>flag =</a:t>
            </a:r>
            <a:r>
              <a:rPr lang="en-US" altLang="zh-CN" sz="2800" b="0" dirty="0" smtClean="0">
                <a:solidFill>
                  <a:srgbClr val="000000"/>
                </a:solidFill>
              </a:rPr>
              <a:t>1, </a:t>
            </a:r>
            <a:r>
              <a:rPr lang="en-US" altLang="zh-CN" sz="2800" b="0" dirty="0" err="1" smtClean="0">
                <a:solidFill>
                  <a:srgbClr val="000000"/>
                </a:solidFill>
              </a:rPr>
              <a:t>i</a:t>
            </a:r>
            <a:r>
              <a:rPr lang="en-US" altLang="zh-CN" sz="2800" b="0" dirty="0" smtClean="0">
                <a:solidFill>
                  <a:srgbClr val="000000"/>
                </a:solidFill>
              </a:rPr>
              <a:t>;</a:t>
            </a:r>
            <a:endParaRPr lang="en-US" altLang="zh-CN" sz="2800" b="0" dirty="0">
              <a:solidFill>
                <a:srgbClr val="000000"/>
              </a:solidFill>
            </a:endParaRPr>
          </a:p>
          <a:p>
            <a:pPr indent="427038" eaLnBrk="1" hangingPunct="1">
              <a:spcBef>
                <a:spcPct val="0"/>
              </a:spcBef>
              <a:buNone/>
            </a:pPr>
            <a:r>
              <a:rPr lang="en-US" altLang="zh-CN" sz="2800" b="0" dirty="0" err="1">
                <a:solidFill>
                  <a:srgbClr val="000000"/>
                </a:solidFill>
              </a:rPr>
              <a:t>int</a:t>
            </a:r>
            <a:r>
              <a:rPr lang="en-US" altLang="zh-CN" sz="2800" b="0" dirty="0">
                <a:solidFill>
                  <a:srgbClr val="000000"/>
                </a:solidFill>
              </a:rPr>
              <a:t> </a:t>
            </a:r>
            <a:r>
              <a:rPr lang="en-US" altLang="zh-CN" sz="2800" b="0" dirty="0" smtClean="0">
                <a:solidFill>
                  <a:srgbClr val="000000"/>
                </a:solidFill>
              </a:rPr>
              <a:t>k =  </a:t>
            </a:r>
            <a:r>
              <a:rPr lang="en-US" altLang="zh-CN" sz="2800" b="0" dirty="0" err="1" smtClean="0">
                <a:solidFill>
                  <a:srgbClr val="000000"/>
                </a:solidFill>
              </a:rPr>
              <a:t>sqrt</a:t>
            </a:r>
            <a:r>
              <a:rPr lang="en-US" altLang="zh-CN" sz="2800" b="0" dirty="0" smtClean="0">
                <a:solidFill>
                  <a:srgbClr val="000000"/>
                </a:solidFill>
              </a:rPr>
              <a:t>(m</a:t>
            </a:r>
            <a:r>
              <a:rPr lang="en-US" altLang="zh-CN" sz="2800" b="0" dirty="0">
                <a:solidFill>
                  <a:srgbClr val="000000"/>
                </a:solidFill>
              </a:rPr>
              <a:t>);   </a:t>
            </a:r>
          </a:p>
          <a:p>
            <a:pPr indent="427038" eaLnBrk="1" hangingPunct="1">
              <a:spcBef>
                <a:spcPct val="0"/>
              </a:spcBef>
              <a:buNone/>
            </a:pPr>
            <a:r>
              <a:rPr lang="en-US" altLang="zh-CN" sz="2800" b="0" dirty="0" smtClean="0">
                <a:solidFill>
                  <a:srgbClr val="000000"/>
                </a:solidFill>
              </a:rPr>
              <a:t>for( </a:t>
            </a:r>
            <a:r>
              <a:rPr lang="en-US" altLang="zh-CN" sz="2800" b="0" dirty="0" err="1" smtClean="0">
                <a:solidFill>
                  <a:srgbClr val="000000"/>
                </a:solidFill>
              </a:rPr>
              <a:t>i</a:t>
            </a:r>
            <a:r>
              <a:rPr lang="en-US" altLang="zh-CN" sz="2800" b="0" dirty="0" smtClean="0">
                <a:solidFill>
                  <a:srgbClr val="000000"/>
                </a:solidFill>
              </a:rPr>
              <a:t> </a:t>
            </a:r>
            <a:r>
              <a:rPr lang="en-US" altLang="zh-CN" sz="2800" b="0" dirty="0">
                <a:solidFill>
                  <a:srgbClr val="000000"/>
                </a:solidFill>
              </a:rPr>
              <a:t>= 2; </a:t>
            </a:r>
            <a:r>
              <a:rPr lang="en-US" altLang="zh-CN" sz="2800" b="0" dirty="0" err="1">
                <a:solidFill>
                  <a:srgbClr val="000000"/>
                </a:solidFill>
              </a:rPr>
              <a:t>i</a:t>
            </a:r>
            <a:r>
              <a:rPr lang="en-US" altLang="zh-CN" sz="2800" b="0" dirty="0">
                <a:solidFill>
                  <a:srgbClr val="000000"/>
                </a:solidFill>
              </a:rPr>
              <a:t> &lt;=k &amp;&amp; flag ; </a:t>
            </a:r>
            <a:r>
              <a:rPr lang="en-US" altLang="zh-CN" sz="2800" b="0" dirty="0" err="1">
                <a:solidFill>
                  <a:srgbClr val="000000"/>
                </a:solidFill>
              </a:rPr>
              <a:t>i</a:t>
            </a:r>
            <a:r>
              <a:rPr lang="en-US" altLang="zh-CN" sz="2800" b="0" dirty="0">
                <a:solidFill>
                  <a:srgbClr val="000000"/>
                </a:solidFill>
              </a:rPr>
              <a:t>++)</a:t>
            </a:r>
          </a:p>
          <a:p>
            <a:pPr indent="427038" eaLnBrk="1" hangingPunct="1">
              <a:spcBef>
                <a:spcPct val="0"/>
              </a:spcBef>
              <a:buNone/>
            </a:pPr>
            <a:r>
              <a:rPr lang="en-US" altLang="zh-CN" sz="2800" b="0" dirty="0" smtClean="0">
                <a:solidFill>
                  <a:srgbClr val="000000"/>
                </a:solidFill>
              </a:rPr>
              <a:t>{.  if</a:t>
            </a:r>
            <a:r>
              <a:rPr lang="en-US" altLang="zh-CN" sz="2800" b="0" dirty="0">
                <a:solidFill>
                  <a:srgbClr val="000000"/>
                </a:solidFill>
              </a:rPr>
              <a:t>( </a:t>
            </a:r>
            <a:r>
              <a:rPr lang="en-US" altLang="zh-CN" sz="2800" b="0" dirty="0" err="1">
                <a:solidFill>
                  <a:srgbClr val="000000"/>
                </a:solidFill>
              </a:rPr>
              <a:t>m%i</a:t>
            </a:r>
            <a:r>
              <a:rPr lang="en-US" altLang="zh-CN" sz="2800" b="0" dirty="0">
                <a:solidFill>
                  <a:srgbClr val="000000"/>
                </a:solidFill>
              </a:rPr>
              <a:t> ==0 )    </a:t>
            </a:r>
            <a:endParaRPr lang="en-US" altLang="zh-CN" sz="2800" b="0" dirty="0" smtClean="0">
              <a:solidFill>
                <a:srgbClr val="000000"/>
              </a:solidFill>
            </a:endParaRPr>
          </a:p>
          <a:p>
            <a:pPr indent="427038" eaLnBrk="1" hangingPunct="1">
              <a:spcBef>
                <a:spcPct val="0"/>
              </a:spcBef>
              <a:buNone/>
            </a:pPr>
            <a:r>
              <a:rPr lang="en-US" altLang="zh-CN" sz="2800" b="0" dirty="0">
                <a:solidFill>
                  <a:srgbClr val="000000"/>
                </a:solidFill>
              </a:rPr>
              <a:t> </a:t>
            </a:r>
            <a:r>
              <a:rPr lang="en-US" altLang="zh-CN" sz="2800" b="0" dirty="0" smtClean="0">
                <a:solidFill>
                  <a:srgbClr val="000000"/>
                </a:solidFill>
              </a:rPr>
              <a:t>          flag </a:t>
            </a:r>
            <a:r>
              <a:rPr lang="en-US" altLang="zh-CN" sz="2800" b="0" dirty="0">
                <a:solidFill>
                  <a:srgbClr val="000000"/>
                </a:solidFill>
              </a:rPr>
              <a:t>= 0;</a:t>
            </a:r>
          </a:p>
          <a:p>
            <a:pPr indent="427038" eaLnBrk="1" hangingPunct="1">
              <a:spcBef>
                <a:spcPct val="0"/>
              </a:spcBef>
              <a:buNone/>
            </a:pPr>
            <a:r>
              <a:rPr lang="en-US" altLang="zh-CN" sz="2800" b="0" dirty="0">
                <a:solidFill>
                  <a:srgbClr val="000000"/>
                </a:solidFill>
              </a:rPr>
              <a:t> }</a:t>
            </a:r>
          </a:p>
          <a:p>
            <a:pPr indent="427038" eaLnBrk="1" hangingPunct="1">
              <a:spcBef>
                <a:spcPct val="0"/>
              </a:spcBef>
              <a:buNone/>
            </a:pPr>
            <a:r>
              <a:rPr lang="en-US" altLang="zh-CN" sz="2800" b="0" dirty="0">
                <a:solidFill>
                  <a:srgbClr val="000000"/>
                </a:solidFill>
              </a:rPr>
              <a:t>if( flag) </a:t>
            </a:r>
            <a:endParaRPr lang="en-US" altLang="zh-CN" sz="2800" b="0" dirty="0" smtClean="0">
              <a:solidFill>
                <a:srgbClr val="000000"/>
              </a:solidFill>
            </a:endParaRPr>
          </a:p>
          <a:p>
            <a:pPr indent="427038" eaLnBrk="1" hangingPunct="1">
              <a:spcBef>
                <a:spcPct val="0"/>
              </a:spcBef>
              <a:buNone/>
            </a:pPr>
            <a:r>
              <a:rPr lang="en-US" altLang="zh-CN" sz="2800" b="0" dirty="0">
                <a:solidFill>
                  <a:srgbClr val="000000"/>
                </a:solidFill>
              </a:rPr>
              <a:t> </a:t>
            </a:r>
            <a:r>
              <a:rPr lang="en-US" altLang="zh-CN" sz="2800" b="0" dirty="0" smtClean="0">
                <a:solidFill>
                  <a:srgbClr val="000000"/>
                </a:solidFill>
              </a:rPr>
              <a:t>   </a:t>
            </a:r>
            <a:r>
              <a:rPr lang="en-US" altLang="zh-CN" sz="2800" b="0" dirty="0" err="1" smtClean="0">
                <a:solidFill>
                  <a:srgbClr val="000000"/>
                </a:solidFill>
              </a:rPr>
              <a:t>printf</a:t>
            </a:r>
            <a:r>
              <a:rPr lang="en-US" altLang="zh-CN" sz="2800" b="0" dirty="0">
                <a:solidFill>
                  <a:srgbClr val="000000"/>
                </a:solidFill>
              </a:rPr>
              <a:t>("%d is a prime.\</a:t>
            </a:r>
            <a:r>
              <a:rPr lang="en-US" altLang="zh-CN" sz="2800" b="0" dirty="0" err="1">
                <a:solidFill>
                  <a:srgbClr val="000000"/>
                </a:solidFill>
              </a:rPr>
              <a:t>n",m</a:t>
            </a:r>
            <a:r>
              <a:rPr lang="en-US" altLang="zh-CN" sz="2800" b="0" dirty="0">
                <a:solidFill>
                  <a:srgbClr val="000000"/>
                </a:solidFill>
              </a:rPr>
              <a:t>) ;</a:t>
            </a:r>
          </a:p>
          <a:p>
            <a:pPr indent="427038" eaLnBrk="1" hangingPunct="1">
              <a:spcBef>
                <a:spcPct val="0"/>
              </a:spcBef>
              <a:buNone/>
            </a:pPr>
            <a:r>
              <a:rPr lang="en-US" altLang="zh-CN" sz="2800" b="0" dirty="0">
                <a:solidFill>
                  <a:srgbClr val="000000"/>
                </a:solidFill>
              </a:rPr>
              <a:t>else </a:t>
            </a:r>
            <a:endParaRPr lang="en-US" altLang="zh-CN" sz="2800" b="0" dirty="0" smtClean="0">
              <a:solidFill>
                <a:srgbClr val="000000"/>
              </a:solidFill>
            </a:endParaRPr>
          </a:p>
          <a:p>
            <a:pPr indent="427038" eaLnBrk="1" hangingPunct="1">
              <a:spcBef>
                <a:spcPct val="0"/>
              </a:spcBef>
              <a:buNone/>
            </a:pPr>
            <a:r>
              <a:rPr lang="en-US" altLang="zh-CN" sz="2800" b="0" dirty="0">
                <a:solidFill>
                  <a:srgbClr val="000000"/>
                </a:solidFill>
              </a:rPr>
              <a:t> </a:t>
            </a:r>
            <a:r>
              <a:rPr lang="en-US" altLang="zh-CN" sz="2800" b="0" dirty="0" smtClean="0">
                <a:solidFill>
                  <a:srgbClr val="000000"/>
                </a:solidFill>
              </a:rPr>
              <a:t>  </a:t>
            </a:r>
            <a:r>
              <a:rPr lang="en-US" altLang="zh-CN" sz="2800" b="0" dirty="0" err="1" smtClean="0">
                <a:solidFill>
                  <a:srgbClr val="000000"/>
                </a:solidFill>
              </a:rPr>
              <a:t>printf</a:t>
            </a:r>
            <a:r>
              <a:rPr lang="en-US" altLang="zh-CN" sz="2800" b="0" dirty="0">
                <a:solidFill>
                  <a:srgbClr val="000000"/>
                </a:solidFill>
              </a:rPr>
              <a:t>("%d is not a prime.\</a:t>
            </a:r>
            <a:r>
              <a:rPr lang="en-US" altLang="zh-CN" sz="2800" b="0" dirty="0" err="1">
                <a:solidFill>
                  <a:srgbClr val="000000"/>
                </a:solidFill>
              </a:rPr>
              <a:t>n",m</a:t>
            </a:r>
            <a:r>
              <a:rPr lang="en-US" altLang="zh-CN" sz="2800" b="0" dirty="0">
                <a:solidFill>
                  <a:srgbClr val="000000"/>
                </a:solidFill>
              </a:rPr>
              <a:t>) </a:t>
            </a:r>
            <a:r>
              <a:rPr lang="en-US" altLang="zh-CN" dirty="0">
                <a:latin typeface="Arial" panose="020B0604020202020204" pitchFamily="34" charset="0"/>
              </a:rPr>
              <a:t>;</a:t>
            </a:r>
          </a:p>
        </p:txBody>
      </p:sp>
      <p:sp>
        <p:nvSpPr>
          <p:cNvPr id="9" name="AutoShape 7">
            <a:extLst>
              <a:ext uri="{FF2B5EF4-FFF2-40B4-BE49-F238E27FC236}">
                <a16:creationId xmlns="" xmlns:a16="http://schemas.microsoft.com/office/drawing/2014/main" id="{173CC86E-A531-4E14-904C-CEDBB1CBBE58}"/>
              </a:ext>
            </a:extLst>
          </p:cNvPr>
          <p:cNvSpPr>
            <a:spLocks/>
          </p:cNvSpPr>
          <p:nvPr/>
        </p:nvSpPr>
        <p:spPr bwMode="auto">
          <a:xfrm>
            <a:off x="4788024" y="3212976"/>
            <a:ext cx="4104456" cy="2438400"/>
          </a:xfrm>
          <a:prstGeom prst="borderCallout1">
            <a:avLst>
              <a:gd name="adj1" fmla="val 17648"/>
              <a:gd name="adj2" fmla="val -3023"/>
              <a:gd name="adj3" fmla="val 20313"/>
              <a:gd name="adj4" fmla="val -33996"/>
            </a:avLst>
          </a:prstGeom>
          <a:solidFill>
            <a:schemeClr val="accent1"/>
          </a:solidFill>
          <a:ln w="9525">
            <a:solidFill>
              <a:schemeClr val="tx1"/>
            </a:solidFill>
            <a:miter lim="800000"/>
            <a:headEnd/>
            <a:tailEnd/>
          </a:ln>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 typeface="Wingdings" panose="05000000000000000000" pitchFamily="2" charset="2"/>
              <a:buChar char="ü"/>
            </a:pPr>
            <a:r>
              <a:rPr lang="en-US" altLang="zh-CN" dirty="0">
                <a:latin typeface="Arial" panose="020B0604020202020204" pitchFamily="34" charset="0"/>
              </a:rPr>
              <a:t>Set a flag to indicate the status so that we can avoid unstructured break</a:t>
            </a:r>
          </a:p>
          <a:p>
            <a:pPr eaLnBrk="1" hangingPunct="1">
              <a:spcBef>
                <a:spcPct val="0"/>
              </a:spcBef>
              <a:buFont typeface="Wingdings" panose="05000000000000000000" pitchFamily="2" charset="2"/>
              <a:buChar char="ü"/>
            </a:pPr>
            <a:r>
              <a:rPr lang="en-US" altLang="zh-CN" dirty="0">
                <a:latin typeface="Arial" panose="020B0604020202020204" pitchFamily="34" charset="0"/>
              </a:rPr>
              <a:t> Other way than a counter to control loops.</a:t>
            </a:r>
            <a:endParaRPr lang="zh-CN" altLang="en-US" dirty="0">
              <a:latin typeface="Arial" panose="020B0604020202020204" pitchFamily="34" charset="0"/>
            </a:endParaRPr>
          </a:p>
        </p:txBody>
      </p:sp>
    </p:spTree>
    <p:extLst>
      <p:ext uri="{BB962C8B-B14F-4D97-AF65-F5344CB8AC3E}">
        <p14:creationId xmlns:p14="http://schemas.microsoft.com/office/powerpoint/2010/main" val="1589596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 xmlns:a16="http://schemas.microsoft.com/office/drawing/2014/main" id="{34385D3C-6C3A-49FD-9B7E-FE6E66CDE7DF}"/>
              </a:ext>
            </a:extLst>
          </p:cNvPr>
          <p:cNvSpPr>
            <a:spLocks noGrp="1"/>
          </p:cNvSpPr>
          <p:nvPr>
            <p:ph type="title"/>
          </p:nvPr>
        </p:nvSpPr>
        <p:spPr/>
        <p:txBody>
          <a:bodyPr/>
          <a:lstStyle/>
          <a:p>
            <a:r>
              <a:rPr kumimoji="1" lang="en-US" altLang="zh-CN"/>
              <a:t>Guides for selecting a loop</a:t>
            </a:r>
            <a:endParaRPr kumimoji="1" lang="zh-CN" altLang="en-US"/>
          </a:p>
        </p:txBody>
      </p:sp>
      <p:sp>
        <p:nvSpPr>
          <p:cNvPr id="59395" name="内容占位符 2">
            <a:extLst>
              <a:ext uri="{FF2B5EF4-FFF2-40B4-BE49-F238E27FC236}">
                <a16:creationId xmlns="" xmlns:a16="http://schemas.microsoft.com/office/drawing/2014/main" id="{C6572D9A-3C61-4BE3-B6DA-1AD938C835D0}"/>
              </a:ext>
            </a:extLst>
          </p:cNvPr>
          <p:cNvSpPr>
            <a:spLocks noGrp="1"/>
          </p:cNvSpPr>
          <p:nvPr>
            <p:ph idx="1"/>
          </p:nvPr>
        </p:nvSpPr>
        <p:spPr/>
        <p:txBody>
          <a:bodyPr/>
          <a:lstStyle/>
          <a:p>
            <a:pPr>
              <a:lnSpc>
                <a:spcPct val="90000"/>
              </a:lnSpc>
            </a:pPr>
            <a:r>
              <a:rPr lang="en-US" altLang="zh-CN">
                <a:ea typeface="宋体" panose="02010600030101010101" pitchFamily="2" charset="-122"/>
              </a:rPr>
              <a:t>Analyze the problem and see whether it required a pre-test or post-test loop.</a:t>
            </a:r>
          </a:p>
          <a:p>
            <a:pPr lvl="1">
              <a:lnSpc>
                <a:spcPct val="90000"/>
              </a:lnSpc>
            </a:pPr>
            <a:r>
              <a:rPr lang="en-US" altLang="zh-CN">
                <a:ea typeface="宋体" panose="02010600030101010101" pitchFamily="2" charset="-122"/>
              </a:rPr>
              <a:t>If it requires a post-test loop, we can only use do-while.</a:t>
            </a:r>
          </a:p>
          <a:p>
            <a:pPr lvl="1">
              <a:lnSpc>
                <a:spcPct val="90000"/>
              </a:lnSpc>
            </a:pPr>
            <a:r>
              <a:rPr lang="en-US" altLang="zh-CN">
                <a:ea typeface="宋体" panose="02010600030101010101" pitchFamily="2" charset="-122"/>
              </a:rPr>
              <a:t>If it requires a pre-test loop, we have two choices: </a:t>
            </a:r>
            <a:r>
              <a:rPr lang="en-US" altLang="zh-CN" b="0">
                <a:ea typeface="宋体" panose="02010600030101010101" pitchFamily="2" charset="-122"/>
              </a:rPr>
              <a:t>for</a:t>
            </a:r>
            <a:r>
              <a:rPr lang="en-US" altLang="zh-CN">
                <a:ea typeface="宋体" panose="02010600030101010101" pitchFamily="2" charset="-122"/>
              </a:rPr>
              <a:t> and </a:t>
            </a:r>
            <a:r>
              <a:rPr lang="en-US" altLang="zh-CN" b="0">
                <a:ea typeface="宋体" panose="02010600030101010101" pitchFamily="2" charset="-122"/>
              </a:rPr>
              <a:t>while</a:t>
            </a:r>
            <a:r>
              <a:rPr lang="en-US" altLang="zh-CN">
                <a:ea typeface="宋体" panose="02010600030101010101" pitchFamily="2" charset="-122"/>
              </a:rPr>
              <a:t>.</a:t>
            </a:r>
          </a:p>
          <a:p>
            <a:pPr lvl="1">
              <a:lnSpc>
                <a:spcPct val="90000"/>
              </a:lnSpc>
            </a:pPr>
            <a:endParaRPr lang="en-US" altLang="zh-CN">
              <a:ea typeface="宋体" panose="02010600030101010101" pitchFamily="2" charset="-122"/>
            </a:endParaRPr>
          </a:p>
          <a:p>
            <a:pPr lvl="1">
              <a:lnSpc>
                <a:spcPct val="90000"/>
              </a:lnSpc>
            </a:pPr>
            <a:endParaRPr lang="en-US" altLang="zh-CN">
              <a:ea typeface="宋体" panose="02010600030101010101" pitchFamily="2" charset="-122"/>
            </a:endParaRPr>
          </a:p>
          <a:p>
            <a:pPr>
              <a:lnSpc>
                <a:spcPct val="90000"/>
              </a:lnSpc>
            </a:pPr>
            <a:r>
              <a:rPr lang="en-US" altLang="zh-CN">
                <a:ea typeface="宋体" panose="02010600030101010101" pitchFamily="2" charset="-122"/>
              </a:rPr>
              <a:t>Decide whether the loop termination requires counter-based control or sentinel-based control.</a:t>
            </a:r>
          </a:p>
          <a:p>
            <a:pPr lvl="1"/>
            <a:r>
              <a:rPr lang="en-US" altLang="zh-CN">
                <a:ea typeface="宋体" panose="02010600030101010101" pitchFamily="2" charset="-122"/>
              </a:rPr>
              <a:t>Use </a:t>
            </a:r>
            <a:r>
              <a:rPr lang="en-US" altLang="zh-CN" b="0">
                <a:ea typeface="宋体" panose="02010600030101010101" pitchFamily="2" charset="-122"/>
              </a:rPr>
              <a:t>for</a:t>
            </a:r>
            <a:r>
              <a:rPr lang="en-US" altLang="zh-CN">
                <a:ea typeface="宋体" panose="02010600030101010101" pitchFamily="2" charset="-122"/>
              </a:rPr>
              <a:t> loop if the counter-based control is necessary.</a:t>
            </a:r>
          </a:p>
          <a:p>
            <a:pPr lvl="1"/>
            <a:r>
              <a:rPr lang="en-US" altLang="zh-CN">
                <a:ea typeface="宋体" panose="02010600030101010101" pitchFamily="2" charset="-122"/>
              </a:rPr>
              <a:t>Use </a:t>
            </a:r>
            <a:r>
              <a:rPr lang="en-US" altLang="zh-CN" b="0">
                <a:ea typeface="宋体" panose="02010600030101010101" pitchFamily="2" charset="-122"/>
              </a:rPr>
              <a:t>while</a:t>
            </a:r>
            <a:r>
              <a:rPr lang="en-US" altLang="zh-CN">
                <a:ea typeface="宋体" panose="02010600030101010101" pitchFamily="2" charset="-122"/>
              </a:rPr>
              <a:t> loop if the sentinel-based control is required.</a:t>
            </a:r>
          </a:p>
          <a:p>
            <a:pPr lvl="1"/>
            <a:r>
              <a:rPr lang="en-US" altLang="zh-CN">
                <a:ea typeface="宋体" panose="02010600030101010101" pitchFamily="2" charset="-122"/>
              </a:rPr>
              <a:t>Note that both the counter-controlled and sentinel-controlled loops can be implemented by all the three control structures.</a:t>
            </a:r>
          </a:p>
          <a:p>
            <a:pPr>
              <a:lnSpc>
                <a:spcPct val="90000"/>
              </a:lnSpc>
            </a:pPr>
            <a:endParaRPr lang="en-US" altLang="zh-CN">
              <a:ea typeface="宋体" panose="02010600030101010101" pitchFamily="2" charset="-122"/>
            </a:endParaRPr>
          </a:p>
          <a:p>
            <a:endParaRPr kumimoji="1" lang="zh-CN" altLang="en-US">
              <a:ea typeface="宋体" panose="02010600030101010101" pitchFamily="2" charset="-122"/>
            </a:endParaRPr>
          </a:p>
        </p:txBody>
      </p:sp>
    </p:spTree>
    <p:extLst>
      <p:ext uri="{BB962C8B-B14F-4D97-AF65-F5344CB8AC3E}">
        <p14:creationId xmlns:p14="http://schemas.microsoft.com/office/powerpoint/2010/main" val="572713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 xmlns:a16="http://schemas.microsoft.com/office/drawing/2014/main" id="{F50BD75C-FDBA-42BB-A245-B5ACEC9E3952}"/>
              </a:ext>
            </a:extLst>
          </p:cNvPr>
          <p:cNvSpPr>
            <a:spLocks noGrp="1"/>
          </p:cNvSpPr>
          <p:nvPr>
            <p:ph type="title"/>
          </p:nvPr>
        </p:nvSpPr>
        <p:spPr/>
        <p:txBody>
          <a:bodyPr/>
          <a:lstStyle/>
          <a:p>
            <a:r>
              <a:rPr kumimoji="1" lang="en-US" altLang="zh-CN"/>
              <a:t>Guides for designing actions </a:t>
            </a:r>
            <a:endParaRPr kumimoji="1" lang="zh-CN" altLang="en-US"/>
          </a:p>
        </p:txBody>
      </p:sp>
      <p:sp>
        <p:nvSpPr>
          <p:cNvPr id="63491" name="内容占位符 2">
            <a:extLst>
              <a:ext uri="{FF2B5EF4-FFF2-40B4-BE49-F238E27FC236}">
                <a16:creationId xmlns="" xmlns:a16="http://schemas.microsoft.com/office/drawing/2014/main" id="{C706FF00-A28D-4418-AFA0-653A67C4ED3C}"/>
              </a:ext>
            </a:extLst>
          </p:cNvPr>
          <p:cNvSpPr>
            <a:spLocks noGrp="1"/>
          </p:cNvSpPr>
          <p:nvPr>
            <p:ph idx="1"/>
          </p:nvPr>
        </p:nvSpPr>
        <p:spPr/>
        <p:txBody>
          <a:bodyPr/>
          <a:lstStyle/>
          <a:p>
            <a:r>
              <a:rPr kumimoji="1" lang="en-US" altLang="zh-CN" sz="2800" dirty="0" smtClean="0">
                <a:ea typeface="宋体" panose="02010600030101010101" pitchFamily="2" charset="-122"/>
              </a:rPr>
              <a:t>Exhaustion</a:t>
            </a:r>
            <a:endParaRPr kumimoji="1" lang="en-US" altLang="zh-CN" sz="2800" dirty="0">
              <a:ea typeface="宋体" panose="02010600030101010101" pitchFamily="2" charset="-122"/>
            </a:endParaRPr>
          </a:p>
          <a:p>
            <a:pPr lvl="1"/>
            <a:r>
              <a:rPr kumimoji="1" lang="en-US" altLang="zh-CN" sz="2400" dirty="0">
                <a:ea typeface="宋体" panose="02010600030101010101" pitchFamily="2" charset="-122"/>
              </a:rPr>
              <a:t>Try all possibilities</a:t>
            </a:r>
          </a:p>
          <a:p>
            <a:pPr lvl="1"/>
            <a:r>
              <a:rPr kumimoji="1" lang="en-US" altLang="zh-CN" sz="2400" dirty="0">
                <a:ea typeface="宋体" panose="02010600030101010101" pitchFamily="2" charset="-122"/>
              </a:rPr>
              <a:t>No apparent updating patterns</a:t>
            </a:r>
          </a:p>
          <a:p>
            <a:pPr lvl="1"/>
            <a:r>
              <a:rPr kumimoji="1" lang="en-US" altLang="zh-CN" sz="2400" dirty="0">
                <a:ea typeface="宋体" panose="02010600030101010101" pitchFamily="2" charset="-122"/>
              </a:rPr>
              <a:t>Prime numbers, daffodil numbers</a:t>
            </a:r>
          </a:p>
          <a:p>
            <a:endParaRPr kumimoji="1" lang="en-US" altLang="zh-CN" sz="2800" dirty="0">
              <a:ea typeface="宋体" panose="02010600030101010101" pitchFamily="2" charset="-122"/>
            </a:endParaRPr>
          </a:p>
          <a:p>
            <a:r>
              <a:rPr kumimoji="1" lang="en-US" altLang="zh-CN" sz="2800" dirty="0">
                <a:ea typeface="宋体" panose="02010600030101010101" pitchFamily="2" charset="-122"/>
              </a:rPr>
              <a:t>Iteration</a:t>
            </a:r>
          </a:p>
          <a:p>
            <a:pPr lvl="1"/>
            <a:r>
              <a:rPr kumimoji="1" lang="en-US" altLang="zh-CN" sz="2400" dirty="0">
                <a:ea typeface="宋体" panose="02010600030101010101" pitchFamily="2" charset="-122"/>
              </a:rPr>
              <a:t>Induction process </a:t>
            </a:r>
            <a:r>
              <a:rPr kumimoji="1" lang="en-US" altLang="zh-CN" sz="2400" dirty="0">
                <a:ea typeface="宋体" panose="02010600030101010101" pitchFamily="2" charset="-122"/>
                <a:sym typeface="Wingdings" panose="05000000000000000000" pitchFamily="2" charset="2"/>
              </a:rPr>
              <a:t> From n to n+1 </a:t>
            </a:r>
          </a:p>
          <a:p>
            <a:pPr lvl="1"/>
            <a:r>
              <a:rPr kumimoji="1" lang="en-US" altLang="zh-CN" sz="2400" dirty="0">
                <a:ea typeface="宋体" panose="02010600030101010101" pitchFamily="2" charset="-122"/>
              </a:rPr>
              <a:t>We can clearly define the updating process</a:t>
            </a:r>
          </a:p>
          <a:p>
            <a:pPr lvl="1"/>
            <a:r>
              <a:rPr kumimoji="1" lang="en-US" altLang="zh-CN" sz="2400" dirty="0">
                <a:ea typeface="宋体" panose="02010600030101010101" pitchFamily="2" charset="-122"/>
              </a:rPr>
              <a:t>Series summation, many numerical algorithms (optimization, linear equations and integral calculation). </a:t>
            </a:r>
            <a:endParaRPr kumimoji="1"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 xmlns:a16="http://schemas.microsoft.com/office/drawing/2014/main" id="{E9B2BB18-B68E-4F76-85B5-BDFB08287C4F}"/>
              </a:ext>
            </a:extLst>
          </p:cNvPr>
          <p:cNvSpPr>
            <a:spLocks noGrp="1"/>
          </p:cNvSpPr>
          <p:nvPr>
            <p:ph type="title"/>
          </p:nvPr>
        </p:nvSpPr>
        <p:spPr/>
        <p:txBody>
          <a:bodyPr/>
          <a:lstStyle/>
          <a:p>
            <a:r>
              <a:rPr kumimoji="1" lang="en-US" altLang="zh-CN"/>
              <a:t>Exercise for Exhausted search</a:t>
            </a:r>
            <a:endParaRPr kumimoji="1" lang="zh-CN" altLang="en-US"/>
          </a:p>
        </p:txBody>
      </p:sp>
      <p:sp>
        <p:nvSpPr>
          <p:cNvPr id="69635" name="内容占位符 2">
            <a:extLst>
              <a:ext uri="{FF2B5EF4-FFF2-40B4-BE49-F238E27FC236}">
                <a16:creationId xmlns="" xmlns:a16="http://schemas.microsoft.com/office/drawing/2014/main" id="{7B682543-B04C-419F-A98A-4E2B2404E5F4}"/>
              </a:ext>
            </a:extLst>
          </p:cNvPr>
          <p:cNvSpPr>
            <a:spLocks noGrp="1"/>
          </p:cNvSpPr>
          <p:nvPr>
            <p:ph idx="1"/>
          </p:nvPr>
        </p:nvSpPr>
        <p:spPr/>
        <p:txBody>
          <a:bodyPr/>
          <a:lstStyle/>
          <a:p>
            <a:r>
              <a:rPr kumimoji="1" lang="en-US" altLang="zh-CN">
                <a:ea typeface="宋体" panose="02010600030101010101" pitchFamily="2" charset="-122"/>
              </a:rPr>
              <a:t>Solve the equations (x, y and z are integers) </a:t>
            </a:r>
          </a:p>
          <a:p>
            <a:pPr>
              <a:buFont typeface="Wingdings" panose="05000000000000000000" pitchFamily="2" charset="2"/>
              <a:buNone/>
            </a:pPr>
            <a:endParaRPr kumimoji="1" lang="en-US" altLang="zh-CN">
              <a:ea typeface="宋体" panose="02010600030101010101" pitchFamily="2" charset="-122"/>
            </a:endParaRPr>
          </a:p>
          <a:p>
            <a:pPr>
              <a:buFont typeface="Wingdings" panose="05000000000000000000" pitchFamily="2" charset="2"/>
              <a:buNone/>
            </a:pPr>
            <a:endParaRPr kumimoji="1" lang="zh-CN" altLang="en-US">
              <a:ea typeface="宋体" panose="02010600030101010101" pitchFamily="2" charset="-122"/>
            </a:endParaRPr>
          </a:p>
        </p:txBody>
      </p:sp>
      <p:sp>
        <p:nvSpPr>
          <p:cNvPr id="69636" name="Rectangle 6">
            <a:extLst>
              <a:ext uri="{FF2B5EF4-FFF2-40B4-BE49-F238E27FC236}">
                <a16:creationId xmlns="" xmlns:a16="http://schemas.microsoft.com/office/drawing/2014/main" id="{FE99EA3A-F857-41FA-B7A8-5D45D59FD988}"/>
              </a:ext>
            </a:extLst>
          </p:cNvPr>
          <p:cNvSpPr>
            <a:spLocks noChangeArrowheads="1"/>
          </p:cNvSpPr>
          <p:nvPr/>
        </p:nvSpPr>
        <p:spPr bwMode="auto">
          <a:xfrm>
            <a:off x="889000" y="1716088"/>
            <a:ext cx="6578600" cy="2246312"/>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indent="276225">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en-US" altLang="zh-CN" sz="2800">
              <a:solidFill>
                <a:srgbClr val="0000CC"/>
              </a:solidFill>
              <a:latin typeface="Arial" panose="020B0604020202020204" pitchFamily="34" charset="0"/>
            </a:endParaRPr>
          </a:p>
          <a:p>
            <a:pPr eaLnBrk="1" hangingPunct="1">
              <a:spcBef>
                <a:spcPct val="0"/>
              </a:spcBef>
              <a:buFontTx/>
              <a:buNone/>
            </a:pPr>
            <a:r>
              <a:rPr lang="en-US" altLang="zh-CN" sz="2800">
                <a:latin typeface="Arial" panose="020B0604020202020204" pitchFamily="34" charset="0"/>
              </a:rPr>
              <a:t> x 	+	y	+	z	 =	100</a:t>
            </a:r>
          </a:p>
          <a:p>
            <a:pPr eaLnBrk="1" hangingPunct="1">
              <a:spcBef>
                <a:spcPct val="0"/>
              </a:spcBef>
              <a:buFontTx/>
              <a:buNone/>
            </a:pPr>
            <a:r>
              <a:rPr lang="en-US" altLang="zh-CN" sz="2800">
                <a:latin typeface="Arial" panose="020B0604020202020204" pitchFamily="34" charset="0"/>
              </a:rPr>
              <a:t>5x  + 	3y 	+ 	z/3	 =	100</a:t>
            </a:r>
          </a:p>
          <a:p>
            <a:pPr eaLnBrk="1" hangingPunct="1">
              <a:spcBef>
                <a:spcPct val="0"/>
              </a:spcBef>
              <a:buFontTx/>
              <a:buNone/>
            </a:pPr>
            <a:r>
              <a:rPr lang="en-US" altLang="zh-CN" sz="2800">
                <a:latin typeface="Arial" panose="020B0604020202020204" pitchFamily="34" charset="0"/>
              </a:rPr>
              <a:t>subject to </a:t>
            </a:r>
          </a:p>
          <a:p>
            <a:pPr eaLnBrk="1" hangingPunct="1">
              <a:spcBef>
                <a:spcPct val="0"/>
              </a:spcBef>
              <a:buFontTx/>
              <a:buNone/>
            </a:pPr>
            <a:r>
              <a:rPr lang="en-US" altLang="zh-CN" sz="2800">
                <a:latin typeface="Arial" panose="020B0604020202020204" pitchFamily="34" charset="0"/>
              </a:rPr>
              <a:t>	x&gt;0 ,y&gt;0 ,  z&gt;0, and z%3 =0</a:t>
            </a:r>
          </a:p>
        </p:txBody>
      </p:sp>
      <p:sp>
        <p:nvSpPr>
          <p:cNvPr id="5" name="矩形 4">
            <a:extLst>
              <a:ext uri="{FF2B5EF4-FFF2-40B4-BE49-F238E27FC236}">
                <a16:creationId xmlns="" xmlns:a16="http://schemas.microsoft.com/office/drawing/2014/main" id="{7760AD11-459C-4A29-B831-6CAEFEC2BA2D}"/>
              </a:ext>
            </a:extLst>
          </p:cNvPr>
          <p:cNvSpPr>
            <a:spLocks noChangeArrowheads="1"/>
          </p:cNvSpPr>
          <p:nvPr/>
        </p:nvSpPr>
        <p:spPr bwMode="auto">
          <a:xfrm>
            <a:off x="2362200" y="4191000"/>
            <a:ext cx="58229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a:t>x --- the number of roosters</a:t>
            </a:r>
          </a:p>
          <a:p>
            <a:pPr eaLnBrk="1" hangingPunct="1">
              <a:spcBef>
                <a:spcPct val="0"/>
              </a:spcBef>
              <a:buFontTx/>
              <a:buNone/>
            </a:pPr>
            <a:r>
              <a:rPr kumimoji="1" lang="en-US" altLang="zh-CN"/>
              <a:t>y --- the number of hens</a:t>
            </a:r>
          </a:p>
          <a:p>
            <a:pPr eaLnBrk="1" hangingPunct="1">
              <a:spcBef>
                <a:spcPct val="0"/>
              </a:spcBef>
              <a:buFontTx/>
              <a:buNone/>
            </a:pPr>
            <a:r>
              <a:rPr kumimoji="1" lang="en-US" altLang="zh-CN"/>
              <a:t>z --- the number of chickens</a:t>
            </a:r>
          </a:p>
          <a:p>
            <a:pPr eaLnBrk="1" hangingPunct="1">
              <a:spcBef>
                <a:spcPct val="0"/>
              </a:spcBef>
              <a:buFontTx/>
              <a:buNone/>
            </a:pPr>
            <a:r>
              <a:rPr kumimoji="1" lang="zh-CN" altLang="zh-CN"/>
              <a:t>“</a:t>
            </a:r>
            <a:r>
              <a:rPr kumimoji="1" lang="zh-CN" altLang="en-US"/>
              <a:t>百鸡问题”</a:t>
            </a:r>
            <a:r>
              <a:rPr kumimoji="1" lang="en-US" altLang="zh-CN"/>
              <a:t>——《</a:t>
            </a:r>
            <a:r>
              <a:rPr kumimoji="1" lang="zh-CN" altLang="en-US"/>
              <a:t>张邱建算经</a:t>
            </a:r>
            <a:r>
              <a:rPr kumimoji="1" lang="en-US" altLang="zh-CN"/>
              <a:t>》5-6A.D.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 xmlns:a16="http://schemas.microsoft.com/office/drawing/2014/main" id="{2110506A-ED1E-465E-B2B2-FBBF8F35E7FA}"/>
              </a:ext>
            </a:extLst>
          </p:cNvPr>
          <p:cNvSpPr>
            <a:spLocks noGrp="1"/>
          </p:cNvSpPr>
          <p:nvPr>
            <p:ph type="title"/>
          </p:nvPr>
        </p:nvSpPr>
        <p:spPr/>
        <p:txBody>
          <a:bodyPr/>
          <a:lstStyle/>
          <a:p>
            <a:r>
              <a:rPr kumimoji="1" lang="en-US" altLang="zh-CN"/>
              <a:t>Programs</a:t>
            </a:r>
            <a:endParaRPr kumimoji="1" lang="zh-CN" altLang="en-US"/>
          </a:p>
        </p:txBody>
      </p:sp>
      <p:sp>
        <p:nvSpPr>
          <p:cNvPr id="71683" name="内容占位符 2">
            <a:extLst>
              <a:ext uri="{FF2B5EF4-FFF2-40B4-BE49-F238E27FC236}">
                <a16:creationId xmlns="" xmlns:a16="http://schemas.microsoft.com/office/drawing/2014/main" id="{FA4C8CBB-E595-4774-AB49-80A4A37E8901}"/>
              </a:ext>
            </a:extLst>
          </p:cNvPr>
          <p:cNvSpPr>
            <a:spLocks noGrp="1"/>
          </p:cNvSpPr>
          <p:nvPr>
            <p:ph idx="1"/>
          </p:nvPr>
        </p:nvSpPr>
        <p:spPr/>
        <p:txBody>
          <a:bodyPr/>
          <a:lstStyle/>
          <a:p>
            <a:r>
              <a:rPr kumimoji="1" lang="en-US" altLang="zh-CN" dirty="0">
                <a:ea typeface="宋体" panose="02010600030101010101" pitchFamily="2" charset="-122"/>
              </a:rPr>
              <a:t>Try positive examples</a:t>
            </a:r>
            <a:endParaRPr kumimoji="1" lang="zh-CN" altLang="en-US" dirty="0">
              <a:ea typeface="宋体" panose="02010600030101010101" pitchFamily="2" charset="-122"/>
            </a:endParaRPr>
          </a:p>
        </p:txBody>
      </p:sp>
      <p:sp>
        <p:nvSpPr>
          <p:cNvPr id="71684" name="Rectangle 3">
            <a:extLst>
              <a:ext uri="{FF2B5EF4-FFF2-40B4-BE49-F238E27FC236}">
                <a16:creationId xmlns="" xmlns:a16="http://schemas.microsoft.com/office/drawing/2014/main" id="{7837C49C-3742-4FDD-A83C-48A279626AC6}"/>
              </a:ext>
            </a:extLst>
          </p:cNvPr>
          <p:cNvSpPr>
            <a:spLocks noChangeArrowheads="1"/>
          </p:cNvSpPr>
          <p:nvPr/>
        </p:nvSpPr>
        <p:spPr bwMode="auto">
          <a:xfrm>
            <a:off x="900113" y="1244516"/>
            <a:ext cx="7954962" cy="499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r>
              <a:rPr lang="zh-CN" altLang="en-US" sz="2800" b="0" dirty="0">
                <a:solidFill>
                  <a:srgbClr val="000000"/>
                </a:solidFill>
                <a:latin typeface="Arial" panose="020B0604020202020204" pitchFamily="34" charset="0"/>
              </a:rPr>
              <a:t/>
            </a:r>
            <a:br>
              <a:rPr lang="zh-CN" altLang="en-US"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int </a:t>
            </a:r>
            <a:r>
              <a:rPr lang="en-US" altLang="zh-CN" sz="2800" b="0" dirty="0" err="1">
                <a:solidFill>
                  <a:srgbClr val="000000"/>
                </a:solidFill>
                <a:latin typeface="Arial" panose="020B0604020202020204" pitchFamily="34" charset="0"/>
              </a:rPr>
              <a:t>x,y,z</a:t>
            </a:r>
            <a:r>
              <a:rPr lang="en-US" altLang="zh-CN" sz="2800" b="0" dirty="0">
                <a:solidFill>
                  <a:srgbClr val="000000"/>
                </a:solidFill>
                <a:latin typeface="Arial" panose="020B0604020202020204" pitchFamily="34" charset="0"/>
              </a:rPr>
              <a:t>;</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for (x=1; x&lt;100; ++x)</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for (y=1; y&lt;100; ++y)</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for (z=3; z&lt;100; z+=3)</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    if( 5*x+3*y+ z/3==100 </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       &amp;&amp; </a:t>
            </a:r>
            <a:r>
              <a:rPr lang="en-US" altLang="zh-CN" sz="2800" b="0" dirty="0" err="1">
                <a:solidFill>
                  <a:srgbClr val="000000"/>
                </a:solidFill>
                <a:latin typeface="Arial" panose="020B0604020202020204" pitchFamily="34" charset="0"/>
              </a:rPr>
              <a:t>x+y</a:t>
            </a:r>
            <a:r>
              <a:rPr lang="en-US" altLang="zh-CN" sz="2800" b="0" dirty="0">
                <a:solidFill>
                  <a:srgbClr val="000000"/>
                </a:solidFill>
                <a:latin typeface="Arial" panose="020B0604020202020204" pitchFamily="34" charset="0"/>
              </a:rPr>
              <a:t>+ z==100 ) </a:t>
            </a:r>
          </a:p>
          <a:p>
            <a:pPr eaLnBrk="1" hangingPunct="1">
              <a:lnSpc>
                <a:spcPct val="140000"/>
              </a:lnSpc>
              <a:spcBef>
                <a:spcPct val="0"/>
              </a:spcBef>
              <a:buFontTx/>
              <a:buNone/>
            </a:pPr>
            <a:r>
              <a:rPr lang="en-US" altLang="zh-CN" sz="2800" b="0" dirty="0">
                <a:solidFill>
                  <a:srgbClr val="000000"/>
                </a:solidFill>
                <a:latin typeface="Arial" panose="020B0604020202020204" pitchFamily="34" charset="0"/>
              </a:rPr>
              <a:t>	</a:t>
            </a:r>
            <a:r>
              <a:rPr lang="en-US" altLang="zh-CN" sz="2800" b="0" dirty="0" err="1">
                <a:solidFill>
                  <a:srgbClr val="000000"/>
                </a:solidFill>
                <a:latin typeface="Arial" panose="020B0604020202020204" pitchFamily="34" charset="0"/>
              </a:rPr>
              <a:t>printf</a:t>
            </a:r>
            <a:r>
              <a:rPr lang="en-US" altLang="zh-CN" sz="2800" b="0" dirty="0">
                <a:solidFill>
                  <a:srgbClr val="000000"/>
                </a:solidFill>
                <a:latin typeface="Arial" panose="020B0604020202020204" pitchFamily="34" charset="0"/>
              </a:rPr>
              <a:t>(”x=%</a:t>
            </a:r>
            <a:r>
              <a:rPr lang="en-US" altLang="zh-CN" sz="2800" b="0" dirty="0" err="1">
                <a:solidFill>
                  <a:srgbClr val="000000"/>
                </a:solidFill>
                <a:latin typeface="Arial" panose="020B0604020202020204" pitchFamily="34" charset="0"/>
              </a:rPr>
              <a:t>d,y</a:t>
            </a:r>
            <a:r>
              <a:rPr lang="en-US" altLang="zh-CN" sz="2800" b="0" dirty="0">
                <a:solidFill>
                  <a:srgbClr val="000000"/>
                </a:solidFill>
                <a:latin typeface="Arial" panose="020B0604020202020204" pitchFamily="34" charset="0"/>
              </a:rPr>
              <a:t>=%</a:t>
            </a:r>
            <a:r>
              <a:rPr lang="en-US" altLang="zh-CN" sz="2800" b="0" dirty="0" err="1">
                <a:solidFill>
                  <a:srgbClr val="000000"/>
                </a:solidFill>
                <a:latin typeface="Arial" panose="020B0604020202020204" pitchFamily="34" charset="0"/>
              </a:rPr>
              <a:t>d,z</a:t>
            </a:r>
            <a:r>
              <a:rPr lang="en-US" altLang="zh-CN" sz="2800" b="0" dirty="0">
                <a:solidFill>
                  <a:srgbClr val="000000"/>
                </a:solidFill>
                <a:latin typeface="Arial" panose="020B0604020202020204" pitchFamily="34" charset="0"/>
              </a:rPr>
              <a:t>=%d\n", 	x, y, z); </a:t>
            </a:r>
            <a:br>
              <a:rPr lang="en-US" altLang="zh-CN" sz="2800" b="0" dirty="0">
                <a:solidFill>
                  <a:srgbClr val="000000"/>
                </a:solidFill>
                <a:latin typeface="Arial" panose="020B0604020202020204" pitchFamily="34" charset="0"/>
              </a:rPr>
            </a:br>
            <a:r>
              <a:rPr lang="en-US" altLang="zh-CN" sz="2800" b="0" dirty="0">
                <a:solidFill>
                  <a:srgbClr val="000000"/>
                </a:solidFill>
                <a:latin typeface="Arial" panose="020B0604020202020204" pitchFamily="34"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 xmlns:a16="http://schemas.microsoft.com/office/drawing/2014/main" id="{E533B43F-E0A6-4A48-89A9-007D49AF24D6}"/>
              </a:ext>
            </a:extLst>
          </p:cNvPr>
          <p:cNvSpPr>
            <a:spLocks noGrp="1"/>
          </p:cNvSpPr>
          <p:nvPr>
            <p:ph type="title"/>
          </p:nvPr>
        </p:nvSpPr>
        <p:spPr/>
        <p:txBody>
          <a:bodyPr/>
          <a:lstStyle/>
          <a:p>
            <a:endParaRPr kumimoji="1" lang="zh-CN" altLang="en-US"/>
          </a:p>
        </p:txBody>
      </p:sp>
      <p:sp>
        <p:nvSpPr>
          <p:cNvPr id="73731" name="内容占位符 2">
            <a:extLst>
              <a:ext uri="{FF2B5EF4-FFF2-40B4-BE49-F238E27FC236}">
                <a16:creationId xmlns="" xmlns:a16="http://schemas.microsoft.com/office/drawing/2014/main" id="{6684D9AF-2D7B-4D61-B14D-705DBB8A931F}"/>
              </a:ext>
            </a:extLst>
          </p:cNvPr>
          <p:cNvSpPr>
            <a:spLocks noGrp="1"/>
          </p:cNvSpPr>
          <p:nvPr>
            <p:ph idx="1"/>
          </p:nvPr>
        </p:nvSpPr>
        <p:spPr/>
        <p:txBody>
          <a:bodyPr/>
          <a:lstStyle/>
          <a:p>
            <a:r>
              <a:rPr kumimoji="1" lang="en-US" altLang="zh-CN">
                <a:ea typeface="宋体" panose="02010600030101010101" pitchFamily="2" charset="-122"/>
              </a:rPr>
              <a:t>Slight improvements</a:t>
            </a:r>
            <a:endParaRPr kumimoji="1" lang="zh-CN" altLang="en-US">
              <a:ea typeface="宋体" panose="02010600030101010101" pitchFamily="2" charset="-122"/>
            </a:endParaRPr>
          </a:p>
        </p:txBody>
      </p:sp>
      <p:sp>
        <p:nvSpPr>
          <p:cNvPr id="73732" name="Rectangle 2">
            <a:extLst>
              <a:ext uri="{FF2B5EF4-FFF2-40B4-BE49-F238E27FC236}">
                <a16:creationId xmlns="" xmlns:a16="http://schemas.microsoft.com/office/drawing/2014/main" id="{1D573078-DD40-47F9-9140-4995F62A3E2F}"/>
              </a:ext>
            </a:extLst>
          </p:cNvPr>
          <p:cNvSpPr>
            <a:spLocks noChangeArrowheads="1"/>
          </p:cNvSpPr>
          <p:nvPr/>
        </p:nvSpPr>
        <p:spPr bwMode="auto">
          <a:xfrm>
            <a:off x="762000" y="1524000"/>
            <a:ext cx="7954963"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r>
              <a:rPr lang="en-US" altLang="zh-CN" sz="2800" b="0">
                <a:solidFill>
                  <a:srgbClr val="000000"/>
                </a:solidFill>
                <a:latin typeface="Arial" panose="020B0604020202020204" pitchFamily="34" charset="0"/>
              </a:rPr>
              <a:t>for (x=1; x&lt;</a:t>
            </a:r>
            <a:r>
              <a:rPr lang="en-US" altLang="zh-CN" sz="2800" b="0">
                <a:solidFill>
                  <a:srgbClr val="FF0000"/>
                </a:solidFill>
                <a:latin typeface="Arial" panose="020B0604020202020204" pitchFamily="34" charset="0"/>
              </a:rPr>
              <a:t>20</a:t>
            </a:r>
            <a:r>
              <a:rPr lang="en-US" altLang="zh-CN" sz="2800" b="0">
                <a:solidFill>
                  <a:srgbClr val="000000"/>
                </a:solidFill>
                <a:latin typeface="Arial" panose="020B0604020202020204" pitchFamily="34" charset="0"/>
              </a:rPr>
              <a:t>; ++x)</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for (y=1; y&lt;</a:t>
            </a:r>
            <a:r>
              <a:rPr lang="en-US" altLang="zh-CN" sz="2800" b="0">
                <a:solidFill>
                  <a:srgbClr val="FF0000"/>
                </a:solidFill>
                <a:latin typeface="Arial" panose="020B0604020202020204" pitchFamily="34" charset="0"/>
              </a:rPr>
              <a:t>33</a:t>
            </a:r>
            <a:r>
              <a:rPr lang="en-US" altLang="zh-CN" sz="2800" b="0">
                <a:solidFill>
                  <a:srgbClr val="000000"/>
                </a:solidFill>
                <a:latin typeface="Arial" panose="020B0604020202020204" pitchFamily="34" charset="0"/>
              </a:rPr>
              <a:t>; ++y)</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a:t>
            </a:r>
            <a:r>
              <a:rPr lang="en-US" altLang="zh-CN" sz="2800" b="0">
                <a:solidFill>
                  <a:srgbClr val="FF0000"/>
                </a:solidFill>
                <a:latin typeface="Arial" panose="020B0604020202020204" pitchFamily="34" charset="0"/>
              </a:rPr>
              <a:t>z = 100-x-y;  </a:t>
            </a:r>
            <a:r>
              <a:rPr lang="en-US" altLang="zh-CN" sz="2800" b="0">
                <a:solidFill>
                  <a:srgbClr val="000000"/>
                </a:solidFill>
                <a:latin typeface="Arial" panose="020B0604020202020204" pitchFamily="34" charset="0"/>
              </a:rPr>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if (5*x+3*y+z/3==100 &amp;&amp; chicken%3==0)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printf(”x=%d,y=%d,y=%d\n", x, y, z);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 xmlns:a16="http://schemas.microsoft.com/office/drawing/2014/main" id="{4B236115-56D0-4CEE-A478-3430D852F5B7}"/>
              </a:ext>
            </a:extLst>
          </p:cNvPr>
          <p:cNvSpPr>
            <a:spLocks noGrp="1"/>
          </p:cNvSpPr>
          <p:nvPr>
            <p:ph type="title"/>
          </p:nvPr>
        </p:nvSpPr>
        <p:spPr/>
        <p:txBody>
          <a:bodyPr/>
          <a:lstStyle/>
          <a:p>
            <a:endParaRPr kumimoji="1" lang="zh-CN" altLang="en-US"/>
          </a:p>
        </p:txBody>
      </p:sp>
      <p:sp>
        <p:nvSpPr>
          <p:cNvPr id="75779" name="内容占位符 2">
            <a:extLst>
              <a:ext uri="{FF2B5EF4-FFF2-40B4-BE49-F238E27FC236}">
                <a16:creationId xmlns="" xmlns:a16="http://schemas.microsoft.com/office/drawing/2014/main" id="{28338001-BA65-46A4-8ED9-C776035A88FC}"/>
              </a:ext>
            </a:extLst>
          </p:cNvPr>
          <p:cNvSpPr>
            <a:spLocks noGrp="1"/>
          </p:cNvSpPr>
          <p:nvPr>
            <p:ph idx="1"/>
          </p:nvPr>
        </p:nvSpPr>
        <p:spPr/>
        <p:txBody>
          <a:bodyPr/>
          <a:lstStyle/>
          <a:p>
            <a:r>
              <a:rPr kumimoji="1" lang="en-US" altLang="zh-CN">
                <a:ea typeface="宋体" panose="02010600030101010101" pitchFamily="2" charset="-122"/>
              </a:rPr>
              <a:t>Use continue (skip negative examples)</a:t>
            </a:r>
            <a:endParaRPr kumimoji="1" lang="zh-CN" altLang="en-US">
              <a:ea typeface="宋体" panose="02010600030101010101" pitchFamily="2" charset="-122"/>
            </a:endParaRPr>
          </a:p>
        </p:txBody>
      </p:sp>
      <p:sp>
        <p:nvSpPr>
          <p:cNvPr id="75780" name="Rectangle 2">
            <a:extLst>
              <a:ext uri="{FF2B5EF4-FFF2-40B4-BE49-F238E27FC236}">
                <a16:creationId xmlns="" xmlns:a16="http://schemas.microsoft.com/office/drawing/2014/main" id="{FBDC6AC4-8ED1-4398-9589-A8555BBCA50C}"/>
              </a:ext>
            </a:extLst>
          </p:cNvPr>
          <p:cNvSpPr>
            <a:spLocks noChangeArrowheads="1"/>
          </p:cNvSpPr>
          <p:nvPr/>
        </p:nvSpPr>
        <p:spPr bwMode="auto">
          <a:xfrm>
            <a:off x="762000" y="1524000"/>
            <a:ext cx="7954963"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r>
              <a:rPr lang="en-US" altLang="zh-CN" sz="2800" b="0">
                <a:solidFill>
                  <a:srgbClr val="000000"/>
                </a:solidFill>
                <a:latin typeface="Arial" panose="020B0604020202020204" pitchFamily="34" charset="0"/>
              </a:rPr>
              <a:t>for (x=1; x&lt;</a:t>
            </a:r>
            <a:r>
              <a:rPr lang="en-US" altLang="zh-CN" sz="2800" b="0">
                <a:solidFill>
                  <a:srgbClr val="FF0000"/>
                </a:solidFill>
                <a:latin typeface="Arial" panose="020B0604020202020204" pitchFamily="34" charset="0"/>
              </a:rPr>
              <a:t>20</a:t>
            </a:r>
            <a:r>
              <a:rPr lang="en-US" altLang="zh-CN" sz="2800" b="0">
                <a:solidFill>
                  <a:srgbClr val="000000"/>
                </a:solidFill>
                <a:latin typeface="Arial" panose="020B0604020202020204" pitchFamily="34" charset="0"/>
              </a:rPr>
              <a:t>; ++x)</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for (y=1; y&lt;</a:t>
            </a:r>
            <a:r>
              <a:rPr lang="en-US" altLang="zh-CN" sz="2800" b="0">
                <a:solidFill>
                  <a:srgbClr val="FF0000"/>
                </a:solidFill>
                <a:latin typeface="Arial" panose="020B0604020202020204" pitchFamily="34" charset="0"/>
              </a:rPr>
              <a:t>33</a:t>
            </a:r>
            <a:r>
              <a:rPr lang="en-US" altLang="zh-CN" sz="2800" b="0">
                <a:solidFill>
                  <a:srgbClr val="000000"/>
                </a:solidFill>
                <a:latin typeface="Arial" panose="020B0604020202020204" pitchFamily="34" charset="0"/>
              </a:rPr>
              <a:t>; ++y)</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a:t>
            </a:r>
            <a:r>
              <a:rPr lang="en-US" altLang="zh-CN" sz="2800" b="0">
                <a:solidFill>
                  <a:srgbClr val="FF0000"/>
                </a:solidFill>
                <a:latin typeface="Arial" panose="020B0604020202020204" pitchFamily="34" charset="0"/>
              </a:rPr>
              <a:t>z = 100-x-y;  </a:t>
            </a:r>
            <a:r>
              <a:rPr lang="en-US" altLang="zh-CN" sz="2800" b="0">
                <a:solidFill>
                  <a:srgbClr val="000000"/>
                </a:solidFill>
                <a:latin typeface="Arial" panose="020B0604020202020204" pitchFamily="34" charset="0"/>
              </a:rPr>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if (</a:t>
            </a:r>
            <a:r>
              <a:rPr lang="en-US" altLang="zh-CN" sz="2800" b="0">
                <a:solidFill>
                  <a:srgbClr val="660066"/>
                </a:solidFill>
                <a:latin typeface="Arial" panose="020B0604020202020204" pitchFamily="34" charset="0"/>
              </a:rPr>
              <a:t>5*x+3*y+z/3 - 100</a:t>
            </a:r>
            <a:r>
              <a:rPr lang="en-US" altLang="zh-CN" sz="2800" b="0">
                <a:solidFill>
                  <a:srgbClr val="000000"/>
                </a:solidFill>
                <a:latin typeface="Arial" panose="020B0604020202020204" pitchFamily="34" charset="0"/>
              </a:rPr>
              <a:t>) continue;</a:t>
            </a:r>
          </a:p>
          <a:p>
            <a:pPr eaLnBrk="1" hangingPunct="1">
              <a:lnSpc>
                <a:spcPct val="140000"/>
              </a:lnSpc>
              <a:spcBef>
                <a:spcPct val="0"/>
              </a:spcBef>
              <a:buFontTx/>
              <a:buNone/>
            </a:pPr>
            <a:r>
              <a:rPr lang="en-US" altLang="zh-CN" sz="2800" b="0">
                <a:solidFill>
                  <a:srgbClr val="000000"/>
                </a:solidFill>
                <a:latin typeface="Arial" panose="020B0604020202020204" pitchFamily="34" charset="0"/>
              </a:rPr>
              <a:t>  if (</a:t>
            </a:r>
            <a:r>
              <a:rPr lang="en-US" altLang="zh-CN" sz="2800" b="0">
                <a:solidFill>
                  <a:srgbClr val="660066"/>
                </a:solidFill>
                <a:latin typeface="Arial" panose="020B0604020202020204" pitchFamily="34" charset="0"/>
              </a:rPr>
              <a:t>chicken%3</a:t>
            </a:r>
            <a:r>
              <a:rPr lang="en-US" altLang="zh-CN" sz="2800" b="0">
                <a:solidFill>
                  <a:srgbClr val="000000"/>
                </a:solidFill>
                <a:latin typeface="Arial" panose="020B0604020202020204" pitchFamily="34" charset="0"/>
              </a:rPr>
              <a:t>)  continue;</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     printf(”x=%d,y=%d,y=%d\n", x, y, z); </a:t>
            </a:r>
            <a:br>
              <a:rPr lang="en-US" altLang="zh-CN" sz="2800" b="0">
                <a:solidFill>
                  <a:srgbClr val="000000"/>
                </a:solidFill>
                <a:latin typeface="Arial" panose="020B0604020202020204" pitchFamily="34" charset="0"/>
              </a:rPr>
            </a:br>
            <a:r>
              <a:rPr lang="en-US" altLang="zh-CN" sz="2800" b="0">
                <a:solidFill>
                  <a:srgbClr val="000000"/>
                </a:solidFill>
                <a:latin typeface="Arial" panose="020B0604020202020204" pitchFamily="34"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 xmlns:a16="http://schemas.microsoft.com/office/drawing/2014/main" id="{EC40F378-1F40-47A8-BC7E-A3CDDC42D789}"/>
              </a:ext>
            </a:extLst>
          </p:cNvPr>
          <p:cNvSpPr>
            <a:spLocks noGrp="1"/>
          </p:cNvSpPr>
          <p:nvPr>
            <p:ph type="title"/>
          </p:nvPr>
        </p:nvSpPr>
        <p:spPr/>
        <p:txBody>
          <a:bodyPr/>
          <a:lstStyle/>
          <a:p>
            <a:r>
              <a:rPr lang="en-US" altLang="zh-CN"/>
              <a:t>Flow chart of a loop</a:t>
            </a:r>
            <a:endParaRPr lang="zh-CN" altLang="en-US"/>
          </a:p>
        </p:txBody>
      </p:sp>
      <p:sp>
        <p:nvSpPr>
          <p:cNvPr id="8195" name="Text Box 4">
            <a:extLst>
              <a:ext uri="{FF2B5EF4-FFF2-40B4-BE49-F238E27FC236}">
                <a16:creationId xmlns="" xmlns:a16="http://schemas.microsoft.com/office/drawing/2014/main" id="{E5C15D7B-68ED-4829-9200-9386F0FA65A6}"/>
              </a:ext>
            </a:extLst>
          </p:cNvPr>
          <p:cNvSpPr txBox="1">
            <a:spLocks noChangeArrowheads="1"/>
          </p:cNvSpPr>
          <p:nvPr/>
        </p:nvSpPr>
        <p:spPr bwMode="auto">
          <a:xfrm>
            <a:off x="2286000" y="1995488"/>
            <a:ext cx="871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50000"/>
              </a:spcBef>
              <a:buFontTx/>
              <a:buNone/>
            </a:pPr>
            <a:r>
              <a:rPr lang="en-US" altLang="zh-CN" sz="1400">
                <a:latin typeface="Arial" panose="020B0604020202020204" pitchFamily="34" charset="0"/>
              </a:rPr>
              <a:t>Entry</a:t>
            </a:r>
          </a:p>
        </p:txBody>
      </p:sp>
      <p:sp>
        <p:nvSpPr>
          <p:cNvPr id="8196" name="AutoShape 5">
            <a:extLst>
              <a:ext uri="{FF2B5EF4-FFF2-40B4-BE49-F238E27FC236}">
                <a16:creationId xmlns="" xmlns:a16="http://schemas.microsoft.com/office/drawing/2014/main" id="{8426F031-07C1-4DDE-B5E7-E6A245C28EBE}"/>
              </a:ext>
            </a:extLst>
          </p:cNvPr>
          <p:cNvSpPr>
            <a:spLocks noChangeArrowheads="1"/>
          </p:cNvSpPr>
          <p:nvPr/>
        </p:nvSpPr>
        <p:spPr bwMode="auto">
          <a:xfrm>
            <a:off x="990600" y="24384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1400">
                <a:latin typeface="Arial" panose="020B0604020202020204" pitchFamily="34" charset="0"/>
              </a:rPr>
              <a:t>test condition?</a:t>
            </a:r>
          </a:p>
        </p:txBody>
      </p:sp>
      <p:sp>
        <p:nvSpPr>
          <p:cNvPr id="8197" name="Line 6">
            <a:extLst>
              <a:ext uri="{FF2B5EF4-FFF2-40B4-BE49-F238E27FC236}">
                <a16:creationId xmlns="" xmlns:a16="http://schemas.microsoft.com/office/drawing/2014/main" id="{BBE15773-E150-4AE8-B25B-10FCF0142B11}"/>
              </a:ext>
            </a:extLst>
          </p:cNvPr>
          <p:cNvSpPr>
            <a:spLocks noChangeShapeType="1"/>
          </p:cNvSpPr>
          <p:nvPr/>
        </p:nvSpPr>
        <p:spPr bwMode="auto">
          <a:xfrm>
            <a:off x="2274888" y="199231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8" name="AutoShape 9">
            <a:extLst>
              <a:ext uri="{FF2B5EF4-FFF2-40B4-BE49-F238E27FC236}">
                <a16:creationId xmlns="" xmlns:a16="http://schemas.microsoft.com/office/drawing/2014/main" id="{E67556C1-DF40-4104-B939-C117470429E2}"/>
              </a:ext>
            </a:extLst>
          </p:cNvPr>
          <p:cNvSpPr>
            <a:spLocks noChangeArrowheads="1"/>
          </p:cNvSpPr>
          <p:nvPr/>
        </p:nvSpPr>
        <p:spPr bwMode="auto">
          <a:xfrm>
            <a:off x="1371600" y="4038600"/>
            <a:ext cx="1752600" cy="914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1400">
                <a:latin typeface="Arial" panose="020B0604020202020204" pitchFamily="34" charset="0"/>
              </a:rPr>
              <a:t>Body of the loop</a:t>
            </a:r>
          </a:p>
        </p:txBody>
      </p:sp>
      <p:cxnSp>
        <p:nvCxnSpPr>
          <p:cNvPr id="8199" name="AutoShape 10">
            <a:extLst>
              <a:ext uri="{FF2B5EF4-FFF2-40B4-BE49-F238E27FC236}">
                <a16:creationId xmlns="" xmlns:a16="http://schemas.microsoft.com/office/drawing/2014/main" id="{5A5E7BD7-5571-4726-B62C-64FD1922F053}"/>
              </a:ext>
            </a:extLst>
          </p:cNvPr>
          <p:cNvCxnSpPr>
            <a:cxnSpLocks noChangeShapeType="1"/>
            <a:stCxn id="8196" idx="2"/>
            <a:endCxn id="8198" idx="0"/>
          </p:cNvCxnSpPr>
          <p:nvPr/>
        </p:nvCxnSpPr>
        <p:spPr bwMode="auto">
          <a:xfrm>
            <a:off x="2247900" y="3505200"/>
            <a:ext cx="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0" name="AutoShape 11">
            <a:extLst>
              <a:ext uri="{FF2B5EF4-FFF2-40B4-BE49-F238E27FC236}">
                <a16:creationId xmlns="" xmlns:a16="http://schemas.microsoft.com/office/drawing/2014/main" id="{FC297C6C-9CB3-4D63-8F1B-EC020FDAF3B0}"/>
              </a:ext>
            </a:extLst>
          </p:cNvPr>
          <p:cNvCxnSpPr>
            <a:cxnSpLocks noChangeShapeType="1"/>
            <a:stCxn id="8198" idx="2"/>
            <a:endCxn id="8196" idx="1"/>
          </p:cNvCxnSpPr>
          <p:nvPr/>
        </p:nvCxnSpPr>
        <p:spPr bwMode="auto">
          <a:xfrm rot="5400000" flipH="1">
            <a:off x="628650" y="3333750"/>
            <a:ext cx="1981200" cy="1257300"/>
          </a:xfrm>
          <a:prstGeom prst="bentConnector4">
            <a:avLst>
              <a:gd name="adj1" fmla="val -11537"/>
              <a:gd name="adj2" fmla="val 14242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201" name="AutoShape 12">
            <a:extLst>
              <a:ext uri="{FF2B5EF4-FFF2-40B4-BE49-F238E27FC236}">
                <a16:creationId xmlns="" xmlns:a16="http://schemas.microsoft.com/office/drawing/2014/main" id="{C031C0DC-491F-45ED-8DFB-0DB59687ACBC}"/>
              </a:ext>
            </a:extLst>
          </p:cNvPr>
          <p:cNvCxnSpPr>
            <a:cxnSpLocks noChangeShapeType="1"/>
            <a:stCxn id="8196" idx="3"/>
          </p:cNvCxnSpPr>
          <p:nvPr/>
        </p:nvCxnSpPr>
        <p:spPr bwMode="auto">
          <a:xfrm flipH="1">
            <a:off x="2209800" y="2971800"/>
            <a:ext cx="1295400" cy="2819400"/>
          </a:xfrm>
          <a:prstGeom prst="bentConnector4">
            <a:avLst>
              <a:gd name="adj1" fmla="val -38361"/>
              <a:gd name="adj2" fmla="val 8659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02" name="Text Box 13">
            <a:extLst>
              <a:ext uri="{FF2B5EF4-FFF2-40B4-BE49-F238E27FC236}">
                <a16:creationId xmlns="" xmlns:a16="http://schemas.microsoft.com/office/drawing/2014/main" id="{280DC349-559F-4252-834F-C78896CD8443}"/>
              </a:ext>
            </a:extLst>
          </p:cNvPr>
          <p:cNvSpPr txBox="1">
            <a:spLocks noChangeArrowheads="1"/>
          </p:cNvSpPr>
          <p:nvPr/>
        </p:nvSpPr>
        <p:spPr bwMode="auto">
          <a:xfrm>
            <a:off x="2209800" y="3541713"/>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True</a:t>
            </a:r>
          </a:p>
        </p:txBody>
      </p:sp>
      <p:sp>
        <p:nvSpPr>
          <p:cNvPr id="8203" name="Text Box 14">
            <a:extLst>
              <a:ext uri="{FF2B5EF4-FFF2-40B4-BE49-F238E27FC236}">
                <a16:creationId xmlns="" xmlns:a16="http://schemas.microsoft.com/office/drawing/2014/main" id="{F3CEA764-A2CC-4AE8-AFE4-098A3A0887BC}"/>
              </a:ext>
            </a:extLst>
          </p:cNvPr>
          <p:cNvSpPr txBox="1">
            <a:spLocks noChangeArrowheads="1"/>
          </p:cNvSpPr>
          <p:nvPr/>
        </p:nvSpPr>
        <p:spPr bwMode="auto">
          <a:xfrm>
            <a:off x="3489325" y="2551113"/>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False</a:t>
            </a:r>
          </a:p>
        </p:txBody>
      </p:sp>
      <p:sp>
        <p:nvSpPr>
          <p:cNvPr id="8204" name="Text Box 15">
            <a:extLst>
              <a:ext uri="{FF2B5EF4-FFF2-40B4-BE49-F238E27FC236}">
                <a16:creationId xmlns="" xmlns:a16="http://schemas.microsoft.com/office/drawing/2014/main" id="{150EFF57-20B0-4A23-B76B-E028F222211E}"/>
              </a:ext>
            </a:extLst>
          </p:cNvPr>
          <p:cNvSpPr txBox="1">
            <a:spLocks noChangeArrowheads="1"/>
          </p:cNvSpPr>
          <p:nvPr/>
        </p:nvSpPr>
        <p:spPr bwMode="auto">
          <a:xfrm>
            <a:off x="1619250" y="6491288"/>
            <a:ext cx="622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(a) Entry control				(b) Exit control</a:t>
            </a:r>
          </a:p>
        </p:txBody>
      </p:sp>
      <p:sp>
        <p:nvSpPr>
          <p:cNvPr id="8205" name="Text Box 16">
            <a:extLst>
              <a:ext uri="{FF2B5EF4-FFF2-40B4-BE49-F238E27FC236}">
                <a16:creationId xmlns="" xmlns:a16="http://schemas.microsoft.com/office/drawing/2014/main" id="{D2C174B2-FC87-4A4D-95D1-74254B376D1B}"/>
              </a:ext>
            </a:extLst>
          </p:cNvPr>
          <p:cNvSpPr txBox="1">
            <a:spLocks noChangeArrowheads="1"/>
          </p:cNvSpPr>
          <p:nvPr/>
        </p:nvSpPr>
        <p:spPr bwMode="auto">
          <a:xfrm>
            <a:off x="6548438" y="1676400"/>
            <a:ext cx="871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50000"/>
              </a:spcBef>
              <a:buFontTx/>
              <a:buNone/>
            </a:pPr>
            <a:r>
              <a:rPr lang="en-US" altLang="zh-CN" sz="1400">
                <a:latin typeface="Arial" panose="020B0604020202020204" pitchFamily="34" charset="0"/>
              </a:rPr>
              <a:t>Entry</a:t>
            </a:r>
          </a:p>
        </p:txBody>
      </p:sp>
      <p:sp>
        <p:nvSpPr>
          <p:cNvPr id="8206" name="AutoShape 17">
            <a:extLst>
              <a:ext uri="{FF2B5EF4-FFF2-40B4-BE49-F238E27FC236}">
                <a16:creationId xmlns="" xmlns:a16="http://schemas.microsoft.com/office/drawing/2014/main" id="{EABEB87E-CC59-415A-8038-31D09B3AF620}"/>
              </a:ext>
            </a:extLst>
          </p:cNvPr>
          <p:cNvSpPr>
            <a:spLocks noChangeArrowheads="1"/>
          </p:cNvSpPr>
          <p:nvPr/>
        </p:nvSpPr>
        <p:spPr bwMode="auto">
          <a:xfrm>
            <a:off x="5292725" y="46482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1400">
                <a:latin typeface="Arial" panose="020B0604020202020204" pitchFamily="34" charset="0"/>
              </a:rPr>
              <a:t>test condition?</a:t>
            </a:r>
          </a:p>
        </p:txBody>
      </p:sp>
      <p:sp>
        <p:nvSpPr>
          <p:cNvPr id="8207" name="Line 18">
            <a:extLst>
              <a:ext uri="{FF2B5EF4-FFF2-40B4-BE49-F238E27FC236}">
                <a16:creationId xmlns="" xmlns:a16="http://schemas.microsoft.com/office/drawing/2014/main" id="{0C7EAF5B-2D1E-4BF7-8BD3-0A4920F0B5E8}"/>
              </a:ext>
            </a:extLst>
          </p:cNvPr>
          <p:cNvSpPr>
            <a:spLocks noChangeShapeType="1"/>
          </p:cNvSpPr>
          <p:nvPr/>
        </p:nvSpPr>
        <p:spPr bwMode="auto">
          <a:xfrm flipH="1">
            <a:off x="6553200" y="1828800"/>
            <a:ext cx="4763"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8" name="AutoShape 21">
            <a:extLst>
              <a:ext uri="{FF2B5EF4-FFF2-40B4-BE49-F238E27FC236}">
                <a16:creationId xmlns="" xmlns:a16="http://schemas.microsoft.com/office/drawing/2014/main" id="{902E1302-DDAB-4EC4-8DA6-DD6D7DDDB68F}"/>
              </a:ext>
            </a:extLst>
          </p:cNvPr>
          <p:cNvSpPr>
            <a:spLocks noChangeArrowheads="1"/>
          </p:cNvSpPr>
          <p:nvPr/>
        </p:nvSpPr>
        <p:spPr bwMode="auto">
          <a:xfrm>
            <a:off x="5673725" y="3124200"/>
            <a:ext cx="1752600" cy="914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1400">
                <a:latin typeface="Arial" panose="020B0604020202020204" pitchFamily="34" charset="0"/>
              </a:rPr>
              <a:t>Body of the loop</a:t>
            </a:r>
          </a:p>
        </p:txBody>
      </p:sp>
      <p:cxnSp>
        <p:nvCxnSpPr>
          <p:cNvPr id="8209" name="AutoShape 22">
            <a:extLst>
              <a:ext uri="{FF2B5EF4-FFF2-40B4-BE49-F238E27FC236}">
                <a16:creationId xmlns="" xmlns:a16="http://schemas.microsoft.com/office/drawing/2014/main" id="{FDBB92E4-BF51-4562-B667-A1493248DD86}"/>
              </a:ext>
            </a:extLst>
          </p:cNvPr>
          <p:cNvCxnSpPr>
            <a:cxnSpLocks noChangeShapeType="1"/>
            <a:stCxn id="8206" idx="2"/>
          </p:cNvCxnSpPr>
          <p:nvPr/>
        </p:nvCxnSpPr>
        <p:spPr bwMode="auto">
          <a:xfrm>
            <a:off x="6550025" y="5715000"/>
            <a:ext cx="3175"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0" name="AutoShape 24">
            <a:extLst>
              <a:ext uri="{FF2B5EF4-FFF2-40B4-BE49-F238E27FC236}">
                <a16:creationId xmlns="" xmlns:a16="http://schemas.microsoft.com/office/drawing/2014/main" id="{F4101673-94F1-4187-8A7A-0550B643EDAF}"/>
              </a:ext>
            </a:extLst>
          </p:cNvPr>
          <p:cNvCxnSpPr>
            <a:cxnSpLocks noChangeShapeType="1"/>
            <a:stCxn id="8206" idx="3"/>
          </p:cNvCxnSpPr>
          <p:nvPr/>
        </p:nvCxnSpPr>
        <p:spPr bwMode="auto">
          <a:xfrm flipH="1" flipV="1">
            <a:off x="6553200" y="2819400"/>
            <a:ext cx="1254125" cy="2362200"/>
          </a:xfrm>
          <a:prstGeom prst="bentConnector4">
            <a:avLst>
              <a:gd name="adj1" fmla="val -18227"/>
              <a:gd name="adj2" fmla="val 10248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11" name="Text Box 25">
            <a:extLst>
              <a:ext uri="{FF2B5EF4-FFF2-40B4-BE49-F238E27FC236}">
                <a16:creationId xmlns="" xmlns:a16="http://schemas.microsoft.com/office/drawing/2014/main" id="{7E1E650B-FEEA-44FE-9D4E-0307519989C9}"/>
              </a:ext>
            </a:extLst>
          </p:cNvPr>
          <p:cNvSpPr txBox="1">
            <a:spLocks noChangeArrowheads="1"/>
          </p:cNvSpPr>
          <p:nvPr/>
        </p:nvSpPr>
        <p:spPr bwMode="auto">
          <a:xfrm>
            <a:off x="6553200" y="5867400"/>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False</a:t>
            </a:r>
          </a:p>
        </p:txBody>
      </p:sp>
      <p:sp>
        <p:nvSpPr>
          <p:cNvPr id="8212" name="Text Box 26">
            <a:extLst>
              <a:ext uri="{FF2B5EF4-FFF2-40B4-BE49-F238E27FC236}">
                <a16:creationId xmlns="" xmlns:a16="http://schemas.microsoft.com/office/drawing/2014/main" id="{CB645DF5-642E-42CE-B064-9EEBA60E3030}"/>
              </a:ext>
            </a:extLst>
          </p:cNvPr>
          <p:cNvSpPr txBox="1">
            <a:spLocks noChangeArrowheads="1"/>
          </p:cNvSpPr>
          <p:nvPr/>
        </p:nvSpPr>
        <p:spPr bwMode="auto">
          <a:xfrm>
            <a:off x="7848600" y="4800600"/>
            <a:ext cx="561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1400">
                <a:latin typeface="Arial" panose="020B0604020202020204" pitchFamily="34" charset="0"/>
              </a:rPr>
              <a:t>True</a:t>
            </a:r>
          </a:p>
        </p:txBody>
      </p:sp>
      <p:cxnSp>
        <p:nvCxnSpPr>
          <p:cNvPr id="8213" name="AutoShape 27">
            <a:extLst>
              <a:ext uri="{FF2B5EF4-FFF2-40B4-BE49-F238E27FC236}">
                <a16:creationId xmlns="" xmlns:a16="http://schemas.microsoft.com/office/drawing/2014/main" id="{12308C87-7D85-42AE-AF38-04A813BB7A15}"/>
              </a:ext>
            </a:extLst>
          </p:cNvPr>
          <p:cNvCxnSpPr>
            <a:cxnSpLocks noChangeShapeType="1"/>
            <a:stCxn id="8208" idx="2"/>
            <a:endCxn id="8206" idx="0"/>
          </p:cNvCxnSpPr>
          <p:nvPr/>
        </p:nvCxnSpPr>
        <p:spPr bwMode="auto">
          <a:xfrm>
            <a:off x="6550025" y="4038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矩形 28">
            <a:extLst>
              <a:ext uri="{FF2B5EF4-FFF2-40B4-BE49-F238E27FC236}">
                <a16:creationId xmlns="" xmlns:a16="http://schemas.microsoft.com/office/drawing/2014/main" id="{E4C89A30-F7F5-4AC4-9162-18F06DBC29FA}"/>
              </a:ext>
            </a:extLst>
          </p:cNvPr>
          <p:cNvSpPr/>
          <p:nvPr/>
        </p:nvSpPr>
        <p:spPr>
          <a:xfrm>
            <a:off x="533400" y="914400"/>
            <a:ext cx="8382000" cy="830263"/>
          </a:xfrm>
          <a:prstGeom prst="rect">
            <a:avLst/>
          </a:prstGeom>
        </p:spPr>
        <p:txBody>
          <a:bodyPr>
            <a:spAutoFit/>
          </a:bodyPr>
          <a:lstStyle/>
          <a:p>
            <a:pPr marL="342900" indent="-342900">
              <a:spcBef>
                <a:spcPct val="20000"/>
              </a:spcBef>
              <a:buFont typeface="Wingdings" charset="0"/>
              <a:buChar char="Ø"/>
              <a:defRPr/>
            </a:pPr>
            <a:r>
              <a:rPr lang="en-US" altLang="zh-CN" sz="2400" kern="0" dirty="0">
                <a:latin typeface="Times New Roman" pitchFamily="18" charset="0"/>
                <a:ea typeface="宋体" charset="0"/>
                <a:cs typeface="Times New Roman" pitchFamily="18" charset="0"/>
              </a:rPr>
              <a:t>The C language provides three </a:t>
            </a:r>
            <a:r>
              <a:rPr lang="en-US" altLang="zh-CN" sz="2400" i="1" kern="0" dirty="0">
                <a:latin typeface="Times New Roman" pitchFamily="18" charset="0"/>
                <a:ea typeface="宋体" charset="0"/>
                <a:cs typeface="Times New Roman" pitchFamily="18" charset="0"/>
              </a:rPr>
              <a:t>constructs</a:t>
            </a:r>
            <a:r>
              <a:rPr lang="en-US" altLang="zh-CN" sz="2400" kern="0" dirty="0">
                <a:latin typeface="Times New Roman" pitchFamily="18" charset="0"/>
                <a:ea typeface="宋体" charset="0"/>
                <a:cs typeface="Times New Roman" pitchFamily="18" charset="0"/>
              </a:rPr>
              <a:t> for performing </a:t>
            </a:r>
            <a:r>
              <a:rPr lang="en-US" altLang="zh-CN" sz="2400" i="1" kern="0" dirty="0">
                <a:latin typeface="Times New Roman" pitchFamily="18" charset="0"/>
                <a:ea typeface="宋体" charset="0"/>
                <a:cs typeface="Times New Roman" pitchFamily="18" charset="0"/>
              </a:rPr>
              <a:t>loop</a:t>
            </a:r>
            <a:r>
              <a:rPr lang="en-US" altLang="zh-CN" sz="2400" kern="0" dirty="0">
                <a:latin typeface="Times New Roman" pitchFamily="18" charset="0"/>
                <a:ea typeface="宋体" charset="0"/>
                <a:cs typeface="Times New Roman" pitchFamily="18" charset="0"/>
              </a:rPr>
              <a:t> operations including </a:t>
            </a:r>
            <a:r>
              <a:rPr lang="en-US" altLang="zh-CN" sz="2000" kern="0" dirty="0">
                <a:solidFill>
                  <a:srgbClr val="FF0000"/>
                </a:solidFill>
                <a:latin typeface="Times New Roman" pitchFamily="18" charset="0"/>
                <a:ea typeface="宋体" charset="0"/>
                <a:cs typeface="Times New Roman" pitchFamily="18" charset="0"/>
              </a:rPr>
              <a:t>while</a:t>
            </a:r>
            <a:r>
              <a:rPr lang="en-US" altLang="zh-CN" sz="2000" kern="0" dirty="0">
                <a:latin typeface="Times New Roman" pitchFamily="18" charset="0"/>
                <a:ea typeface="宋体" charset="0"/>
                <a:cs typeface="Times New Roman" pitchFamily="18" charset="0"/>
              </a:rPr>
              <a:t>, </a:t>
            </a:r>
            <a:r>
              <a:rPr lang="en-US" altLang="zh-CN" sz="2000" kern="0" dirty="0">
                <a:solidFill>
                  <a:srgbClr val="FF0000"/>
                </a:solidFill>
                <a:latin typeface="Times New Roman" pitchFamily="18" charset="0"/>
                <a:ea typeface="宋体" charset="0"/>
                <a:cs typeface="Times New Roman" pitchFamily="18" charset="0"/>
              </a:rPr>
              <a:t>do-while</a:t>
            </a:r>
            <a:r>
              <a:rPr lang="en-US" altLang="zh-CN" sz="2000" kern="0" dirty="0">
                <a:latin typeface="Times New Roman" pitchFamily="18" charset="0"/>
                <a:ea typeface="宋体" charset="0"/>
                <a:cs typeface="Times New Roman" pitchFamily="18" charset="0"/>
              </a:rPr>
              <a:t>, and </a:t>
            </a:r>
            <a:r>
              <a:rPr lang="en-US" altLang="zh-CN" sz="2000" kern="0" dirty="0">
                <a:solidFill>
                  <a:srgbClr val="FF0000"/>
                </a:solidFill>
                <a:latin typeface="Times New Roman" pitchFamily="18" charset="0"/>
                <a:ea typeface="宋体" charset="0"/>
                <a:cs typeface="Times New Roman" pitchFamily="18" charset="0"/>
              </a:rPr>
              <a:t>for</a:t>
            </a:r>
            <a:r>
              <a:rPr lang="en-US" altLang="zh-CN" sz="2000" kern="0" dirty="0">
                <a:latin typeface="Times New Roman" pitchFamily="18" charset="0"/>
                <a:ea typeface="宋体" charset="0"/>
                <a:cs typeface="Times New Roman" pitchFamily="18" charset="0"/>
              </a:rPr>
              <a:t> statement.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 xmlns:a16="http://schemas.microsoft.com/office/drawing/2014/main" id="{EFFA8CEF-9E5E-437A-8260-C0013C2C4899}"/>
              </a:ext>
            </a:extLst>
          </p:cNvPr>
          <p:cNvSpPr>
            <a:spLocks noGrp="1"/>
          </p:cNvSpPr>
          <p:nvPr>
            <p:ph type="title"/>
          </p:nvPr>
        </p:nvSpPr>
        <p:spPr/>
        <p:txBody>
          <a:bodyPr/>
          <a:lstStyle/>
          <a:p>
            <a:r>
              <a:rPr kumimoji="1" lang="en-US" altLang="zh-CN"/>
              <a:t>Another example for exhausted search</a:t>
            </a:r>
            <a:endParaRPr kumimoji="1" lang="zh-CN" altLang="en-US"/>
          </a:p>
        </p:txBody>
      </p:sp>
      <p:sp>
        <p:nvSpPr>
          <p:cNvPr id="3" name="内容占位符 2">
            <a:extLst>
              <a:ext uri="{FF2B5EF4-FFF2-40B4-BE49-F238E27FC236}">
                <a16:creationId xmlns="" xmlns:a16="http://schemas.microsoft.com/office/drawing/2014/main" id="{3A0A8796-5999-4BC1-933B-3CA9FBEDC20B}"/>
              </a:ext>
            </a:extLst>
          </p:cNvPr>
          <p:cNvSpPr>
            <a:spLocks noGrp="1"/>
          </p:cNvSpPr>
          <p:nvPr>
            <p:ph idx="1"/>
          </p:nvPr>
        </p:nvSpPr>
        <p:spPr/>
        <p:txBody>
          <a:bodyPr/>
          <a:lstStyle/>
          <a:p>
            <a:r>
              <a:rPr kumimoji="1" lang="en-US" altLang="zh-CN" sz="2800" dirty="0">
                <a:ea typeface="宋体" panose="02010600030101010101" pitchFamily="2" charset="-122"/>
              </a:rPr>
              <a:t>Output the greatest common divisor (GCD) of two positive integers </a:t>
            </a:r>
            <a:r>
              <a:rPr kumimoji="1" lang="en-US" altLang="zh-CN" sz="2800" i="1" dirty="0">
                <a:ea typeface="宋体" panose="02010600030101010101" pitchFamily="2" charset="-122"/>
              </a:rPr>
              <a:t>m</a:t>
            </a:r>
            <a:r>
              <a:rPr kumimoji="1" lang="en-US" altLang="zh-CN" sz="2800" dirty="0">
                <a:ea typeface="宋体" panose="02010600030101010101" pitchFamily="2" charset="-122"/>
              </a:rPr>
              <a:t> and </a:t>
            </a:r>
            <a:r>
              <a:rPr kumimoji="1" lang="en-US" altLang="zh-CN" sz="2800" i="1" dirty="0">
                <a:ea typeface="宋体" panose="02010600030101010101" pitchFamily="2" charset="-122"/>
              </a:rPr>
              <a:t>n</a:t>
            </a:r>
            <a:r>
              <a:rPr kumimoji="1" lang="en-US" altLang="zh-CN" sz="2800" dirty="0">
                <a:ea typeface="宋体" panose="02010600030101010101" pitchFamily="2" charset="-122"/>
              </a:rPr>
              <a:t>.</a:t>
            </a:r>
          </a:p>
          <a:p>
            <a:pPr lvl="1"/>
            <a:r>
              <a:rPr kumimoji="1" lang="en-US" altLang="zh-CN" sz="2400" dirty="0">
                <a:ea typeface="宋体" panose="02010600030101010101" pitchFamily="2" charset="-122"/>
              </a:rPr>
              <a:t>Find the maximum integer </a:t>
            </a:r>
            <a:r>
              <a:rPr kumimoji="1" lang="en-US" altLang="zh-CN" sz="2400" dirty="0" err="1">
                <a:ea typeface="宋体" panose="02010600030101010101" pitchFamily="2" charset="-122"/>
              </a:rPr>
              <a:t>i</a:t>
            </a:r>
            <a:r>
              <a:rPr kumimoji="1" lang="en-US" altLang="zh-CN" sz="2400" dirty="0">
                <a:ea typeface="宋体" panose="02010600030101010101" pitchFamily="2" charset="-122"/>
              </a:rPr>
              <a:t> between [2, min(</a:t>
            </a:r>
            <a:r>
              <a:rPr kumimoji="1" lang="en-US" altLang="zh-CN" sz="2400" dirty="0" err="1">
                <a:ea typeface="宋体" panose="02010600030101010101" pitchFamily="2" charset="-122"/>
              </a:rPr>
              <a:t>m,n</a:t>
            </a:r>
            <a:r>
              <a:rPr kumimoji="1" lang="en-US" altLang="zh-CN" sz="2400" dirty="0">
                <a:ea typeface="宋体" panose="02010600030101010101" pitchFamily="2" charset="-122"/>
              </a:rPr>
              <a:t>)) that satisfies (</a:t>
            </a:r>
            <a:r>
              <a:rPr kumimoji="1" lang="en-US" altLang="zh-CN" sz="2400" dirty="0" err="1">
                <a:ea typeface="宋体" panose="02010600030101010101" pitchFamily="2" charset="-122"/>
              </a:rPr>
              <a:t>m%i</a:t>
            </a:r>
            <a:r>
              <a:rPr kumimoji="1" lang="en-US" altLang="zh-CN" sz="2400" dirty="0">
                <a:ea typeface="宋体" panose="02010600030101010101" pitchFamily="2" charset="-122"/>
              </a:rPr>
              <a:t> == 0 &amp;&amp; </a:t>
            </a:r>
            <a:r>
              <a:rPr kumimoji="1" lang="en-US" altLang="zh-CN" sz="2400" dirty="0" err="1">
                <a:ea typeface="宋体" panose="02010600030101010101" pitchFamily="2" charset="-122"/>
              </a:rPr>
              <a:t>n%i</a:t>
            </a:r>
            <a:r>
              <a:rPr kumimoji="1" lang="en-US" altLang="zh-CN" sz="2400" dirty="0">
                <a:ea typeface="宋体" panose="02010600030101010101" pitchFamily="2" charset="-122"/>
              </a:rPr>
              <a:t> == 0)</a:t>
            </a:r>
          </a:p>
          <a:p>
            <a:pPr lvl="1"/>
            <a:endParaRPr kumimoji="1" lang="en-US" altLang="zh-CN" sz="2400" dirty="0">
              <a:ea typeface="宋体" panose="02010600030101010101" pitchFamily="2" charset="-122"/>
            </a:endParaRPr>
          </a:p>
          <a:p>
            <a:pPr lvl="1">
              <a:buFont typeface="Wingdings" panose="05000000000000000000" pitchFamily="2" charset="2"/>
              <a:buNone/>
            </a:pPr>
            <a:endParaRPr kumimoji="1" lang="en-US" altLang="zh-CN" sz="2400" dirty="0">
              <a:ea typeface="宋体" panose="02010600030101010101" pitchFamily="2" charset="-122"/>
            </a:endParaRPr>
          </a:p>
        </p:txBody>
      </p:sp>
      <p:sp>
        <p:nvSpPr>
          <p:cNvPr id="2" name="矩形 1"/>
          <p:cNvSpPr/>
          <p:nvPr/>
        </p:nvSpPr>
        <p:spPr>
          <a:xfrm>
            <a:off x="971600" y="3279085"/>
            <a:ext cx="6552728" cy="1938992"/>
          </a:xfrm>
          <a:prstGeom prst="rect">
            <a:avLst/>
          </a:prstGeom>
        </p:spPr>
        <p:txBody>
          <a:bodyPr wrap="square">
            <a:spAutoFit/>
          </a:bodyPr>
          <a:lstStyle/>
          <a:p>
            <a:pPr algn="just" eaLnBrk="1" hangingPunct="1">
              <a:lnSpc>
                <a:spcPct val="150000"/>
              </a:lnSpc>
            </a:pPr>
            <a:r>
              <a:rPr kumimoji="1" lang="en-US" altLang="zh-CN" sz="2000" dirty="0" err="1" smtClean="0">
                <a:solidFill>
                  <a:srgbClr val="000000"/>
                </a:solidFill>
              </a:rPr>
              <a:t>Iint</a:t>
            </a:r>
            <a:r>
              <a:rPr kumimoji="1" lang="en-US" altLang="zh-CN" sz="2000" dirty="0" smtClean="0">
                <a:solidFill>
                  <a:srgbClr val="000000"/>
                </a:solidFill>
              </a:rPr>
              <a:t> </a:t>
            </a:r>
            <a:r>
              <a:rPr kumimoji="1" lang="en-US" altLang="zh-CN" sz="2000" dirty="0" err="1" smtClean="0">
                <a:solidFill>
                  <a:srgbClr val="000000"/>
                </a:solidFill>
              </a:rPr>
              <a:t>i</a:t>
            </a:r>
            <a:r>
              <a:rPr kumimoji="1" lang="en-US" altLang="zh-CN" sz="2000" dirty="0" smtClean="0">
                <a:solidFill>
                  <a:srgbClr val="000000"/>
                </a:solidFill>
              </a:rPr>
              <a:t> </a:t>
            </a:r>
            <a:r>
              <a:rPr kumimoji="1" lang="en-US" altLang="zh-CN" sz="2000" dirty="0">
                <a:solidFill>
                  <a:srgbClr val="000000"/>
                </a:solidFill>
              </a:rPr>
              <a:t>= m&lt;</a:t>
            </a:r>
            <a:r>
              <a:rPr kumimoji="1" lang="en-US" altLang="zh-CN" sz="2000" dirty="0" err="1">
                <a:solidFill>
                  <a:srgbClr val="000000"/>
                </a:solidFill>
              </a:rPr>
              <a:t>n?m:n</a:t>
            </a:r>
            <a:r>
              <a:rPr kumimoji="1" lang="en-US" altLang="zh-CN" sz="2000" dirty="0">
                <a:solidFill>
                  <a:srgbClr val="000000"/>
                </a:solidFill>
              </a:rPr>
              <a:t> </a:t>
            </a:r>
            <a:r>
              <a:rPr kumimoji="1" lang="en-US" altLang="zh-CN" sz="2000" dirty="0" smtClean="0">
                <a:solidFill>
                  <a:srgbClr val="000000"/>
                </a:solidFill>
              </a:rPr>
              <a:t>;</a:t>
            </a:r>
          </a:p>
          <a:p>
            <a:pPr algn="just" eaLnBrk="1" hangingPunct="1">
              <a:lnSpc>
                <a:spcPct val="150000"/>
              </a:lnSpc>
            </a:pPr>
            <a:r>
              <a:rPr kumimoji="1" lang="en-US" altLang="zh-CN" sz="2000" dirty="0" smtClean="0">
                <a:solidFill>
                  <a:srgbClr val="000000"/>
                </a:solidFill>
              </a:rPr>
              <a:t>for</a:t>
            </a:r>
            <a:r>
              <a:rPr kumimoji="1" lang="en-US" altLang="zh-CN" sz="2000" dirty="0">
                <a:solidFill>
                  <a:srgbClr val="000000"/>
                </a:solidFill>
              </a:rPr>
              <a:t>( </a:t>
            </a:r>
            <a:r>
              <a:rPr kumimoji="1" lang="en-US" altLang="zh-CN" sz="2000" dirty="0" smtClean="0">
                <a:solidFill>
                  <a:srgbClr val="000000"/>
                </a:solidFill>
              </a:rPr>
              <a:t> ;  </a:t>
            </a:r>
            <a:r>
              <a:rPr kumimoji="1" lang="en-US" altLang="zh-CN" sz="2000" dirty="0" smtClean="0">
                <a:solidFill>
                  <a:srgbClr val="FF0000"/>
                </a:solidFill>
              </a:rPr>
              <a:t> </a:t>
            </a:r>
            <a:r>
              <a:rPr kumimoji="1" lang="en-US" altLang="zh-CN" sz="2000" dirty="0" err="1">
                <a:solidFill>
                  <a:srgbClr val="FF0000"/>
                </a:solidFill>
              </a:rPr>
              <a:t>i</a:t>
            </a:r>
            <a:r>
              <a:rPr kumimoji="1" lang="en-US" altLang="zh-CN" sz="2000" dirty="0">
                <a:solidFill>
                  <a:srgbClr val="FF0000"/>
                </a:solidFill>
              </a:rPr>
              <a:t>&gt;1 </a:t>
            </a:r>
            <a:r>
              <a:rPr kumimoji="1" lang="en-US" altLang="zh-CN" sz="2000" dirty="0">
                <a:solidFill>
                  <a:srgbClr val="000000"/>
                </a:solidFill>
              </a:rPr>
              <a:t>;  </a:t>
            </a:r>
            <a:r>
              <a:rPr kumimoji="1" lang="en-US" altLang="zh-CN" sz="2000" dirty="0" err="1">
                <a:solidFill>
                  <a:srgbClr val="000000"/>
                </a:solidFill>
              </a:rPr>
              <a:t>i</a:t>
            </a:r>
            <a:r>
              <a:rPr kumimoji="1" lang="en-US" altLang="zh-CN" sz="2000" dirty="0">
                <a:solidFill>
                  <a:srgbClr val="000000"/>
                </a:solidFill>
              </a:rPr>
              <a:t>-- )</a:t>
            </a:r>
          </a:p>
          <a:p>
            <a:pPr algn="just" eaLnBrk="1" hangingPunct="1">
              <a:lnSpc>
                <a:spcPct val="150000"/>
              </a:lnSpc>
            </a:pPr>
            <a:r>
              <a:rPr kumimoji="1" lang="en-US" altLang="zh-CN" sz="1800" dirty="0">
                <a:solidFill>
                  <a:srgbClr val="000000"/>
                </a:solidFill>
              </a:rPr>
              <a:t>            if( </a:t>
            </a:r>
            <a:r>
              <a:rPr kumimoji="1" lang="en-US" altLang="zh-CN" sz="2000" dirty="0" err="1">
                <a:solidFill>
                  <a:srgbClr val="000000"/>
                </a:solidFill>
              </a:rPr>
              <a:t>m%i</a:t>
            </a:r>
            <a:r>
              <a:rPr kumimoji="1" lang="en-US" altLang="zh-CN" sz="2000" dirty="0">
                <a:solidFill>
                  <a:srgbClr val="000000"/>
                </a:solidFill>
              </a:rPr>
              <a:t>==0 &amp;&amp;</a:t>
            </a:r>
            <a:r>
              <a:rPr kumimoji="1" lang="en-US" altLang="zh-CN" sz="2000" b="0" dirty="0">
                <a:solidFill>
                  <a:srgbClr val="000000"/>
                </a:solidFill>
              </a:rPr>
              <a:t> </a:t>
            </a:r>
            <a:r>
              <a:rPr kumimoji="1" lang="en-US" altLang="zh-CN" sz="2000" dirty="0" err="1">
                <a:solidFill>
                  <a:srgbClr val="000000"/>
                </a:solidFill>
              </a:rPr>
              <a:t>n%i</a:t>
            </a:r>
            <a:r>
              <a:rPr kumimoji="1" lang="en-US" altLang="zh-CN" sz="2000" dirty="0">
                <a:solidFill>
                  <a:srgbClr val="000000"/>
                </a:solidFill>
              </a:rPr>
              <a:t> ==0) break;</a:t>
            </a:r>
          </a:p>
          <a:p>
            <a:pPr algn="just" eaLnBrk="1" hangingPunct="1">
              <a:lnSpc>
                <a:spcPct val="150000"/>
              </a:lnSpc>
            </a:pPr>
            <a:r>
              <a:rPr kumimoji="1" lang="en-US" altLang="zh-CN" sz="2000" dirty="0">
                <a:solidFill>
                  <a:srgbClr val="000000"/>
                </a:solidFill>
              </a:rPr>
              <a:t>    </a:t>
            </a:r>
            <a:r>
              <a:rPr kumimoji="1" lang="en-US" altLang="zh-CN" sz="2000" dirty="0" err="1">
                <a:solidFill>
                  <a:srgbClr val="000000"/>
                </a:solidFill>
              </a:rPr>
              <a:t>printf</a:t>
            </a:r>
            <a:r>
              <a:rPr kumimoji="1" lang="en-US" altLang="zh-CN" sz="2000" dirty="0">
                <a:solidFill>
                  <a:srgbClr val="000000"/>
                </a:solidFill>
              </a:rPr>
              <a:t>(  </a:t>
            </a:r>
            <a:r>
              <a:rPr kumimoji="1" lang="en-US" altLang="zh-CN" sz="2000" dirty="0" err="1">
                <a:solidFill>
                  <a:srgbClr val="000000"/>
                </a:solidFill>
              </a:rPr>
              <a:t>i</a:t>
            </a:r>
            <a:r>
              <a:rPr kumimoji="1" lang="en-US" altLang="zh-CN" sz="2000" dirty="0">
                <a:solidFill>
                  <a:srgbClr val="000000"/>
                </a:solidFill>
              </a:rPr>
              <a:t> )</a:t>
            </a:r>
            <a:endParaRPr kumimoji="1" lang="en-US" altLang="zh-CN"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 xmlns:a16="http://schemas.microsoft.com/office/drawing/2014/main" id="{EFFA8CEF-9E5E-437A-8260-C0013C2C4899}"/>
              </a:ext>
            </a:extLst>
          </p:cNvPr>
          <p:cNvSpPr>
            <a:spLocks noGrp="1"/>
          </p:cNvSpPr>
          <p:nvPr>
            <p:ph type="title"/>
          </p:nvPr>
        </p:nvSpPr>
        <p:spPr/>
        <p:txBody>
          <a:bodyPr/>
          <a:lstStyle/>
          <a:p>
            <a:r>
              <a:rPr kumimoji="1" lang="en-US" altLang="zh-CN"/>
              <a:t>Another example for exhausted search</a:t>
            </a:r>
            <a:endParaRPr kumimoji="1" lang="zh-CN" altLang="en-US"/>
          </a:p>
        </p:txBody>
      </p:sp>
      <p:sp>
        <p:nvSpPr>
          <p:cNvPr id="3" name="内容占位符 2">
            <a:extLst>
              <a:ext uri="{FF2B5EF4-FFF2-40B4-BE49-F238E27FC236}">
                <a16:creationId xmlns="" xmlns:a16="http://schemas.microsoft.com/office/drawing/2014/main" id="{3A0A8796-5999-4BC1-933B-3CA9FBEDC20B}"/>
              </a:ext>
            </a:extLst>
          </p:cNvPr>
          <p:cNvSpPr>
            <a:spLocks noGrp="1"/>
          </p:cNvSpPr>
          <p:nvPr>
            <p:ph idx="1"/>
          </p:nvPr>
        </p:nvSpPr>
        <p:spPr/>
        <p:txBody>
          <a:bodyPr/>
          <a:lstStyle/>
          <a:p>
            <a:r>
              <a:rPr kumimoji="1" lang="en-US" altLang="zh-CN" dirty="0">
                <a:ea typeface="宋体" panose="02010600030101010101" pitchFamily="2" charset="-122"/>
              </a:rPr>
              <a:t>Output the greatest common divisor (GCD) of two positive integers </a:t>
            </a:r>
            <a:r>
              <a:rPr kumimoji="1" lang="en-US" altLang="zh-CN" i="1" dirty="0">
                <a:ea typeface="宋体" panose="02010600030101010101" pitchFamily="2" charset="-122"/>
              </a:rPr>
              <a:t>m</a:t>
            </a:r>
            <a:r>
              <a:rPr kumimoji="1" lang="en-US" altLang="zh-CN" dirty="0">
                <a:ea typeface="宋体" panose="02010600030101010101" pitchFamily="2" charset="-122"/>
              </a:rPr>
              <a:t> and </a:t>
            </a:r>
            <a:r>
              <a:rPr kumimoji="1" lang="en-US" altLang="zh-CN" i="1" dirty="0">
                <a:ea typeface="宋体" panose="02010600030101010101" pitchFamily="2" charset="-122"/>
              </a:rPr>
              <a:t>n</a:t>
            </a:r>
            <a:r>
              <a:rPr kumimoji="1" lang="en-US" altLang="zh-CN" dirty="0" smtClean="0">
                <a:ea typeface="宋体" panose="02010600030101010101" pitchFamily="2" charset="-122"/>
              </a:rPr>
              <a:t>.</a:t>
            </a:r>
            <a:endParaRPr kumimoji="1" lang="en-US" altLang="zh-CN" dirty="0">
              <a:ea typeface="宋体" panose="02010600030101010101" pitchFamily="2" charset="-122"/>
            </a:endParaRPr>
          </a:p>
          <a:p>
            <a:pPr lvl="1"/>
            <a:r>
              <a:rPr lang="en-US" altLang="zh-CN" dirty="0">
                <a:ea typeface="宋体" panose="02010600030101010101" pitchFamily="2" charset="-122"/>
              </a:rPr>
              <a:t>Euclid's algorithm</a:t>
            </a:r>
          </a:p>
          <a:p>
            <a:pPr lvl="2"/>
            <a:r>
              <a:rPr lang="en-US" altLang="zh-CN" dirty="0">
                <a:ea typeface="宋体" panose="02010600030101010101" pitchFamily="2" charset="-122"/>
              </a:rPr>
              <a:t>We observe that the GCD of two numbers also divides their difference.</a:t>
            </a:r>
          </a:p>
          <a:p>
            <a:pPr lvl="2">
              <a:buFont typeface="Wingdings" panose="05000000000000000000" pitchFamily="2" charset="2"/>
              <a:buNone/>
            </a:pPr>
            <a:r>
              <a:rPr lang="en-US" altLang="zh-CN" dirty="0">
                <a:ea typeface="宋体" panose="02010600030101010101" pitchFamily="2" charset="-122"/>
              </a:rPr>
              <a:t> The GCD of two numbers does not change if the smaller number is subtracted from the larger number.</a:t>
            </a:r>
          </a:p>
          <a:p>
            <a:pPr lvl="2">
              <a:buFont typeface="Wingdings" panose="05000000000000000000" pitchFamily="2" charset="2"/>
              <a:buNone/>
            </a:pPr>
            <a:endParaRPr lang="en-US" altLang="zh-CN" dirty="0">
              <a:ea typeface="宋体" panose="02010600030101010101" pitchFamily="2" charset="-122"/>
            </a:endParaRPr>
          </a:p>
          <a:p>
            <a:pPr lvl="2"/>
            <a:r>
              <a:rPr lang="en-US" altLang="zh-CN" sz="2400" dirty="0">
                <a:ea typeface="宋体" panose="02010600030101010101" pitchFamily="2" charset="-122"/>
              </a:rPr>
              <a:t>Algorithm</a:t>
            </a:r>
          </a:p>
          <a:p>
            <a:pPr lvl="2">
              <a:buFont typeface="Wingdings" panose="05000000000000000000" pitchFamily="2" charset="2"/>
              <a:buNone/>
            </a:pPr>
            <a:r>
              <a:rPr lang="en-US" altLang="zh-CN" sz="2400" dirty="0">
                <a:ea typeface="宋体" panose="02010600030101010101" pitchFamily="2" charset="-122"/>
              </a:rPr>
              <a:t>	</a:t>
            </a:r>
            <a:r>
              <a:rPr lang="en-US" altLang="zh-CN" sz="2400" dirty="0" err="1">
                <a:ea typeface="宋体" panose="02010600030101010101" pitchFamily="2" charset="-122"/>
              </a:rPr>
              <a:t>gcd</a:t>
            </a:r>
            <a:r>
              <a:rPr lang="en-US" altLang="zh-CN" sz="2400" dirty="0">
                <a:ea typeface="宋体" panose="02010600030101010101" pitchFamily="2" charset="-122"/>
              </a:rPr>
              <a:t>(</a:t>
            </a:r>
            <a:r>
              <a:rPr lang="en-US" altLang="zh-CN" sz="2400" dirty="0" err="1">
                <a:ea typeface="宋体" panose="02010600030101010101" pitchFamily="2" charset="-122"/>
              </a:rPr>
              <a:t>m,n</a:t>
            </a:r>
            <a:r>
              <a:rPr lang="en-US" altLang="zh-CN" sz="2400" dirty="0">
                <a:ea typeface="宋体" panose="02010600030101010101" pitchFamily="2" charset="-122"/>
              </a:rPr>
              <a:t>) = </a:t>
            </a:r>
            <a:r>
              <a:rPr lang="en-US" altLang="zh-CN" sz="2400" dirty="0" err="1">
                <a:ea typeface="宋体" panose="02010600030101010101" pitchFamily="2" charset="-122"/>
              </a:rPr>
              <a:t>gcd</a:t>
            </a:r>
            <a:r>
              <a:rPr lang="en-US" altLang="zh-CN" sz="2400" dirty="0">
                <a:ea typeface="宋体" panose="02010600030101010101" pitchFamily="2" charset="-122"/>
              </a:rPr>
              <a:t>(n, m mod n)</a:t>
            </a:r>
          </a:p>
          <a:p>
            <a:pPr lvl="2">
              <a:buFont typeface="Wingdings" panose="05000000000000000000" pitchFamily="2" charset="2"/>
              <a:buNone/>
            </a:pPr>
            <a:r>
              <a:rPr lang="en-US" altLang="zh-CN" sz="2400" dirty="0">
                <a:ea typeface="宋体" panose="02010600030101010101" pitchFamily="2" charset="-122"/>
              </a:rPr>
              <a:t>	</a:t>
            </a:r>
            <a:r>
              <a:rPr lang="en-US" altLang="zh-CN" sz="2400" dirty="0" err="1">
                <a:ea typeface="宋体" panose="02010600030101010101" pitchFamily="2" charset="-122"/>
              </a:rPr>
              <a:t>gcd</a:t>
            </a:r>
            <a:r>
              <a:rPr lang="en-US" altLang="zh-CN" sz="2400" dirty="0">
                <a:ea typeface="宋体" panose="02010600030101010101" pitchFamily="2" charset="-122"/>
              </a:rPr>
              <a:t>(n,0) = n</a:t>
            </a:r>
          </a:p>
          <a:p>
            <a:pPr lvl="1">
              <a:buFont typeface="Wingdings" panose="05000000000000000000" pitchFamily="2" charset="2"/>
              <a:buNone/>
            </a:pPr>
            <a:endParaRPr kumimoji="1" lang="en-US" altLang="zh-CN" dirty="0">
              <a:ea typeface="宋体" panose="02010600030101010101" pitchFamily="2" charset="-122"/>
            </a:endParaRPr>
          </a:p>
        </p:txBody>
      </p:sp>
    </p:spTree>
    <p:extLst>
      <p:ext uri="{BB962C8B-B14F-4D97-AF65-F5344CB8AC3E}">
        <p14:creationId xmlns:p14="http://schemas.microsoft.com/office/powerpoint/2010/main" val="699290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 xmlns:a16="http://schemas.microsoft.com/office/drawing/2014/main" id="{7E6516D2-A9FD-401E-8FAD-D1F049EB7433}"/>
              </a:ext>
            </a:extLst>
          </p:cNvPr>
          <p:cNvSpPr txBox="1">
            <a:spLocks noChangeArrowheads="1"/>
          </p:cNvSpPr>
          <p:nvPr/>
        </p:nvSpPr>
        <p:spPr bwMode="auto">
          <a:xfrm>
            <a:off x="393700" y="1443038"/>
            <a:ext cx="3802063" cy="4206875"/>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r>
              <a:rPr kumimoji="1" lang="en-US" altLang="zh-CN">
                <a:solidFill>
                  <a:srgbClr val="000000"/>
                </a:solidFill>
              </a:rPr>
              <a:t>a = m ,  b = n ,  r = m%n ; </a:t>
            </a:r>
          </a:p>
          <a:p>
            <a:pPr eaLnBrk="1" hangingPunct="1">
              <a:lnSpc>
                <a:spcPct val="140000"/>
              </a:lnSpc>
              <a:spcBef>
                <a:spcPct val="0"/>
              </a:spcBef>
              <a:buFontTx/>
              <a:buNone/>
            </a:pPr>
            <a:r>
              <a:rPr kumimoji="1" lang="en-US" altLang="zh-CN">
                <a:solidFill>
                  <a:srgbClr val="000000"/>
                </a:solidFill>
              </a:rPr>
              <a:t>while ( r != 0 )</a:t>
            </a:r>
          </a:p>
          <a:p>
            <a:pPr eaLnBrk="1" hangingPunct="1">
              <a:lnSpc>
                <a:spcPct val="140000"/>
              </a:lnSpc>
              <a:spcBef>
                <a:spcPct val="0"/>
              </a:spcBef>
              <a:buFontTx/>
              <a:buNone/>
            </a:pPr>
            <a:r>
              <a:rPr kumimoji="1" lang="en-US" altLang="zh-CN">
                <a:solidFill>
                  <a:srgbClr val="000000"/>
                </a:solidFill>
              </a:rPr>
              <a:t>{    </a:t>
            </a:r>
          </a:p>
          <a:p>
            <a:pPr eaLnBrk="1" hangingPunct="1">
              <a:lnSpc>
                <a:spcPct val="140000"/>
              </a:lnSpc>
              <a:spcBef>
                <a:spcPct val="0"/>
              </a:spcBef>
              <a:buFontTx/>
              <a:buNone/>
            </a:pPr>
            <a:r>
              <a:rPr kumimoji="1" lang="en-US" altLang="zh-CN">
                <a:solidFill>
                  <a:srgbClr val="000000"/>
                </a:solidFill>
              </a:rPr>
              <a:t>    a  	    b  </a:t>
            </a:r>
          </a:p>
          <a:p>
            <a:pPr eaLnBrk="1" hangingPunct="1">
              <a:lnSpc>
                <a:spcPct val="140000"/>
              </a:lnSpc>
              <a:spcBef>
                <a:spcPct val="0"/>
              </a:spcBef>
              <a:buFontTx/>
              <a:buNone/>
            </a:pPr>
            <a:r>
              <a:rPr kumimoji="1" lang="en-US" altLang="zh-CN">
                <a:solidFill>
                  <a:srgbClr val="000000"/>
                </a:solidFill>
              </a:rPr>
              <a:t>     b  	     r  </a:t>
            </a:r>
          </a:p>
          <a:p>
            <a:pPr eaLnBrk="1" hangingPunct="1">
              <a:lnSpc>
                <a:spcPct val="140000"/>
              </a:lnSpc>
              <a:spcBef>
                <a:spcPct val="0"/>
              </a:spcBef>
              <a:buFontTx/>
              <a:buNone/>
            </a:pPr>
            <a:r>
              <a:rPr kumimoji="1" lang="en-US" altLang="zh-CN">
                <a:solidFill>
                  <a:srgbClr val="000000"/>
                </a:solidFill>
              </a:rPr>
              <a:t>     r	    a%b  </a:t>
            </a:r>
          </a:p>
          <a:p>
            <a:pPr eaLnBrk="1" hangingPunct="1">
              <a:lnSpc>
                <a:spcPct val="140000"/>
              </a:lnSpc>
              <a:spcBef>
                <a:spcPct val="0"/>
              </a:spcBef>
              <a:buFontTx/>
              <a:buNone/>
            </a:pPr>
            <a:r>
              <a:rPr kumimoji="1" lang="en-US" altLang="zh-CN">
                <a:solidFill>
                  <a:srgbClr val="000000"/>
                </a:solidFill>
              </a:rPr>
              <a:t>}   </a:t>
            </a:r>
          </a:p>
          <a:p>
            <a:pPr eaLnBrk="1" hangingPunct="1">
              <a:lnSpc>
                <a:spcPct val="140000"/>
              </a:lnSpc>
              <a:spcBef>
                <a:spcPct val="0"/>
              </a:spcBef>
              <a:buFontTx/>
              <a:buNone/>
            </a:pPr>
            <a:r>
              <a:rPr kumimoji="1" lang="en-US" altLang="zh-CN">
                <a:solidFill>
                  <a:srgbClr val="000000"/>
                </a:solidFill>
              </a:rPr>
              <a:t>b is the gcd</a:t>
            </a:r>
            <a:endParaRPr kumimoji="1" lang="zh-CN" altLang="en-US">
              <a:solidFill>
                <a:srgbClr val="000000"/>
              </a:solidFill>
            </a:endParaRPr>
          </a:p>
        </p:txBody>
      </p:sp>
      <p:sp>
        <p:nvSpPr>
          <p:cNvPr id="67587" name="标题 1">
            <a:extLst>
              <a:ext uri="{FF2B5EF4-FFF2-40B4-BE49-F238E27FC236}">
                <a16:creationId xmlns="" xmlns:a16="http://schemas.microsoft.com/office/drawing/2014/main" id="{E433E916-06DA-4E76-B666-771530769099}"/>
              </a:ext>
            </a:extLst>
          </p:cNvPr>
          <p:cNvSpPr>
            <a:spLocks noGrp="1"/>
          </p:cNvSpPr>
          <p:nvPr>
            <p:ph type="title"/>
          </p:nvPr>
        </p:nvSpPr>
        <p:spPr/>
        <p:txBody>
          <a:bodyPr/>
          <a:lstStyle/>
          <a:p>
            <a:r>
              <a:rPr kumimoji="1" lang="en-US" altLang="zh-CN"/>
              <a:t>Flow demo</a:t>
            </a:r>
            <a:endParaRPr kumimoji="1" lang="zh-CN" altLang="en-US"/>
          </a:p>
        </p:txBody>
      </p:sp>
      <p:grpSp>
        <p:nvGrpSpPr>
          <p:cNvPr id="2" name="Group 3">
            <a:extLst>
              <a:ext uri="{FF2B5EF4-FFF2-40B4-BE49-F238E27FC236}">
                <a16:creationId xmlns="" xmlns:a16="http://schemas.microsoft.com/office/drawing/2014/main" id="{5F5A2F94-D8A7-436F-8F5B-1073ACBC3AA6}"/>
              </a:ext>
            </a:extLst>
          </p:cNvPr>
          <p:cNvGrpSpPr>
            <a:grpSpLocks/>
          </p:cNvGrpSpPr>
          <p:nvPr/>
        </p:nvGrpSpPr>
        <p:grpSpPr bwMode="auto">
          <a:xfrm>
            <a:off x="4425950" y="1803400"/>
            <a:ext cx="3886200" cy="752475"/>
            <a:chOff x="2928" y="2557"/>
            <a:chExt cx="2448" cy="474"/>
          </a:xfrm>
        </p:grpSpPr>
        <p:sp>
          <p:nvSpPr>
            <p:cNvPr id="67610" name="Rectangle 4">
              <a:extLst>
                <a:ext uri="{FF2B5EF4-FFF2-40B4-BE49-F238E27FC236}">
                  <a16:creationId xmlns="" xmlns:a16="http://schemas.microsoft.com/office/drawing/2014/main" id="{DA6209DB-810C-42E2-A70E-5307C316422E}"/>
                </a:ext>
              </a:extLst>
            </p:cNvPr>
            <p:cNvSpPr>
              <a:spLocks noChangeArrowheads="1"/>
            </p:cNvSpPr>
            <p:nvPr/>
          </p:nvSpPr>
          <p:spPr bwMode="auto">
            <a:xfrm>
              <a:off x="2928" y="2775"/>
              <a:ext cx="637" cy="256"/>
            </a:xfrm>
            <a:prstGeom prst="rect">
              <a:avLst/>
            </a:prstGeom>
            <a:solidFill>
              <a:srgbClr val="FFFF99"/>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latin typeface="Arial" panose="020B0604020202020204" pitchFamily="34" charset="0"/>
                </a:rPr>
                <a:t>24</a:t>
              </a:r>
            </a:p>
          </p:txBody>
        </p:sp>
        <p:sp>
          <p:nvSpPr>
            <p:cNvPr id="67611" name="Rectangle 5">
              <a:extLst>
                <a:ext uri="{FF2B5EF4-FFF2-40B4-BE49-F238E27FC236}">
                  <a16:creationId xmlns="" xmlns:a16="http://schemas.microsoft.com/office/drawing/2014/main" id="{9E9DF63E-AAFA-4A29-A209-354B705B2C66}"/>
                </a:ext>
              </a:extLst>
            </p:cNvPr>
            <p:cNvSpPr>
              <a:spLocks noChangeArrowheads="1"/>
            </p:cNvSpPr>
            <p:nvPr/>
          </p:nvSpPr>
          <p:spPr bwMode="auto">
            <a:xfrm>
              <a:off x="3833" y="2775"/>
              <a:ext cx="637" cy="256"/>
            </a:xfrm>
            <a:prstGeom prst="rect">
              <a:avLst/>
            </a:prstGeom>
            <a:solidFill>
              <a:srgbClr val="CCFFCC"/>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latin typeface="Arial" panose="020B0604020202020204" pitchFamily="34" charset="0"/>
                </a:rPr>
                <a:t>9</a:t>
              </a:r>
            </a:p>
          </p:txBody>
        </p:sp>
        <p:sp>
          <p:nvSpPr>
            <p:cNvPr id="67612" name="Rectangle 6">
              <a:extLst>
                <a:ext uri="{FF2B5EF4-FFF2-40B4-BE49-F238E27FC236}">
                  <a16:creationId xmlns="" xmlns:a16="http://schemas.microsoft.com/office/drawing/2014/main" id="{462F5390-0D73-4D8F-9873-F51111ECEEE1}"/>
                </a:ext>
              </a:extLst>
            </p:cNvPr>
            <p:cNvSpPr>
              <a:spLocks noChangeArrowheads="1"/>
            </p:cNvSpPr>
            <p:nvPr/>
          </p:nvSpPr>
          <p:spPr bwMode="auto">
            <a:xfrm>
              <a:off x="4739" y="2775"/>
              <a:ext cx="637" cy="256"/>
            </a:xfrm>
            <a:prstGeom prst="rect">
              <a:avLst/>
            </a:prstGeom>
            <a:solidFill>
              <a:srgbClr val="FFCCFF"/>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latin typeface="Arial" panose="020B0604020202020204" pitchFamily="34" charset="0"/>
                </a:rPr>
                <a:t>6</a:t>
              </a:r>
            </a:p>
          </p:txBody>
        </p:sp>
        <p:sp>
          <p:nvSpPr>
            <p:cNvPr id="67613" name="Text Box 7">
              <a:extLst>
                <a:ext uri="{FF2B5EF4-FFF2-40B4-BE49-F238E27FC236}">
                  <a16:creationId xmlns="" xmlns:a16="http://schemas.microsoft.com/office/drawing/2014/main" id="{17356E1C-09F2-40F1-AE8B-FF22095D7E7D}"/>
                </a:ext>
              </a:extLst>
            </p:cNvPr>
            <p:cNvSpPr txBox="1">
              <a:spLocks noChangeArrowheads="1"/>
            </p:cNvSpPr>
            <p:nvPr/>
          </p:nvSpPr>
          <p:spPr bwMode="auto">
            <a:xfrm>
              <a:off x="3153" y="255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a</a:t>
              </a:r>
            </a:p>
          </p:txBody>
        </p:sp>
        <p:sp>
          <p:nvSpPr>
            <p:cNvPr id="67614" name="Text Box 8">
              <a:extLst>
                <a:ext uri="{FF2B5EF4-FFF2-40B4-BE49-F238E27FC236}">
                  <a16:creationId xmlns="" xmlns:a16="http://schemas.microsoft.com/office/drawing/2014/main" id="{35B3F757-2E43-4801-8E47-27F74E0AF1B3}"/>
                </a:ext>
              </a:extLst>
            </p:cNvPr>
            <p:cNvSpPr txBox="1">
              <a:spLocks noChangeArrowheads="1"/>
            </p:cNvSpPr>
            <p:nvPr/>
          </p:nvSpPr>
          <p:spPr bwMode="auto">
            <a:xfrm>
              <a:off x="4054" y="25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b</a:t>
              </a:r>
            </a:p>
          </p:txBody>
        </p:sp>
        <p:sp>
          <p:nvSpPr>
            <p:cNvPr id="67615" name="Text Box 9">
              <a:extLst>
                <a:ext uri="{FF2B5EF4-FFF2-40B4-BE49-F238E27FC236}">
                  <a16:creationId xmlns="" xmlns:a16="http://schemas.microsoft.com/office/drawing/2014/main" id="{C818D205-79BA-4ADA-9F6C-C434E14F9276}"/>
                </a:ext>
              </a:extLst>
            </p:cNvPr>
            <p:cNvSpPr txBox="1">
              <a:spLocks noChangeArrowheads="1"/>
            </p:cNvSpPr>
            <p:nvPr/>
          </p:nvSpPr>
          <p:spPr bwMode="auto">
            <a:xfrm>
              <a:off x="4968" y="2557"/>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r</a:t>
              </a:r>
            </a:p>
          </p:txBody>
        </p:sp>
      </p:grpSp>
      <p:sp>
        <p:nvSpPr>
          <p:cNvPr id="14" name="Text Box 10">
            <a:extLst>
              <a:ext uri="{FF2B5EF4-FFF2-40B4-BE49-F238E27FC236}">
                <a16:creationId xmlns="" xmlns:a16="http://schemas.microsoft.com/office/drawing/2014/main" id="{8B34EAEB-78D2-4972-B23E-66221E212F4B}"/>
              </a:ext>
            </a:extLst>
          </p:cNvPr>
          <p:cNvSpPr txBox="1">
            <a:spLocks noChangeArrowheads="1"/>
          </p:cNvSpPr>
          <p:nvPr/>
        </p:nvSpPr>
        <p:spPr bwMode="auto">
          <a:xfrm>
            <a:off x="7310438" y="1443038"/>
            <a:ext cx="895350" cy="457200"/>
          </a:xfrm>
          <a:prstGeom prst="rect">
            <a:avLst/>
          </a:prstGeom>
          <a:noFill/>
          <a:ln w="9525">
            <a:noFill/>
            <a:miter lim="800000"/>
            <a:headEnd/>
            <a:tailEnd/>
          </a:ln>
          <a:effectLst/>
        </p:spPr>
        <p:txBody>
          <a:bodyPr wrap="none">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r>
              <a:rPr kumimoji="1" lang="en-US" altLang="zh-CN" sz="2400" i="1">
                <a:solidFill>
                  <a:schemeClr val="tx2"/>
                </a:solidFill>
                <a:effectLst>
                  <a:outerShdw blurRad="38100" dist="38100" dir="2700000" algn="tl">
                    <a:srgbClr val="C0C0C0"/>
                  </a:outerShdw>
                </a:effectLst>
                <a:latin typeface="Times New Roman" panose="02020603050405020304" pitchFamily="18" charset="0"/>
              </a:rPr>
              <a:t>a % b</a:t>
            </a:r>
          </a:p>
        </p:txBody>
      </p:sp>
      <p:grpSp>
        <p:nvGrpSpPr>
          <p:cNvPr id="3" name="Group 13">
            <a:extLst>
              <a:ext uri="{FF2B5EF4-FFF2-40B4-BE49-F238E27FC236}">
                <a16:creationId xmlns="" xmlns:a16="http://schemas.microsoft.com/office/drawing/2014/main" id="{879A8836-FA72-4B51-A5B5-7D0EB3DE01BA}"/>
              </a:ext>
            </a:extLst>
          </p:cNvPr>
          <p:cNvGrpSpPr>
            <a:grpSpLocks/>
          </p:cNvGrpSpPr>
          <p:nvPr/>
        </p:nvGrpSpPr>
        <p:grpSpPr bwMode="auto">
          <a:xfrm>
            <a:off x="4425950" y="2595563"/>
            <a:ext cx="3886200" cy="752475"/>
            <a:chOff x="2928" y="2557"/>
            <a:chExt cx="2448" cy="474"/>
          </a:xfrm>
        </p:grpSpPr>
        <p:sp>
          <p:nvSpPr>
            <p:cNvPr id="67604" name="Rectangle 14">
              <a:extLst>
                <a:ext uri="{FF2B5EF4-FFF2-40B4-BE49-F238E27FC236}">
                  <a16:creationId xmlns="" xmlns:a16="http://schemas.microsoft.com/office/drawing/2014/main" id="{34E69C30-FF33-4FF4-8419-8A726F9C9648}"/>
                </a:ext>
              </a:extLst>
            </p:cNvPr>
            <p:cNvSpPr>
              <a:spLocks noChangeArrowheads="1"/>
            </p:cNvSpPr>
            <p:nvPr/>
          </p:nvSpPr>
          <p:spPr bwMode="auto">
            <a:xfrm>
              <a:off x="2928" y="2775"/>
              <a:ext cx="637" cy="256"/>
            </a:xfrm>
            <a:prstGeom prst="rect">
              <a:avLst/>
            </a:prstGeom>
            <a:solidFill>
              <a:srgbClr val="FFFF99"/>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solidFill>
                    <a:srgbClr val="0000CC"/>
                  </a:solidFill>
                  <a:latin typeface="Arial" panose="020B0604020202020204" pitchFamily="34" charset="0"/>
                </a:rPr>
                <a:t>9</a:t>
              </a:r>
            </a:p>
          </p:txBody>
        </p:sp>
        <p:sp>
          <p:nvSpPr>
            <p:cNvPr id="67605" name="Rectangle 15">
              <a:extLst>
                <a:ext uri="{FF2B5EF4-FFF2-40B4-BE49-F238E27FC236}">
                  <a16:creationId xmlns="" xmlns:a16="http://schemas.microsoft.com/office/drawing/2014/main" id="{22E17EFD-3522-4422-85BA-0A9DEBB54249}"/>
                </a:ext>
              </a:extLst>
            </p:cNvPr>
            <p:cNvSpPr>
              <a:spLocks noChangeArrowheads="1"/>
            </p:cNvSpPr>
            <p:nvPr/>
          </p:nvSpPr>
          <p:spPr bwMode="auto">
            <a:xfrm>
              <a:off x="3833" y="2775"/>
              <a:ext cx="637" cy="256"/>
            </a:xfrm>
            <a:prstGeom prst="rect">
              <a:avLst/>
            </a:prstGeom>
            <a:solidFill>
              <a:srgbClr val="CCFFCC"/>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solidFill>
                    <a:srgbClr val="0000CC"/>
                  </a:solidFill>
                  <a:latin typeface="Arial" panose="020B0604020202020204" pitchFamily="34" charset="0"/>
                </a:rPr>
                <a:t>6</a:t>
              </a:r>
            </a:p>
          </p:txBody>
        </p:sp>
        <p:sp>
          <p:nvSpPr>
            <p:cNvPr id="67606" name="Rectangle 16">
              <a:extLst>
                <a:ext uri="{FF2B5EF4-FFF2-40B4-BE49-F238E27FC236}">
                  <a16:creationId xmlns="" xmlns:a16="http://schemas.microsoft.com/office/drawing/2014/main" id="{D58B997E-3459-4392-9C0F-85E600D6ED8A}"/>
                </a:ext>
              </a:extLst>
            </p:cNvPr>
            <p:cNvSpPr>
              <a:spLocks noChangeArrowheads="1"/>
            </p:cNvSpPr>
            <p:nvPr/>
          </p:nvSpPr>
          <p:spPr bwMode="auto">
            <a:xfrm>
              <a:off x="4739" y="2775"/>
              <a:ext cx="637" cy="256"/>
            </a:xfrm>
            <a:prstGeom prst="rect">
              <a:avLst/>
            </a:prstGeom>
            <a:solidFill>
              <a:srgbClr val="FFCCFF"/>
            </a:solidFill>
            <a:ln w="9525">
              <a:solidFill>
                <a:srgbClr val="B2B2B2"/>
              </a:solidFill>
              <a:miter lim="800000"/>
              <a:headEnd/>
              <a:tailEnd/>
            </a:ln>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2000">
                  <a:solidFill>
                    <a:srgbClr val="0000CC"/>
                  </a:solidFill>
                  <a:latin typeface="Arial" panose="020B0604020202020204" pitchFamily="34" charset="0"/>
                </a:rPr>
                <a:t>3</a:t>
              </a:r>
            </a:p>
          </p:txBody>
        </p:sp>
        <p:sp>
          <p:nvSpPr>
            <p:cNvPr id="67607" name="Text Box 17">
              <a:extLst>
                <a:ext uri="{FF2B5EF4-FFF2-40B4-BE49-F238E27FC236}">
                  <a16:creationId xmlns="" xmlns:a16="http://schemas.microsoft.com/office/drawing/2014/main" id="{649D9445-347C-405F-BBA4-77CD18F4FBB0}"/>
                </a:ext>
              </a:extLst>
            </p:cNvPr>
            <p:cNvSpPr txBox="1">
              <a:spLocks noChangeArrowheads="1"/>
            </p:cNvSpPr>
            <p:nvPr/>
          </p:nvSpPr>
          <p:spPr bwMode="auto">
            <a:xfrm>
              <a:off x="3153" y="255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a</a:t>
              </a:r>
            </a:p>
          </p:txBody>
        </p:sp>
        <p:sp>
          <p:nvSpPr>
            <p:cNvPr id="67608" name="Text Box 18">
              <a:extLst>
                <a:ext uri="{FF2B5EF4-FFF2-40B4-BE49-F238E27FC236}">
                  <a16:creationId xmlns="" xmlns:a16="http://schemas.microsoft.com/office/drawing/2014/main" id="{24C8BEC7-0284-48D0-ADD1-A8A154422A9F}"/>
                </a:ext>
              </a:extLst>
            </p:cNvPr>
            <p:cNvSpPr txBox="1">
              <a:spLocks noChangeArrowheads="1"/>
            </p:cNvSpPr>
            <p:nvPr/>
          </p:nvSpPr>
          <p:spPr bwMode="auto">
            <a:xfrm>
              <a:off x="4054" y="25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b</a:t>
              </a:r>
            </a:p>
          </p:txBody>
        </p:sp>
        <p:sp>
          <p:nvSpPr>
            <p:cNvPr id="67609" name="Text Box 19">
              <a:extLst>
                <a:ext uri="{FF2B5EF4-FFF2-40B4-BE49-F238E27FC236}">
                  <a16:creationId xmlns="" xmlns:a16="http://schemas.microsoft.com/office/drawing/2014/main" id="{8781012A-8FDC-453C-8A34-1BEA189D1B1B}"/>
                </a:ext>
              </a:extLst>
            </p:cNvPr>
            <p:cNvSpPr txBox="1">
              <a:spLocks noChangeArrowheads="1"/>
            </p:cNvSpPr>
            <p:nvPr/>
          </p:nvSpPr>
          <p:spPr bwMode="auto">
            <a:xfrm>
              <a:off x="4968" y="2557"/>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rgbClr val="FF3300"/>
                  </a:solidFill>
                </a:rPr>
                <a:t>r</a:t>
              </a:r>
            </a:p>
          </p:txBody>
        </p:sp>
      </p:grpSp>
      <p:grpSp>
        <p:nvGrpSpPr>
          <p:cNvPr id="4" name="Group 20">
            <a:extLst>
              <a:ext uri="{FF2B5EF4-FFF2-40B4-BE49-F238E27FC236}">
                <a16:creationId xmlns="" xmlns:a16="http://schemas.microsoft.com/office/drawing/2014/main" id="{D8E70713-80FA-496F-AA79-C066174DD88A}"/>
              </a:ext>
            </a:extLst>
          </p:cNvPr>
          <p:cNvGrpSpPr>
            <a:grpSpLocks/>
          </p:cNvGrpSpPr>
          <p:nvPr/>
        </p:nvGrpSpPr>
        <p:grpSpPr bwMode="auto">
          <a:xfrm>
            <a:off x="4427538" y="3460750"/>
            <a:ext cx="3886200" cy="752475"/>
            <a:chOff x="2928" y="2557"/>
            <a:chExt cx="2448" cy="474"/>
          </a:xfrm>
        </p:grpSpPr>
        <p:sp>
          <p:nvSpPr>
            <p:cNvPr id="23" name="Rectangle 21">
              <a:extLst>
                <a:ext uri="{FF2B5EF4-FFF2-40B4-BE49-F238E27FC236}">
                  <a16:creationId xmlns="" xmlns:a16="http://schemas.microsoft.com/office/drawing/2014/main" id="{4B2F269C-6F99-48AE-BE48-94CAD88024E9}"/>
                </a:ext>
              </a:extLst>
            </p:cNvPr>
            <p:cNvSpPr>
              <a:spLocks noChangeArrowheads="1"/>
            </p:cNvSpPr>
            <p:nvPr/>
          </p:nvSpPr>
          <p:spPr bwMode="auto">
            <a:xfrm>
              <a:off x="2928" y="2775"/>
              <a:ext cx="637" cy="256"/>
            </a:xfrm>
            <a:prstGeom prst="rect">
              <a:avLst/>
            </a:prstGeom>
            <a:solidFill>
              <a:srgbClr val="FFFF99"/>
            </a:solidFill>
            <a:ln w="9525">
              <a:solidFill>
                <a:srgbClr val="B2B2B2"/>
              </a:solidFill>
              <a:miter lim="800000"/>
              <a:headEnd/>
              <a:tailEnd/>
            </a:ln>
            <a:effectLst/>
          </p:spPr>
          <p:txBody>
            <a:bodyPr anchor="ctr">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r>
                <a:rPr kumimoji="1" lang="en-US" altLang="zh-CN" sz="2000">
                  <a:solidFill>
                    <a:srgbClr val="FF0000"/>
                  </a:solidFill>
                  <a:effectLst>
                    <a:outerShdw blurRad="38100" dist="38100" dir="2700000" algn="tl">
                      <a:srgbClr val="000000"/>
                    </a:outerShdw>
                  </a:effectLst>
                </a:rPr>
                <a:t>6</a:t>
              </a:r>
            </a:p>
          </p:txBody>
        </p:sp>
        <p:sp>
          <p:nvSpPr>
            <p:cNvPr id="24" name="Rectangle 22">
              <a:extLst>
                <a:ext uri="{FF2B5EF4-FFF2-40B4-BE49-F238E27FC236}">
                  <a16:creationId xmlns="" xmlns:a16="http://schemas.microsoft.com/office/drawing/2014/main" id="{EA9D82C3-F836-462C-9E6C-01983B4304EC}"/>
                </a:ext>
              </a:extLst>
            </p:cNvPr>
            <p:cNvSpPr>
              <a:spLocks noChangeArrowheads="1"/>
            </p:cNvSpPr>
            <p:nvPr/>
          </p:nvSpPr>
          <p:spPr bwMode="auto">
            <a:xfrm>
              <a:off x="3833" y="2775"/>
              <a:ext cx="637" cy="256"/>
            </a:xfrm>
            <a:prstGeom prst="rect">
              <a:avLst/>
            </a:prstGeom>
            <a:solidFill>
              <a:srgbClr val="CCFFCC"/>
            </a:solidFill>
            <a:ln w="9525">
              <a:solidFill>
                <a:srgbClr val="B2B2B2"/>
              </a:solidFill>
              <a:miter lim="800000"/>
              <a:headEnd/>
              <a:tailEnd/>
            </a:ln>
            <a:effectLst/>
          </p:spPr>
          <p:txBody>
            <a:bodyPr anchor="ctr">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r>
                <a:rPr kumimoji="1" lang="en-US" altLang="zh-CN" sz="2000">
                  <a:solidFill>
                    <a:srgbClr val="FF0000"/>
                  </a:solidFill>
                  <a:effectLst>
                    <a:outerShdw blurRad="38100" dist="38100" dir="2700000" algn="tl">
                      <a:srgbClr val="000000"/>
                    </a:outerShdw>
                  </a:effectLst>
                </a:rPr>
                <a:t>3</a:t>
              </a:r>
            </a:p>
          </p:txBody>
        </p:sp>
        <p:sp>
          <p:nvSpPr>
            <p:cNvPr id="25" name="Rectangle 23">
              <a:extLst>
                <a:ext uri="{FF2B5EF4-FFF2-40B4-BE49-F238E27FC236}">
                  <a16:creationId xmlns="" xmlns:a16="http://schemas.microsoft.com/office/drawing/2014/main" id="{796CF09F-8151-4EF7-9637-E0322DFD11CF}"/>
                </a:ext>
              </a:extLst>
            </p:cNvPr>
            <p:cNvSpPr>
              <a:spLocks noChangeArrowheads="1"/>
            </p:cNvSpPr>
            <p:nvPr/>
          </p:nvSpPr>
          <p:spPr bwMode="auto">
            <a:xfrm>
              <a:off x="4739" y="2775"/>
              <a:ext cx="637" cy="256"/>
            </a:xfrm>
            <a:prstGeom prst="rect">
              <a:avLst/>
            </a:prstGeom>
            <a:solidFill>
              <a:srgbClr val="FFCCFF"/>
            </a:solidFill>
            <a:ln w="9525">
              <a:solidFill>
                <a:srgbClr val="B2B2B2"/>
              </a:solidFill>
              <a:miter lim="800000"/>
              <a:headEnd/>
              <a:tailEnd/>
            </a:ln>
            <a:effectLst/>
          </p:spPr>
          <p:txBody>
            <a:bodyPr anchor="ctr">
              <a:spAutoFit/>
            </a:bodyPr>
            <a:lstStyle>
              <a:lvl1pPr>
                <a:defRPr sz="1400" b="1">
                  <a:solidFill>
                    <a:srgbClr val="003366"/>
                  </a:solidFill>
                  <a:latin typeface="Arial" panose="020B0604020202020204" pitchFamily="34" charset="0"/>
                  <a:ea typeface="宋体" panose="02010600030101010101" pitchFamily="2" charset="-122"/>
                </a:defRPr>
              </a:lvl1pPr>
              <a:lvl2pPr marL="742950" indent="-285750">
                <a:defRPr sz="1400" b="1">
                  <a:solidFill>
                    <a:srgbClr val="003366"/>
                  </a:solidFill>
                  <a:latin typeface="Arial" panose="020B0604020202020204" pitchFamily="34" charset="0"/>
                  <a:ea typeface="宋体" panose="02010600030101010101" pitchFamily="2" charset="-122"/>
                </a:defRPr>
              </a:lvl2pPr>
              <a:lvl3pPr marL="1143000" indent="-228600">
                <a:defRPr sz="1400" b="1">
                  <a:solidFill>
                    <a:srgbClr val="003366"/>
                  </a:solidFill>
                  <a:latin typeface="Arial" panose="020B0604020202020204" pitchFamily="34" charset="0"/>
                  <a:ea typeface="宋体" panose="02010600030101010101" pitchFamily="2" charset="-122"/>
                </a:defRPr>
              </a:lvl3pPr>
              <a:lvl4pPr marL="1600200" indent="-228600">
                <a:defRPr sz="1400" b="1">
                  <a:solidFill>
                    <a:srgbClr val="003366"/>
                  </a:solidFill>
                  <a:latin typeface="Arial" panose="020B0604020202020204" pitchFamily="34" charset="0"/>
                  <a:ea typeface="宋体" panose="02010600030101010101" pitchFamily="2" charset="-122"/>
                </a:defRPr>
              </a:lvl4pPr>
              <a:lvl5pPr marL="2057400" indent="-228600">
                <a:defRPr sz="1400" b="1">
                  <a:solidFill>
                    <a:srgbClr val="003366"/>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400" b="1">
                  <a:solidFill>
                    <a:srgbClr val="003366"/>
                  </a:solidFill>
                  <a:latin typeface="Arial" panose="020B0604020202020204" pitchFamily="34" charset="0"/>
                  <a:ea typeface="宋体" panose="02010600030101010101" pitchFamily="2" charset="-122"/>
                </a:defRPr>
              </a:lvl9pPr>
            </a:lstStyle>
            <a:p>
              <a:pPr algn="ctr" eaLnBrk="1" hangingPunct="1">
                <a:defRPr/>
              </a:pPr>
              <a:r>
                <a:rPr kumimoji="1" lang="en-US" altLang="zh-CN" sz="2000">
                  <a:solidFill>
                    <a:srgbClr val="FF0000"/>
                  </a:solidFill>
                  <a:effectLst>
                    <a:outerShdw blurRad="38100" dist="38100" dir="2700000" algn="tl">
                      <a:srgbClr val="000000"/>
                    </a:outerShdw>
                  </a:effectLst>
                </a:rPr>
                <a:t>0</a:t>
              </a:r>
            </a:p>
          </p:txBody>
        </p:sp>
        <p:sp>
          <p:nvSpPr>
            <p:cNvPr id="67601" name="Text Box 24">
              <a:extLst>
                <a:ext uri="{FF2B5EF4-FFF2-40B4-BE49-F238E27FC236}">
                  <a16:creationId xmlns="" xmlns:a16="http://schemas.microsoft.com/office/drawing/2014/main" id="{DF069C75-56B9-438F-A5C4-A806DF73FB72}"/>
                </a:ext>
              </a:extLst>
            </p:cNvPr>
            <p:cNvSpPr txBox="1">
              <a:spLocks noChangeArrowheads="1"/>
            </p:cNvSpPr>
            <p:nvPr/>
          </p:nvSpPr>
          <p:spPr bwMode="auto">
            <a:xfrm>
              <a:off x="3153" y="255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chemeClr val="tx1"/>
                  </a:solidFill>
                </a:rPr>
                <a:t>a</a:t>
              </a:r>
            </a:p>
          </p:txBody>
        </p:sp>
        <p:sp>
          <p:nvSpPr>
            <p:cNvPr id="67602" name="Text Box 25">
              <a:extLst>
                <a:ext uri="{FF2B5EF4-FFF2-40B4-BE49-F238E27FC236}">
                  <a16:creationId xmlns="" xmlns:a16="http://schemas.microsoft.com/office/drawing/2014/main" id="{70F2A411-CEBE-467A-BE0C-EFE141816B1D}"/>
                </a:ext>
              </a:extLst>
            </p:cNvPr>
            <p:cNvSpPr txBox="1">
              <a:spLocks noChangeArrowheads="1"/>
            </p:cNvSpPr>
            <p:nvPr/>
          </p:nvSpPr>
          <p:spPr bwMode="auto">
            <a:xfrm>
              <a:off x="4054" y="255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chemeClr val="tx1"/>
                  </a:solidFill>
                </a:rPr>
                <a:t>b</a:t>
              </a:r>
            </a:p>
          </p:txBody>
        </p:sp>
        <p:sp>
          <p:nvSpPr>
            <p:cNvPr id="67603" name="Text Box 26">
              <a:extLst>
                <a:ext uri="{FF2B5EF4-FFF2-40B4-BE49-F238E27FC236}">
                  <a16:creationId xmlns="" xmlns:a16="http://schemas.microsoft.com/office/drawing/2014/main" id="{74247995-22CA-47CD-AC8C-3EE4F69A6249}"/>
                </a:ext>
              </a:extLst>
            </p:cNvPr>
            <p:cNvSpPr txBox="1">
              <a:spLocks noChangeArrowheads="1"/>
            </p:cNvSpPr>
            <p:nvPr/>
          </p:nvSpPr>
          <p:spPr bwMode="auto">
            <a:xfrm>
              <a:off x="4968" y="2557"/>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kumimoji="1" lang="en-US" altLang="zh-CN" sz="1400">
                  <a:solidFill>
                    <a:schemeClr val="tx1"/>
                  </a:solidFill>
                </a:rPr>
                <a:t>r</a:t>
              </a:r>
            </a:p>
          </p:txBody>
        </p:sp>
      </p:grpSp>
      <p:sp>
        <p:nvSpPr>
          <p:cNvPr id="29" name="AutoShape 27">
            <a:extLst>
              <a:ext uri="{FF2B5EF4-FFF2-40B4-BE49-F238E27FC236}">
                <a16:creationId xmlns="" xmlns:a16="http://schemas.microsoft.com/office/drawing/2014/main" id="{324FD554-4310-4B2F-9027-DC1F183165A8}"/>
              </a:ext>
            </a:extLst>
          </p:cNvPr>
          <p:cNvSpPr>
            <a:spLocks noChangeArrowheads="1"/>
          </p:cNvSpPr>
          <p:nvPr/>
        </p:nvSpPr>
        <p:spPr bwMode="auto">
          <a:xfrm>
            <a:off x="1112838" y="3276600"/>
            <a:ext cx="431800" cy="144463"/>
          </a:xfrm>
          <a:prstGeom prst="leftArrow">
            <a:avLst>
              <a:gd name="adj1" fmla="val 50000"/>
              <a:gd name="adj2" fmla="val 74725"/>
            </a:avLst>
          </a:prstGeom>
          <a:solidFill>
            <a:srgbClr val="008000"/>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30" name="AutoShape 28">
            <a:extLst>
              <a:ext uri="{FF2B5EF4-FFF2-40B4-BE49-F238E27FC236}">
                <a16:creationId xmlns="" xmlns:a16="http://schemas.microsoft.com/office/drawing/2014/main" id="{23653400-2D21-4F48-86BC-B26353FD2770}"/>
              </a:ext>
            </a:extLst>
          </p:cNvPr>
          <p:cNvSpPr>
            <a:spLocks noChangeArrowheads="1"/>
          </p:cNvSpPr>
          <p:nvPr/>
        </p:nvSpPr>
        <p:spPr bwMode="auto">
          <a:xfrm>
            <a:off x="1112838" y="3779838"/>
            <a:ext cx="431800" cy="144462"/>
          </a:xfrm>
          <a:prstGeom prst="leftArrow">
            <a:avLst>
              <a:gd name="adj1" fmla="val 50000"/>
              <a:gd name="adj2" fmla="val 74726"/>
            </a:avLst>
          </a:prstGeom>
          <a:solidFill>
            <a:srgbClr val="008000"/>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31" name="AutoShape 29">
            <a:extLst>
              <a:ext uri="{FF2B5EF4-FFF2-40B4-BE49-F238E27FC236}">
                <a16:creationId xmlns="" xmlns:a16="http://schemas.microsoft.com/office/drawing/2014/main" id="{72A9697C-D485-44C4-9937-71CECE23DC4D}"/>
              </a:ext>
            </a:extLst>
          </p:cNvPr>
          <p:cNvSpPr>
            <a:spLocks noChangeArrowheads="1"/>
          </p:cNvSpPr>
          <p:nvPr/>
        </p:nvSpPr>
        <p:spPr bwMode="auto">
          <a:xfrm>
            <a:off x="1112838" y="4356100"/>
            <a:ext cx="431800" cy="144463"/>
          </a:xfrm>
          <a:prstGeom prst="leftArrow">
            <a:avLst>
              <a:gd name="adj1" fmla="val 50000"/>
              <a:gd name="adj2" fmla="val 74725"/>
            </a:avLst>
          </a:prstGeom>
          <a:solidFill>
            <a:srgbClr val="008000"/>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sp>
        <p:nvSpPr>
          <p:cNvPr id="32" name="Text Box 30">
            <a:extLst>
              <a:ext uri="{FF2B5EF4-FFF2-40B4-BE49-F238E27FC236}">
                <a16:creationId xmlns="" xmlns:a16="http://schemas.microsoft.com/office/drawing/2014/main" id="{125DB343-1DFB-4D6C-9103-28B4385879E1}"/>
              </a:ext>
            </a:extLst>
          </p:cNvPr>
          <p:cNvSpPr txBox="1">
            <a:spLocks noChangeArrowheads="1"/>
          </p:cNvSpPr>
          <p:nvPr/>
        </p:nvSpPr>
        <p:spPr bwMode="auto">
          <a:xfrm>
            <a:off x="4702175" y="1443038"/>
            <a:ext cx="1195388" cy="461962"/>
          </a:xfrm>
          <a:prstGeom prst="rect">
            <a:avLst/>
          </a:prstGeom>
          <a:noFill/>
          <a:ln w="9525">
            <a:noFill/>
            <a:miter lim="800000"/>
            <a:headEnd/>
            <a:tailEnd/>
          </a:ln>
          <a:effectLst/>
        </p:spPr>
        <p:txBody>
          <a:bodyPr wrap="none">
            <a:spAutoFit/>
          </a:bodyPr>
          <a:lstStyle/>
          <a:p>
            <a:pPr algn="ctr" eaLnBrk="1" hangingPunct="1">
              <a:defRPr/>
            </a:pPr>
            <a:r>
              <a:rPr kumimoji="1" lang="en-US" altLang="zh-CN" sz="2400" i="1" dirty="0">
                <a:solidFill>
                  <a:schemeClr val="tx2"/>
                </a:solidFill>
                <a:effectLst>
                  <a:outerShdw blurRad="38100" dist="38100" dir="2700000" algn="tl">
                    <a:srgbClr val="C0C0C0"/>
                  </a:outerShdw>
                </a:effectLst>
                <a:latin typeface="Times New Roman" pitchFamily="18" charset="0"/>
              </a:rPr>
              <a:t>m</a:t>
            </a:r>
            <a:r>
              <a:rPr kumimoji="1" lang="zh-CN" altLang="en-US" sz="2400" i="1" dirty="0">
                <a:solidFill>
                  <a:schemeClr val="tx2"/>
                </a:solidFill>
                <a:effectLst>
                  <a:outerShdw blurRad="38100" dist="38100" dir="2700000" algn="tl">
                    <a:srgbClr val="C0C0C0"/>
                  </a:outerShdw>
                </a:effectLst>
                <a:latin typeface="Times New Roman" pitchFamily="18" charset="0"/>
              </a:rPr>
              <a:t>（</a:t>
            </a:r>
            <a:r>
              <a:rPr kumimoji="1" lang="en-US" altLang="zh-CN" sz="2400" i="1" dirty="0">
                <a:solidFill>
                  <a:schemeClr val="tx2"/>
                </a:solidFill>
                <a:effectLst>
                  <a:outerShdw blurRad="38100" dist="38100" dir="2700000" algn="tl">
                    <a:srgbClr val="C0C0C0"/>
                  </a:outerShdw>
                </a:effectLst>
                <a:latin typeface="Times New Roman" pitchFamily="18" charset="0"/>
              </a:rPr>
              <a:t>a</a:t>
            </a:r>
            <a:r>
              <a:rPr kumimoji="1" lang="zh-CN" altLang="en-US" sz="2400" i="1" dirty="0">
                <a:solidFill>
                  <a:schemeClr val="tx2"/>
                </a:solidFill>
                <a:effectLst>
                  <a:outerShdw blurRad="38100" dist="38100" dir="2700000" algn="tl">
                    <a:srgbClr val="C0C0C0"/>
                  </a:outerShdw>
                </a:effectLst>
                <a:latin typeface="Times New Roman" pitchFamily="18" charset="0"/>
              </a:rPr>
              <a:t>）</a:t>
            </a:r>
            <a:endParaRPr kumimoji="1" lang="en-US" altLang="zh-CN" sz="2400" i="1" dirty="0">
              <a:solidFill>
                <a:schemeClr val="tx2"/>
              </a:solidFill>
              <a:effectLst>
                <a:outerShdw blurRad="38100" dist="38100" dir="2700000" algn="tl">
                  <a:srgbClr val="C0C0C0"/>
                </a:outerShdw>
              </a:effectLst>
              <a:latin typeface="Times New Roman" pitchFamily="18" charset="0"/>
            </a:endParaRPr>
          </a:p>
        </p:txBody>
      </p:sp>
      <p:sp>
        <p:nvSpPr>
          <p:cNvPr id="33" name="Text Box 31">
            <a:extLst>
              <a:ext uri="{FF2B5EF4-FFF2-40B4-BE49-F238E27FC236}">
                <a16:creationId xmlns="" xmlns:a16="http://schemas.microsoft.com/office/drawing/2014/main" id="{7CCCA151-C35F-4DBD-BFBC-B585DA07DAE6}"/>
              </a:ext>
            </a:extLst>
          </p:cNvPr>
          <p:cNvSpPr txBox="1">
            <a:spLocks noChangeArrowheads="1"/>
          </p:cNvSpPr>
          <p:nvPr/>
        </p:nvSpPr>
        <p:spPr bwMode="auto">
          <a:xfrm>
            <a:off x="6186488" y="1371600"/>
            <a:ext cx="1128712" cy="461963"/>
          </a:xfrm>
          <a:prstGeom prst="rect">
            <a:avLst/>
          </a:prstGeom>
          <a:noFill/>
          <a:ln w="9525">
            <a:noFill/>
            <a:miter lim="800000"/>
            <a:headEnd/>
            <a:tailEnd/>
          </a:ln>
          <a:effectLst/>
        </p:spPr>
        <p:txBody>
          <a:bodyPr wrap="none">
            <a:spAutoFit/>
          </a:bodyPr>
          <a:lstStyle/>
          <a:p>
            <a:pPr algn="ctr" eaLnBrk="1" hangingPunct="1">
              <a:defRPr/>
            </a:pPr>
            <a:r>
              <a:rPr kumimoji="1" lang="en-US" altLang="zh-CN" sz="2400" i="1" dirty="0">
                <a:solidFill>
                  <a:schemeClr val="tx2"/>
                </a:solidFill>
                <a:effectLst>
                  <a:outerShdw blurRad="38100" dist="38100" dir="2700000" algn="tl">
                    <a:srgbClr val="C0C0C0"/>
                  </a:outerShdw>
                </a:effectLst>
                <a:latin typeface="Times New Roman" pitchFamily="18" charset="0"/>
              </a:rPr>
              <a:t>n</a:t>
            </a:r>
            <a:r>
              <a:rPr kumimoji="1" lang="zh-CN" altLang="en-US" sz="2400" i="1" dirty="0">
                <a:solidFill>
                  <a:schemeClr val="tx2"/>
                </a:solidFill>
                <a:effectLst>
                  <a:outerShdw blurRad="38100" dist="38100" dir="2700000" algn="tl">
                    <a:srgbClr val="C0C0C0"/>
                  </a:outerShdw>
                </a:effectLst>
                <a:latin typeface="Times New Roman" pitchFamily="18" charset="0"/>
              </a:rPr>
              <a:t>（</a:t>
            </a:r>
            <a:r>
              <a:rPr kumimoji="1" lang="en-US" altLang="zh-CN" sz="2400" i="1" dirty="0">
                <a:solidFill>
                  <a:schemeClr val="tx2"/>
                </a:solidFill>
                <a:effectLst>
                  <a:outerShdw blurRad="38100" dist="38100" dir="2700000" algn="tl">
                    <a:srgbClr val="C0C0C0"/>
                  </a:outerShdw>
                </a:effectLst>
                <a:latin typeface="Times New Roman" pitchFamily="18" charset="0"/>
              </a:rPr>
              <a:t>b</a:t>
            </a:r>
            <a:r>
              <a:rPr kumimoji="1" lang="zh-CN" altLang="en-US" sz="2400" i="1" dirty="0">
                <a:solidFill>
                  <a:schemeClr val="tx2"/>
                </a:solidFill>
                <a:effectLst>
                  <a:outerShdw blurRad="38100" dist="38100" dir="2700000" algn="tl">
                    <a:srgbClr val="C0C0C0"/>
                  </a:outerShdw>
                </a:effectLst>
                <a:latin typeface="Times New Roman" pitchFamily="18" charset="0"/>
              </a:rPr>
              <a:t>）</a:t>
            </a:r>
            <a:endParaRPr kumimoji="1" lang="en-US" altLang="zh-CN" sz="2400" i="1" dirty="0">
              <a:solidFill>
                <a:schemeClr val="tx2"/>
              </a:solidFill>
              <a:effectLst>
                <a:outerShdw blurRad="38100" dist="38100" dir="2700000" algn="tl">
                  <a:srgbClr val="C0C0C0"/>
                </a:outerShdw>
              </a:effectLst>
              <a:latin typeface="Times New Roman" pitchFamily="18" charset="0"/>
            </a:endParaRPr>
          </a:p>
        </p:txBody>
      </p:sp>
      <p:sp>
        <p:nvSpPr>
          <p:cNvPr id="34" name="AutoShape 32">
            <a:extLst>
              <a:ext uri="{FF2B5EF4-FFF2-40B4-BE49-F238E27FC236}">
                <a16:creationId xmlns="" xmlns:a16="http://schemas.microsoft.com/office/drawing/2014/main" id="{8410D1E5-696F-4557-9C04-1595327499F7}"/>
              </a:ext>
            </a:extLst>
          </p:cNvPr>
          <p:cNvSpPr>
            <a:spLocks/>
          </p:cNvSpPr>
          <p:nvPr/>
        </p:nvSpPr>
        <p:spPr bwMode="auto">
          <a:xfrm>
            <a:off x="4352925" y="4468813"/>
            <a:ext cx="4016375" cy="609600"/>
          </a:xfrm>
          <a:prstGeom prst="borderCallout1">
            <a:avLst>
              <a:gd name="adj1" fmla="val 18750"/>
              <a:gd name="adj2" fmla="val 58736"/>
              <a:gd name="adj3" fmla="val -52083"/>
              <a:gd name="adj4" fmla="val 58736"/>
            </a:avLst>
          </a:prstGeom>
          <a:solidFill>
            <a:srgbClr val="FFCC99"/>
          </a:solidFill>
          <a:ln w="38100">
            <a:solidFill>
              <a:schemeClr val="accent1"/>
            </a:solidFill>
            <a:miter lim="800000"/>
            <a:headEnd/>
            <a:tailEnd/>
          </a:ln>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10000"/>
              </a:lnSpc>
              <a:spcBef>
                <a:spcPct val="0"/>
              </a:spcBef>
              <a:buFontTx/>
              <a:buNone/>
            </a:pPr>
            <a:r>
              <a:rPr kumimoji="1" lang="en-US" altLang="zh-CN" b="0">
                <a:latin typeface="Tahoma" panose="020B0604030504040204" pitchFamily="34" charset="0"/>
              </a:rPr>
              <a:t> </a:t>
            </a:r>
            <a:r>
              <a:rPr kumimoji="1" lang="en-US" altLang="zh-CN">
                <a:latin typeface="Tahoma" panose="020B0604030504040204" pitchFamily="34" charset="0"/>
              </a:rPr>
              <a:t>3 is the gcd of</a:t>
            </a:r>
            <a:r>
              <a:rPr kumimoji="1" lang="zh-CN" altLang="en-US">
                <a:latin typeface="Tahoma" panose="020B0604030504040204" pitchFamily="34" charset="0"/>
              </a:rPr>
              <a:t> </a:t>
            </a:r>
            <a:r>
              <a:rPr kumimoji="1" lang="en-US" altLang="zh-CN">
                <a:latin typeface="Tahoma" panose="020B0604030504040204" pitchFamily="34" charset="0"/>
              </a:rPr>
              <a:t>24 and 9.</a:t>
            </a:r>
            <a:endParaRPr kumimoji="1" lang="zh-CN" altLang="en-US">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down)">
                                      <p:cBhvr>
                                        <p:cTn id="10" dur="500"/>
                                        <p:tgtEl>
                                          <p:spTgt spid="6">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wipe(down)">
                                      <p:cBhvr>
                                        <p:cTn id="13" dur="500"/>
                                        <p:tgtEl>
                                          <p:spTgt spid="6">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down)">
                                      <p:cBhvr>
                                        <p:cTn id="23" dur="500"/>
                                        <p:tgtEl>
                                          <p:spTgt spid="6">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down)">
                                      <p:cBhvr>
                                        <p:cTn id="26" dur="500"/>
                                        <p:tgtEl>
                                          <p:spTgt spid="6">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down)">
                                      <p:cBhvr>
                                        <p:cTn id="29" dur="500"/>
                                        <p:tgtEl>
                                          <p:spTgt spid="6">
                                            <p:txEl>
                                              <p:pRg st="5" end="5"/>
                                            </p:txEl>
                                          </p:spTgt>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right)">
                                      <p:cBhvr>
                                        <p:cTn id="32" dur="500"/>
                                        <p:tgtEl>
                                          <p:spTgt spid="3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right)">
                                      <p:cBhvr>
                                        <p:cTn id="38" dur="500"/>
                                        <p:tgtEl>
                                          <p:spTgt spid="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6">
                                            <p:txEl>
                                              <p:pRg st="1" end="1"/>
                                            </p:txEl>
                                          </p:spTgt>
                                        </p:tgtEl>
                                      </p:cBhvr>
                                    </p:animEffect>
                                    <p:animScale>
                                      <p:cBhvr>
                                        <p:cTn id="43" dur="250" autoRev="1" fill="hold"/>
                                        <p:tgtEl>
                                          <p:spTgt spid="6">
                                            <p:txEl>
                                              <p:pRg st="1" end="1"/>
                                            </p:txEl>
                                          </p:spTgt>
                                        </p:tgtEl>
                                      </p:cBhvr>
                                      <p:by x="105000" y="105000"/>
                                    </p:animScale>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linds(horizontal)">
                                      <p:cBhvr>
                                        <p:cTn id="48" dur="500"/>
                                        <p:tgtEl>
                                          <p:spTgt spid="4"/>
                                        </p:tgtEl>
                                      </p:cBhvr>
                                    </p:animEffect>
                                  </p:childTnLst>
                                </p:cTn>
                              </p:par>
                              <p:par>
                                <p:cTn id="49" presetID="26" presetClass="emph" presetSubtype="0" fill="hold" nodeType="withEffect">
                                  <p:stCondLst>
                                    <p:cond delay="0"/>
                                  </p:stCondLst>
                                  <p:childTnLst>
                                    <p:animEffect transition="out" filter="fade">
                                      <p:cBhvr>
                                        <p:cTn id="50" dur="500" tmFilter="0, 0; .2, .5; .8, .5; 1, 0"/>
                                        <p:tgtEl>
                                          <p:spTgt spid="6">
                                            <p:txEl>
                                              <p:pRg st="3" end="3"/>
                                            </p:txEl>
                                          </p:spTgt>
                                        </p:tgtEl>
                                      </p:cBhvr>
                                    </p:animEffect>
                                    <p:animScale>
                                      <p:cBhvr>
                                        <p:cTn id="51" dur="250" autoRev="1" fill="hold"/>
                                        <p:tgtEl>
                                          <p:spTgt spid="6">
                                            <p:txEl>
                                              <p:pRg st="3" end="3"/>
                                            </p:txEl>
                                          </p:spTgt>
                                        </p:tgtEl>
                                      </p:cBhvr>
                                      <p:by x="105000" y="105000"/>
                                    </p:animScale>
                                  </p:childTnLst>
                                </p:cTn>
                              </p:par>
                              <p:par>
                                <p:cTn id="52" presetID="26" presetClass="emph" presetSubtype="0" fill="hold" nodeType="withEffect">
                                  <p:stCondLst>
                                    <p:cond delay="0"/>
                                  </p:stCondLst>
                                  <p:childTnLst>
                                    <p:animEffect transition="out" filter="fade">
                                      <p:cBhvr>
                                        <p:cTn id="53" dur="500" tmFilter="0, 0; .2, .5; .8, .5; 1, 0"/>
                                        <p:tgtEl>
                                          <p:spTgt spid="6">
                                            <p:txEl>
                                              <p:pRg st="4" end="4"/>
                                            </p:txEl>
                                          </p:spTgt>
                                        </p:tgtEl>
                                      </p:cBhvr>
                                    </p:animEffect>
                                    <p:animScale>
                                      <p:cBhvr>
                                        <p:cTn id="54" dur="250" autoRev="1" fill="hold"/>
                                        <p:tgtEl>
                                          <p:spTgt spid="6">
                                            <p:txEl>
                                              <p:pRg st="4" end="4"/>
                                            </p:txEl>
                                          </p:spTgt>
                                        </p:tgtEl>
                                      </p:cBhvr>
                                      <p:by x="105000" y="105000"/>
                                    </p:animScale>
                                  </p:childTnLst>
                                </p:cTn>
                              </p:par>
                              <p:par>
                                <p:cTn id="55" presetID="26" presetClass="emph" presetSubtype="0" fill="hold" nodeType="withEffect">
                                  <p:stCondLst>
                                    <p:cond delay="0"/>
                                  </p:stCondLst>
                                  <p:childTnLst>
                                    <p:animEffect transition="out" filter="fade">
                                      <p:cBhvr>
                                        <p:cTn id="56" dur="500" tmFilter="0, 0; .2, .5; .8, .5; 1, 0"/>
                                        <p:tgtEl>
                                          <p:spTgt spid="6">
                                            <p:txEl>
                                              <p:pRg st="5" end="5"/>
                                            </p:txEl>
                                          </p:spTgt>
                                        </p:tgtEl>
                                      </p:cBhvr>
                                    </p:animEffect>
                                    <p:animScale>
                                      <p:cBhvr>
                                        <p:cTn id="57" dur="250" autoRev="1" fill="hold"/>
                                        <p:tgtEl>
                                          <p:spTgt spid="6">
                                            <p:txEl>
                                              <p:pRg st="5" end="5"/>
                                            </p:txEl>
                                          </p:spTgt>
                                        </p:tgtEl>
                                      </p:cBhvr>
                                      <p:by x="105000" y="105000"/>
                                    </p:animScale>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linds(horizontal)">
                                      <p:cBhvr>
                                        <p:cTn id="62" dur="500"/>
                                        <p:tgtEl>
                                          <p:spTgt spid="34"/>
                                        </p:tgtEl>
                                      </p:cBhvr>
                                    </p:animEffect>
                                  </p:childTnLst>
                                </p:cTn>
                              </p:par>
                              <p:par>
                                <p:cTn id="63" presetID="22" presetClass="entr" presetSubtype="4" fill="hold" nodeType="withEffect">
                                  <p:stCondLst>
                                    <p:cond delay="0"/>
                                  </p:stCondLst>
                                  <p:childTnLst>
                                    <p:set>
                                      <p:cBhvr>
                                        <p:cTn id="64" dur="1" fill="hold">
                                          <p:stCondLst>
                                            <p:cond delay="0"/>
                                          </p:stCondLst>
                                        </p:cTn>
                                        <p:tgtEl>
                                          <p:spTgt spid="6">
                                            <p:txEl>
                                              <p:pRg st="7" end="7"/>
                                            </p:txEl>
                                          </p:spTgt>
                                        </p:tgtEl>
                                        <p:attrNameLst>
                                          <p:attrName>style.visibility</p:attrName>
                                        </p:attrNameLst>
                                      </p:cBhvr>
                                      <p:to>
                                        <p:strVal val="visible"/>
                                      </p:to>
                                    </p:set>
                                    <p:animEffect transition="in" filter="wipe(down)">
                                      <p:cBhvr>
                                        <p:cTn id="6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 xmlns:a16="http://schemas.microsoft.com/office/drawing/2014/main" id="{CBC44733-FB14-4747-B605-A1DFC45CFC70}"/>
              </a:ext>
            </a:extLst>
          </p:cNvPr>
          <p:cNvSpPr>
            <a:spLocks noGrp="1"/>
          </p:cNvSpPr>
          <p:nvPr>
            <p:ph type="title"/>
          </p:nvPr>
        </p:nvSpPr>
        <p:spPr/>
        <p:txBody>
          <a:bodyPr/>
          <a:lstStyle/>
          <a:p>
            <a:r>
              <a:rPr kumimoji="1" lang="en-US" altLang="zh-CN"/>
              <a:t>Guides for designing actions </a:t>
            </a:r>
            <a:endParaRPr kumimoji="1" lang="zh-CN" altLang="en-US"/>
          </a:p>
        </p:txBody>
      </p:sp>
      <p:sp>
        <p:nvSpPr>
          <p:cNvPr id="3" name="内容占位符 2">
            <a:extLst>
              <a:ext uri="{FF2B5EF4-FFF2-40B4-BE49-F238E27FC236}">
                <a16:creationId xmlns="" xmlns:a16="http://schemas.microsoft.com/office/drawing/2014/main" id="{98D8517B-09D3-4D5D-9ACD-EB95DF28DD0F}"/>
              </a:ext>
            </a:extLst>
          </p:cNvPr>
          <p:cNvSpPr>
            <a:spLocks noGrp="1"/>
          </p:cNvSpPr>
          <p:nvPr>
            <p:ph idx="1"/>
          </p:nvPr>
        </p:nvSpPr>
        <p:spPr/>
        <p:txBody>
          <a:bodyPr/>
          <a:lstStyle/>
          <a:p>
            <a:r>
              <a:rPr kumimoji="1" lang="en-US" altLang="zh-CN">
                <a:ea typeface="宋体" panose="02010600030101010101" pitchFamily="2" charset="-122"/>
              </a:rPr>
              <a:t>Exhausted search</a:t>
            </a:r>
          </a:p>
          <a:p>
            <a:pPr lvl="1"/>
            <a:r>
              <a:rPr kumimoji="1" lang="en-US" altLang="zh-CN">
                <a:ea typeface="宋体" panose="02010600030101010101" pitchFamily="2" charset="-122"/>
              </a:rPr>
              <a:t>Try all possibilities</a:t>
            </a:r>
          </a:p>
          <a:p>
            <a:pPr lvl="1"/>
            <a:r>
              <a:rPr kumimoji="1" lang="en-US" altLang="zh-CN">
                <a:ea typeface="宋体" panose="02010600030101010101" pitchFamily="2" charset="-122"/>
              </a:rPr>
              <a:t>No apparent updating patterns</a:t>
            </a:r>
          </a:p>
          <a:p>
            <a:pPr lvl="1"/>
            <a:r>
              <a:rPr kumimoji="1" lang="en-US" altLang="zh-CN">
                <a:ea typeface="宋体" panose="02010600030101010101" pitchFamily="2" charset="-122"/>
              </a:rPr>
              <a:t>Prime numbers, daffodil numbers</a:t>
            </a:r>
          </a:p>
          <a:p>
            <a:pPr lvl="1"/>
            <a:endParaRPr kumimoji="1" lang="en-US" altLang="zh-CN">
              <a:ea typeface="宋体" panose="02010600030101010101" pitchFamily="2" charset="-122"/>
            </a:endParaRPr>
          </a:p>
          <a:p>
            <a:endParaRPr kumimoji="1" lang="en-US" altLang="zh-CN">
              <a:ea typeface="宋体" panose="02010600030101010101" pitchFamily="2" charset="-122"/>
            </a:endParaRPr>
          </a:p>
          <a:p>
            <a:r>
              <a:rPr kumimoji="1" lang="en-US" altLang="zh-CN">
                <a:ea typeface="宋体" panose="02010600030101010101" pitchFamily="2" charset="-122"/>
              </a:rPr>
              <a:t>Iteration</a:t>
            </a:r>
          </a:p>
          <a:p>
            <a:pPr lvl="1"/>
            <a:r>
              <a:rPr kumimoji="1" lang="en-US" altLang="zh-CN">
                <a:ea typeface="宋体" panose="02010600030101010101" pitchFamily="2" charset="-122"/>
              </a:rPr>
              <a:t>Induction process </a:t>
            </a:r>
            <a:r>
              <a:rPr kumimoji="1" lang="en-US" altLang="zh-CN">
                <a:ea typeface="宋体" panose="02010600030101010101" pitchFamily="2" charset="-122"/>
                <a:sym typeface="Wingdings" panose="05000000000000000000" pitchFamily="2" charset="2"/>
              </a:rPr>
              <a:t> From n to n+1 </a:t>
            </a:r>
          </a:p>
          <a:p>
            <a:pPr lvl="1"/>
            <a:r>
              <a:rPr kumimoji="1" lang="en-US" altLang="zh-CN">
                <a:ea typeface="宋体" panose="02010600030101010101" pitchFamily="2" charset="-122"/>
              </a:rPr>
              <a:t>We can clearly define the updating process</a:t>
            </a:r>
          </a:p>
          <a:p>
            <a:pPr lvl="1"/>
            <a:r>
              <a:rPr kumimoji="1" lang="en-US" altLang="zh-CN">
                <a:ea typeface="宋体" panose="02010600030101010101" pitchFamily="2" charset="-122"/>
              </a:rPr>
              <a:t>Series summation, many numerical algorithms (optimization, linear equations and integral calculation). </a:t>
            </a:r>
            <a:endParaRPr kumimoji="1" lang="zh-CN" altLang="en-US">
              <a:ea typeface="宋体" panose="02010600030101010101" pitchFamily="2" charset="-122"/>
            </a:endParaRPr>
          </a:p>
        </p:txBody>
      </p:sp>
      <p:sp>
        <p:nvSpPr>
          <p:cNvPr id="4" name="AutoShape 7">
            <a:extLst>
              <a:ext uri="{FF2B5EF4-FFF2-40B4-BE49-F238E27FC236}">
                <a16:creationId xmlns="" xmlns:a16="http://schemas.microsoft.com/office/drawing/2014/main" id="{173CC86E-A531-4E14-904C-CEDBB1CBBE58}"/>
              </a:ext>
            </a:extLst>
          </p:cNvPr>
          <p:cNvSpPr>
            <a:spLocks/>
          </p:cNvSpPr>
          <p:nvPr/>
        </p:nvSpPr>
        <p:spPr bwMode="auto">
          <a:xfrm>
            <a:off x="4810944" y="2996952"/>
            <a:ext cx="4104456" cy="936104"/>
          </a:xfrm>
          <a:prstGeom prst="borderCallout1">
            <a:avLst>
              <a:gd name="adj1" fmla="val 17648"/>
              <a:gd name="adj2" fmla="val -3023"/>
              <a:gd name="adj3" fmla="val 20313"/>
              <a:gd name="adj4" fmla="val -33996"/>
            </a:avLst>
          </a:prstGeom>
          <a:solidFill>
            <a:schemeClr val="accent1"/>
          </a:solidFill>
          <a:ln w="9525">
            <a:solidFill>
              <a:schemeClr val="tx1"/>
            </a:solidFill>
            <a:miter lim="800000"/>
            <a:headEnd/>
            <a:tailEnd/>
          </a:ln>
        </p:spPr>
        <p:txBody>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 typeface="Wingdings" panose="05000000000000000000" pitchFamily="2" charset="2"/>
              <a:buChar char="ü"/>
            </a:pPr>
            <a:r>
              <a:rPr lang="en-US" altLang="zh-CN" sz="2800" dirty="0" err="1" smtClean="0">
                <a:latin typeface="Arial" panose="020B0604020202020204" pitchFamily="34" charset="0"/>
              </a:rPr>
              <a:t>Lineary</a:t>
            </a:r>
            <a:r>
              <a:rPr lang="en-US" altLang="zh-CN" sz="2800" dirty="0" smtClean="0">
                <a:latin typeface="Arial" panose="020B0604020202020204" pitchFamily="34" charset="0"/>
              </a:rPr>
              <a:t> Search</a:t>
            </a:r>
          </a:p>
          <a:p>
            <a:pPr eaLnBrk="1" hangingPunct="1">
              <a:spcBef>
                <a:spcPct val="0"/>
              </a:spcBef>
              <a:buFont typeface="Wingdings" panose="05000000000000000000" pitchFamily="2" charset="2"/>
              <a:buChar char="ü"/>
            </a:pPr>
            <a:r>
              <a:rPr lang="en-US" altLang="zh-CN" sz="2800" dirty="0" smtClean="0">
                <a:latin typeface="Arial" panose="020B0604020202020204" pitchFamily="34" charset="0"/>
              </a:rPr>
              <a:t>Binary Search</a:t>
            </a:r>
            <a:endParaRPr lang="zh-CN" altLang="en-US"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6" end="6"/>
                                            </p:txEl>
                                          </p:spTgt>
                                        </p:tgtEl>
                                      </p:cBhvr>
                                    </p:animEffect>
                                    <p:animScale>
                                      <p:cBhvr>
                                        <p:cTn id="7" dur="250" autoRev="1" fill="hold"/>
                                        <p:tgtEl>
                                          <p:spTgt spid="3">
                                            <p:txEl>
                                              <p:pRg st="6" end="6"/>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7" end="7"/>
                                            </p:txEl>
                                          </p:spTgt>
                                        </p:tgtEl>
                                      </p:cBhvr>
                                    </p:animEffect>
                                    <p:animScale>
                                      <p:cBhvr>
                                        <p:cTn id="10" dur="250" autoRev="1" fill="hold"/>
                                        <p:tgtEl>
                                          <p:spTgt spid="3">
                                            <p:txEl>
                                              <p:pRg st="7" end="7"/>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3">
                                            <p:txEl>
                                              <p:pRg st="8" end="8"/>
                                            </p:txEl>
                                          </p:spTgt>
                                        </p:tgtEl>
                                      </p:cBhvr>
                                    </p:animEffect>
                                    <p:animScale>
                                      <p:cBhvr>
                                        <p:cTn id="13" dur="250" autoRev="1" fill="hold"/>
                                        <p:tgtEl>
                                          <p:spTgt spid="3">
                                            <p:txEl>
                                              <p:pRg st="8" end="8"/>
                                            </p:txEl>
                                          </p:spTgt>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3">
                                            <p:txEl>
                                              <p:pRg st="9" end="9"/>
                                            </p:txEl>
                                          </p:spTgt>
                                        </p:tgtEl>
                                      </p:cBhvr>
                                    </p:animEffect>
                                    <p:animScale>
                                      <p:cBhvr>
                                        <p:cTn id="16" dur="250" autoRev="1" fill="hold"/>
                                        <p:tgtEl>
                                          <p:spTgt spid="3">
                                            <p:txEl>
                                              <p:pRg st="9" end="9"/>
                                            </p:txEl>
                                          </p:spTgt>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 xmlns:a16="http://schemas.microsoft.com/office/drawing/2014/main" id="{2B8A57EB-FA18-4143-A084-2C7146072EA5}"/>
              </a:ext>
            </a:extLst>
          </p:cNvPr>
          <p:cNvSpPr>
            <a:spLocks noGrp="1"/>
          </p:cNvSpPr>
          <p:nvPr>
            <p:ph type="title"/>
          </p:nvPr>
        </p:nvSpPr>
        <p:spPr/>
        <p:txBody>
          <a:bodyPr/>
          <a:lstStyle/>
          <a:p>
            <a:r>
              <a:rPr kumimoji="1" lang="en-US" altLang="zh-CN"/>
              <a:t>An example for iteration</a:t>
            </a:r>
            <a:endParaRPr kumimoji="1" lang="zh-CN" altLang="en-US"/>
          </a:p>
        </p:txBody>
      </p:sp>
      <p:sp>
        <p:nvSpPr>
          <p:cNvPr id="3" name="内容占位符 2">
            <a:extLst>
              <a:ext uri="{FF2B5EF4-FFF2-40B4-BE49-F238E27FC236}">
                <a16:creationId xmlns="" xmlns:a16="http://schemas.microsoft.com/office/drawing/2014/main" id="{4C812C92-0EBE-488A-BDBC-AA5A8D49524D}"/>
              </a:ext>
            </a:extLst>
          </p:cNvPr>
          <p:cNvSpPr>
            <a:spLocks noGrp="1"/>
          </p:cNvSpPr>
          <p:nvPr>
            <p:ph idx="1"/>
          </p:nvPr>
        </p:nvSpPr>
        <p:spPr/>
        <p:txBody>
          <a:bodyPr/>
          <a:lstStyle/>
          <a:p>
            <a:r>
              <a:rPr kumimoji="1" lang="en-US" altLang="zh-CN" dirty="0">
                <a:ea typeface="宋体" panose="02010600030101010101" pitchFamily="2" charset="-122"/>
              </a:rPr>
              <a:t>Calculate the approximation for pi</a:t>
            </a:r>
          </a:p>
          <a:p>
            <a:endParaRPr kumimoji="1" lang="en-US" altLang="zh-CN" dirty="0">
              <a:ea typeface="宋体" panose="02010600030101010101" pitchFamily="2" charset="-122"/>
            </a:endParaRPr>
          </a:p>
          <a:p>
            <a:endParaRPr kumimoji="1" lang="en-US" altLang="zh-CN" dirty="0">
              <a:ea typeface="宋体" panose="02010600030101010101" pitchFamily="2" charset="-122"/>
            </a:endParaRPr>
          </a:p>
          <a:p>
            <a:endParaRPr kumimoji="1" lang="en-US" altLang="zh-CN" dirty="0">
              <a:ea typeface="宋体" panose="02010600030101010101" pitchFamily="2" charset="-122"/>
            </a:endParaRPr>
          </a:p>
          <a:p>
            <a:endParaRPr kumimoji="1" lang="en-US" altLang="zh-CN" dirty="0">
              <a:ea typeface="宋体" panose="02010600030101010101" pitchFamily="2" charset="-122"/>
            </a:endParaRPr>
          </a:p>
        </p:txBody>
      </p:sp>
      <p:graphicFrame>
        <p:nvGraphicFramePr>
          <p:cNvPr id="79876" name="Object 4">
            <a:extLst>
              <a:ext uri="{FF2B5EF4-FFF2-40B4-BE49-F238E27FC236}">
                <a16:creationId xmlns="" xmlns:a16="http://schemas.microsoft.com/office/drawing/2014/main" id="{47969CA4-EBAC-46CB-BC6D-D65583EFB4AA}"/>
              </a:ext>
            </a:extLst>
          </p:cNvPr>
          <p:cNvGraphicFramePr>
            <a:graphicFrameLocks noChangeAspect="1"/>
          </p:cNvGraphicFramePr>
          <p:nvPr/>
        </p:nvGraphicFramePr>
        <p:xfrm>
          <a:off x="1547813" y="1598613"/>
          <a:ext cx="4895850" cy="763587"/>
        </p:xfrm>
        <a:graphic>
          <a:graphicData uri="http://schemas.openxmlformats.org/presentationml/2006/ole">
            <mc:AlternateContent xmlns:mc="http://schemas.openxmlformats.org/markup-compatibility/2006">
              <mc:Choice xmlns:v="urn:schemas-microsoft-com:vml" Requires="v">
                <p:oleObj spid="_x0000_s4123" name="公式" r:id="rId4" imgW="2400300" imgH="393700" progId="Equation.3">
                  <p:embed/>
                </p:oleObj>
              </mc:Choice>
              <mc:Fallback>
                <p:oleObj name="公式" r:id="rId4" imgW="2400300" imgH="393700" progId="Equation.3">
                  <p:embed/>
                  <p:pic>
                    <p:nvPicPr>
                      <p:cNvPr id="79876" name="Object 4">
                        <a:extLst>
                          <a:ext uri="{FF2B5EF4-FFF2-40B4-BE49-F238E27FC236}">
                            <a16:creationId xmlns="" xmlns:a16="http://schemas.microsoft.com/office/drawing/2014/main" id="{47969CA4-EBAC-46CB-BC6D-D65583EFB4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598613"/>
                        <a:ext cx="4895850" cy="763587"/>
                      </a:xfrm>
                      <a:prstGeom prst="rect">
                        <a:avLst/>
                      </a:prstGeom>
                      <a:solidFill>
                        <a:srgbClr val="FFFFCC"/>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椭圆 4">
            <a:extLst>
              <a:ext uri="{FF2B5EF4-FFF2-40B4-BE49-F238E27FC236}">
                <a16:creationId xmlns="" xmlns:a16="http://schemas.microsoft.com/office/drawing/2014/main" id="{A7B2598A-BA7B-48C2-A52A-5AB8E7946D15}"/>
              </a:ext>
            </a:extLst>
          </p:cNvPr>
          <p:cNvSpPr>
            <a:spLocks noChangeArrowheads="1"/>
          </p:cNvSpPr>
          <p:nvPr/>
        </p:nvSpPr>
        <p:spPr bwMode="auto">
          <a:xfrm>
            <a:off x="4267200" y="1524000"/>
            <a:ext cx="2514600" cy="9906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endParaRPr kumimoji="1" lang="zh-CN" altLang="en-US" sz="2000">
              <a:latin typeface="楷体" panose="02010609060101010101" pitchFamily="49" charset="-122"/>
              <a:ea typeface="楷体" panose="02010609060101010101" pitchFamily="49" charset="-122"/>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940492895"/>
              </p:ext>
            </p:extLst>
          </p:nvPr>
        </p:nvGraphicFramePr>
        <p:xfrm>
          <a:off x="1786043" y="3660774"/>
          <a:ext cx="3821772" cy="1136378"/>
        </p:xfrm>
        <a:graphic>
          <a:graphicData uri="http://schemas.openxmlformats.org/presentationml/2006/ole">
            <mc:AlternateContent xmlns:mc="http://schemas.openxmlformats.org/markup-compatibility/2006">
              <mc:Choice xmlns:v="urn:schemas-microsoft-com:vml" Requires="v">
                <p:oleObj spid="_x0000_s4124" name="公式" r:id="rId6" imgW="1409700" imgH="419100" progId="Equation.3">
                  <p:embed/>
                </p:oleObj>
              </mc:Choice>
              <mc:Fallback>
                <p:oleObj name="公式" r:id="rId6" imgW="14097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6043" y="3660774"/>
                        <a:ext cx="3821772" cy="113637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 xmlns:a16="http://schemas.microsoft.com/office/drawing/2014/main" id="{729250BB-5C53-4F23-BD75-59BDB0C3DA81}"/>
              </a:ext>
            </a:extLst>
          </p:cNvPr>
          <p:cNvSpPr>
            <a:spLocks noGrp="1"/>
          </p:cNvSpPr>
          <p:nvPr>
            <p:ph type="title"/>
          </p:nvPr>
        </p:nvSpPr>
        <p:spPr/>
        <p:txBody>
          <a:bodyPr/>
          <a:lstStyle/>
          <a:p>
            <a:r>
              <a:rPr kumimoji="1" lang="en-US" altLang="zh-CN"/>
              <a:t>Program</a:t>
            </a:r>
            <a:endParaRPr kumimoji="1" lang="zh-CN" altLang="en-US"/>
          </a:p>
        </p:txBody>
      </p:sp>
      <p:sp>
        <p:nvSpPr>
          <p:cNvPr id="4" name="Text Box 2">
            <a:extLst>
              <a:ext uri="{FF2B5EF4-FFF2-40B4-BE49-F238E27FC236}">
                <a16:creationId xmlns="" xmlns:a16="http://schemas.microsoft.com/office/drawing/2014/main" id="{8A89FA22-8316-4168-8014-70B5BE1DB37F}"/>
              </a:ext>
            </a:extLst>
          </p:cNvPr>
          <p:cNvSpPr txBox="1">
            <a:spLocks noChangeArrowheads="1"/>
          </p:cNvSpPr>
          <p:nvPr/>
        </p:nvSpPr>
        <p:spPr bwMode="auto">
          <a:xfrm>
            <a:off x="755650" y="1771650"/>
            <a:ext cx="73152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800">
                <a:solidFill>
                  <a:schemeClr val="tx1"/>
                </a:solidFill>
                <a:sym typeface="Symbol" panose="05050102010706020507" pitchFamily="18" charset="2"/>
              </a:rPr>
              <a:t>   double  pi = 0.0, x = 1.0;    </a:t>
            </a:r>
          </a:p>
          <a:p>
            <a:pPr eaLnBrk="1" hangingPunct="1">
              <a:spcBef>
                <a:spcPct val="0"/>
              </a:spcBef>
              <a:buFontTx/>
              <a:buNone/>
            </a:pPr>
            <a:r>
              <a:rPr kumimoji="1" lang="en-US" altLang="zh-CN" sz="2800">
                <a:solidFill>
                  <a:schemeClr val="tx1"/>
                </a:solidFill>
                <a:sym typeface="Symbol" panose="05050102010706020507" pitchFamily="18" charset="2"/>
              </a:rPr>
              <a:t>   int  n = 1;   </a:t>
            </a:r>
          </a:p>
          <a:p>
            <a:pPr eaLnBrk="1" hangingPunct="1">
              <a:spcBef>
                <a:spcPct val="0"/>
              </a:spcBef>
              <a:buFontTx/>
              <a:buNone/>
            </a:pPr>
            <a:r>
              <a:rPr kumimoji="1" lang="en-US" altLang="zh-CN" sz="2800">
                <a:solidFill>
                  <a:schemeClr val="tx1"/>
                </a:solidFill>
                <a:sym typeface="Symbol" panose="05050102010706020507" pitchFamily="18" charset="2"/>
              </a:rPr>
              <a:t>   int sign = 1 ;</a:t>
            </a:r>
          </a:p>
          <a:p>
            <a:pPr eaLnBrk="1" hangingPunct="1">
              <a:spcBef>
                <a:spcPct val="0"/>
              </a:spcBef>
              <a:buFontTx/>
              <a:buNone/>
            </a:pPr>
            <a:r>
              <a:rPr kumimoji="1" lang="en-US" altLang="zh-CN" sz="2800">
                <a:solidFill>
                  <a:schemeClr val="tx1"/>
                </a:solidFill>
                <a:sym typeface="Symbol" panose="05050102010706020507" pitchFamily="18" charset="2"/>
              </a:rPr>
              <a:t>   do</a:t>
            </a:r>
          </a:p>
          <a:p>
            <a:pPr eaLnBrk="1" hangingPunct="1">
              <a:spcBef>
                <a:spcPct val="0"/>
              </a:spcBef>
              <a:buFontTx/>
              <a:buNone/>
            </a:pPr>
            <a:r>
              <a:rPr kumimoji="1" lang="en-US" altLang="zh-CN" sz="2800">
                <a:solidFill>
                  <a:schemeClr val="tx1"/>
                </a:solidFill>
                <a:sym typeface="Symbol" panose="05050102010706020507" pitchFamily="18" charset="2"/>
              </a:rPr>
              <a:t>   {</a:t>
            </a:r>
            <a:r>
              <a:rPr kumimoji="1" lang="en-US" altLang="zh-CN" sz="2800">
                <a:solidFill>
                  <a:schemeClr val="tx1"/>
                </a:solidFill>
              </a:rPr>
              <a:t>	</a:t>
            </a:r>
          </a:p>
          <a:p>
            <a:pPr eaLnBrk="1" hangingPunct="1">
              <a:spcBef>
                <a:spcPct val="0"/>
              </a:spcBef>
              <a:buFontTx/>
              <a:buNone/>
            </a:pPr>
            <a:r>
              <a:rPr kumimoji="1" lang="en-US" altLang="zh-CN" sz="2800">
                <a:solidFill>
                  <a:schemeClr val="tx1"/>
                </a:solidFill>
              </a:rPr>
              <a:t>	pi += x ;</a:t>
            </a:r>
          </a:p>
          <a:p>
            <a:pPr eaLnBrk="1" hangingPunct="1">
              <a:spcBef>
                <a:spcPct val="0"/>
              </a:spcBef>
              <a:buFontTx/>
              <a:buNone/>
            </a:pPr>
            <a:r>
              <a:rPr kumimoji="1" lang="en-US" altLang="zh-CN" sz="2800">
                <a:solidFill>
                  <a:schemeClr val="tx1"/>
                </a:solidFill>
              </a:rPr>
              <a:t>	</a:t>
            </a:r>
            <a:r>
              <a:rPr kumimoji="1" lang="en-US" altLang="zh-CN" sz="2800">
                <a:solidFill>
                  <a:srgbClr val="003399"/>
                </a:solidFill>
              </a:rPr>
              <a:t>n ++ ;  </a:t>
            </a:r>
          </a:p>
          <a:p>
            <a:pPr eaLnBrk="1" hangingPunct="1">
              <a:spcBef>
                <a:spcPct val="0"/>
              </a:spcBef>
              <a:buFontTx/>
              <a:buNone/>
            </a:pPr>
            <a:r>
              <a:rPr kumimoji="1" lang="en-US" altLang="zh-CN" sz="2800">
                <a:solidFill>
                  <a:srgbClr val="003399"/>
                </a:solidFill>
              </a:rPr>
              <a:t>           sign =- sign</a:t>
            </a:r>
          </a:p>
          <a:p>
            <a:pPr eaLnBrk="1" hangingPunct="1">
              <a:spcBef>
                <a:spcPct val="0"/>
              </a:spcBef>
              <a:buFontTx/>
              <a:buNone/>
            </a:pPr>
            <a:r>
              <a:rPr kumimoji="1" lang="en-US" altLang="zh-CN" sz="2800">
                <a:solidFill>
                  <a:srgbClr val="003399"/>
                </a:solidFill>
              </a:rPr>
              <a:t>	x = 1.0* sign  / ( 2 * n-1 ) ;</a:t>
            </a:r>
            <a:r>
              <a:rPr kumimoji="1" lang="en-US" altLang="zh-CN" sz="2800" b="0">
                <a:solidFill>
                  <a:srgbClr val="003399"/>
                </a:solidFill>
                <a:latin typeface="Tahoma" panose="020B0604030504040204" pitchFamily="34" charset="0"/>
                <a:sym typeface="Symbol" panose="05050102010706020507" pitchFamily="18" charset="2"/>
              </a:rPr>
              <a:t> </a:t>
            </a:r>
            <a:r>
              <a:rPr kumimoji="1" lang="en-US" altLang="zh-CN" sz="2800">
                <a:solidFill>
                  <a:srgbClr val="003399"/>
                </a:solidFill>
                <a:sym typeface="Symbol" panose="05050102010706020507" pitchFamily="18" charset="2"/>
              </a:rPr>
              <a:t>	</a:t>
            </a:r>
            <a:r>
              <a:rPr kumimoji="1" lang="en-US" altLang="zh-CN" sz="2800">
                <a:solidFill>
                  <a:schemeClr val="tx1"/>
                </a:solidFill>
                <a:sym typeface="Symbol" panose="05050102010706020507" pitchFamily="18" charset="2"/>
              </a:rPr>
              <a:t>	</a:t>
            </a:r>
            <a:endParaRPr kumimoji="1" lang="en-US" altLang="zh-CN" sz="2800" i="1">
              <a:solidFill>
                <a:srgbClr val="0033CC"/>
              </a:solidFill>
              <a:sym typeface="Symbol" panose="05050102010706020507" pitchFamily="18" charset="2"/>
            </a:endParaRPr>
          </a:p>
          <a:p>
            <a:pPr eaLnBrk="1" hangingPunct="1">
              <a:spcBef>
                <a:spcPct val="0"/>
              </a:spcBef>
              <a:buFontTx/>
              <a:buNone/>
            </a:pPr>
            <a:r>
              <a:rPr kumimoji="1" lang="en-US" altLang="zh-CN" sz="2800">
                <a:solidFill>
                  <a:schemeClr val="tx1"/>
                </a:solidFill>
                <a:sym typeface="Symbol" panose="05050102010706020507" pitchFamily="18" charset="2"/>
              </a:rPr>
              <a:t>    } while ( </a:t>
            </a:r>
            <a:r>
              <a:rPr kumimoji="1" lang="en-US" altLang="zh-CN" sz="2800">
                <a:solidFill>
                  <a:srgbClr val="FF0066"/>
                </a:solidFill>
                <a:sym typeface="Symbol" panose="05050102010706020507" pitchFamily="18" charset="2"/>
              </a:rPr>
              <a:t>fabs (x) &gt;1e-6</a:t>
            </a:r>
            <a:r>
              <a:rPr kumimoji="1" lang="en-US" altLang="zh-CN" sz="2800">
                <a:solidFill>
                  <a:schemeClr val="tx1"/>
                </a:solidFill>
                <a:sym typeface="Symbol" panose="05050102010706020507" pitchFamily="18" charset="2"/>
              </a:rPr>
              <a:t> ) ;	</a:t>
            </a:r>
            <a:endParaRPr kumimoji="1" lang="en-US" altLang="zh-CN" sz="2800" i="1">
              <a:solidFill>
                <a:srgbClr val="0033CC"/>
              </a:solidFill>
              <a:sym typeface="Symbol" panose="05050102010706020507" pitchFamily="18" charset="2"/>
            </a:endParaRPr>
          </a:p>
          <a:p>
            <a:pPr eaLnBrk="1" hangingPunct="1">
              <a:spcBef>
                <a:spcPct val="0"/>
              </a:spcBef>
              <a:buFontTx/>
              <a:buNone/>
            </a:pPr>
            <a:r>
              <a:rPr kumimoji="1" lang="en-US" altLang="zh-CN" sz="900">
                <a:solidFill>
                  <a:schemeClr val="tx1"/>
                </a:solidFill>
                <a:sym typeface="Symbol" panose="05050102010706020507" pitchFamily="18" charset="2"/>
              </a:rPr>
              <a:t>   </a:t>
            </a:r>
          </a:p>
          <a:p>
            <a:pPr eaLnBrk="1" hangingPunct="1">
              <a:spcBef>
                <a:spcPct val="0"/>
              </a:spcBef>
              <a:buFontTx/>
              <a:buNone/>
            </a:pPr>
            <a:r>
              <a:rPr kumimoji="1" lang="en-US" altLang="zh-CN" sz="2800">
                <a:solidFill>
                  <a:schemeClr val="tx1"/>
                </a:solidFill>
                <a:sym typeface="Symbol" panose="05050102010706020507" pitchFamily="18" charset="2"/>
              </a:rPr>
              <a:t>    pi  *= 4.0 ;		</a:t>
            </a:r>
          </a:p>
        </p:txBody>
      </p:sp>
      <p:sp>
        <p:nvSpPr>
          <p:cNvPr id="5" name="Rectangle 7">
            <a:extLst>
              <a:ext uri="{FF2B5EF4-FFF2-40B4-BE49-F238E27FC236}">
                <a16:creationId xmlns="" xmlns:a16="http://schemas.microsoft.com/office/drawing/2014/main" id="{0846BD31-744B-4B38-97D5-9192F27C716F}"/>
              </a:ext>
            </a:extLst>
          </p:cNvPr>
          <p:cNvSpPr>
            <a:spLocks noChangeArrowheads="1"/>
          </p:cNvSpPr>
          <p:nvPr/>
        </p:nvSpPr>
        <p:spPr bwMode="auto">
          <a:xfrm>
            <a:off x="1547813" y="4516438"/>
            <a:ext cx="6192837" cy="1274762"/>
          </a:xfrm>
          <a:prstGeom prst="rect">
            <a:avLst/>
          </a:prstGeom>
          <a:noFill/>
          <a:ln w="19050">
            <a:solidFill>
              <a:srgbClr val="00008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endParaRPr lang="zh-CN" altLang="en-US" sz="1400">
              <a:latin typeface="Arial" panose="020B0604020202020204" pitchFamily="34" charset="0"/>
            </a:endParaRPr>
          </a:p>
        </p:txBody>
      </p:sp>
      <p:graphicFrame>
        <p:nvGraphicFramePr>
          <p:cNvPr id="81925" name="Object 4">
            <a:extLst>
              <a:ext uri="{FF2B5EF4-FFF2-40B4-BE49-F238E27FC236}">
                <a16:creationId xmlns="" xmlns:a16="http://schemas.microsoft.com/office/drawing/2014/main" id="{7D077C20-D418-4D89-8E56-E1DA6538647A}"/>
              </a:ext>
            </a:extLst>
          </p:cNvPr>
          <p:cNvGraphicFramePr>
            <a:graphicFrameLocks noChangeAspect="1"/>
          </p:cNvGraphicFramePr>
          <p:nvPr/>
        </p:nvGraphicFramePr>
        <p:xfrm>
          <a:off x="1066800" y="912813"/>
          <a:ext cx="4895850" cy="763587"/>
        </p:xfrm>
        <a:graphic>
          <a:graphicData uri="http://schemas.openxmlformats.org/presentationml/2006/ole">
            <mc:AlternateContent xmlns:mc="http://schemas.openxmlformats.org/markup-compatibility/2006">
              <mc:Choice xmlns:v="urn:schemas-microsoft-com:vml" Requires="v">
                <p:oleObj spid="_x0000_s5145" name="公式" r:id="rId4" imgW="2400300" imgH="393700" progId="Equation.3">
                  <p:embed/>
                </p:oleObj>
              </mc:Choice>
              <mc:Fallback>
                <p:oleObj name="公式" r:id="rId4" imgW="2400300" imgH="393700" progId="Equation.3">
                  <p:embed/>
                  <p:pic>
                    <p:nvPicPr>
                      <p:cNvPr id="81925" name="Object 4">
                        <a:extLst>
                          <a:ext uri="{FF2B5EF4-FFF2-40B4-BE49-F238E27FC236}">
                            <a16:creationId xmlns="" xmlns:a16="http://schemas.microsoft.com/office/drawing/2014/main" id="{7D077C20-D418-4D89-8E56-E1DA653864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912813"/>
                        <a:ext cx="4895850" cy="763587"/>
                      </a:xfrm>
                      <a:prstGeom prst="rect">
                        <a:avLst/>
                      </a:prstGeom>
                      <a:solidFill>
                        <a:srgbClr val="FFFFCC"/>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圆角矩形标注 5">
            <a:extLst>
              <a:ext uri="{FF2B5EF4-FFF2-40B4-BE49-F238E27FC236}">
                <a16:creationId xmlns="" xmlns:a16="http://schemas.microsoft.com/office/drawing/2014/main" id="{2E97F338-6B6A-43C9-885C-7BD5EC3E27CD}"/>
              </a:ext>
            </a:extLst>
          </p:cNvPr>
          <p:cNvSpPr>
            <a:spLocks noChangeArrowheads="1"/>
          </p:cNvSpPr>
          <p:nvPr/>
        </p:nvSpPr>
        <p:spPr bwMode="auto">
          <a:xfrm>
            <a:off x="4554538" y="2376488"/>
            <a:ext cx="2455862" cy="595312"/>
          </a:xfrm>
          <a:prstGeom prst="wedgeRoundRectCallout">
            <a:avLst>
              <a:gd name="adj1" fmla="val -95181"/>
              <a:gd name="adj2" fmla="val -71102"/>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Initialization</a:t>
            </a:r>
          </a:p>
        </p:txBody>
      </p:sp>
      <p:sp>
        <p:nvSpPr>
          <p:cNvPr id="8" name="圆角矩形标注 5">
            <a:extLst>
              <a:ext uri="{FF2B5EF4-FFF2-40B4-BE49-F238E27FC236}">
                <a16:creationId xmlns="" xmlns:a16="http://schemas.microsoft.com/office/drawing/2014/main" id="{10F403E9-C6B2-4C17-9ABF-5304CBC39A87}"/>
              </a:ext>
            </a:extLst>
          </p:cNvPr>
          <p:cNvSpPr>
            <a:spLocks noChangeArrowheads="1"/>
          </p:cNvSpPr>
          <p:nvPr/>
        </p:nvSpPr>
        <p:spPr bwMode="auto">
          <a:xfrm>
            <a:off x="5849938" y="6110288"/>
            <a:ext cx="2455862" cy="595312"/>
          </a:xfrm>
          <a:prstGeom prst="wedgeRoundRectCallout">
            <a:avLst>
              <a:gd name="adj1" fmla="val -95181"/>
              <a:gd name="adj2" fmla="val -71102"/>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Condition</a:t>
            </a:r>
          </a:p>
        </p:txBody>
      </p:sp>
      <p:sp>
        <p:nvSpPr>
          <p:cNvPr id="9" name="圆角矩形标注 5">
            <a:extLst>
              <a:ext uri="{FF2B5EF4-FFF2-40B4-BE49-F238E27FC236}">
                <a16:creationId xmlns="" xmlns:a16="http://schemas.microsoft.com/office/drawing/2014/main" id="{B1C82166-8B54-456F-9B70-94A758208AB2}"/>
              </a:ext>
            </a:extLst>
          </p:cNvPr>
          <p:cNvSpPr>
            <a:spLocks noChangeArrowheads="1"/>
          </p:cNvSpPr>
          <p:nvPr/>
        </p:nvSpPr>
        <p:spPr bwMode="auto">
          <a:xfrm>
            <a:off x="4648200" y="3824288"/>
            <a:ext cx="3352800" cy="595312"/>
          </a:xfrm>
          <a:prstGeom prst="wedgeRoundRectCallout">
            <a:avLst>
              <a:gd name="adj1" fmla="val -55278"/>
              <a:gd name="adj2" fmla="val 202532"/>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Updating and actions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wipe(down)">
                                      <p:cBhvr>
                                        <p:cTn id="24" dur="500"/>
                                        <p:tgtEl>
                                          <p:spTgt spid="4">
                                            <p:txEl>
                                              <p:pRg st="9" end="9"/>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wipe(down)">
                                      <p:cBhvr>
                                        <p:cTn id="29" dur="500"/>
                                        <p:tgtEl>
                                          <p:spTgt spid="4">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ipe(down)">
                                      <p:cBhvr>
                                        <p:cTn id="35" dur="500"/>
                                        <p:tgtEl>
                                          <p:spTgt spid="4">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wipe(down)">
                                      <p:cBhvr>
                                        <p:cTn id="43" dur="500"/>
                                        <p:tgtEl>
                                          <p:spTgt spid="4">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wipe(down)">
                                      <p:cBhvr>
                                        <p:cTn id="48" dur="500"/>
                                        <p:tgtEl>
                                          <p:spTgt spid="4">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00"/>
                                        <p:tgtEl>
                                          <p:spTgt spid="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down)">
                                      <p:cBhvr>
                                        <p:cTn id="58" dur="500"/>
                                        <p:tgtEl>
                                          <p:spTgt spid="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 xmlns:a16="http://schemas.microsoft.com/office/drawing/2014/main" id="{9A9E5DAC-42D1-49FB-84BB-0F402A3F6C60}"/>
              </a:ext>
            </a:extLst>
          </p:cNvPr>
          <p:cNvSpPr>
            <a:spLocks noGrp="1"/>
          </p:cNvSpPr>
          <p:nvPr>
            <p:ph type="title"/>
          </p:nvPr>
        </p:nvSpPr>
        <p:spPr/>
        <p:txBody>
          <a:bodyPr/>
          <a:lstStyle/>
          <a:p>
            <a:r>
              <a:rPr kumimoji="1" lang="en-US" altLang="zh-CN"/>
              <a:t>Improvements</a:t>
            </a:r>
            <a:endParaRPr kumimoji="1" lang="zh-CN" altLang="en-US"/>
          </a:p>
        </p:txBody>
      </p:sp>
      <p:sp>
        <p:nvSpPr>
          <p:cNvPr id="83971" name="内容占位符 2">
            <a:extLst>
              <a:ext uri="{FF2B5EF4-FFF2-40B4-BE49-F238E27FC236}">
                <a16:creationId xmlns="" xmlns:a16="http://schemas.microsoft.com/office/drawing/2014/main" id="{ADBD7DA4-D315-4ADC-B15E-4AE1CD29E409}"/>
              </a:ext>
            </a:extLst>
          </p:cNvPr>
          <p:cNvSpPr>
            <a:spLocks noGrp="1"/>
          </p:cNvSpPr>
          <p:nvPr>
            <p:ph idx="1"/>
          </p:nvPr>
        </p:nvSpPr>
        <p:spPr>
          <a:xfrm>
            <a:off x="304800" y="1905000"/>
            <a:ext cx="8610600" cy="1066800"/>
          </a:xfrm>
        </p:spPr>
        <p:txBody>
          <a:bodyPr/>
          <a:lstStyle/>
          <a:p>
            <a:r>
              <a:rPr kumimoji="1" lang="en-US" altLang="zh-CN">
                <a:ea typeface="宋体" panose="02010600030101010101" pitchFamily="2" charset="-122"/>
              </a:rPr>
              <a:t>Calculate items incrementally: from </a:t>
            </a:r>
            <a:r>
              <a:rPr kumimoji="1" lang="en-US" altLang="zh-CN" i="1">
                <a:ea typeface="宋体" panose="02010600030101010101" pitchFamily="2" charset="-122"/>
              </a:rPr>
              <a:t>x</a:t>
            </a:r>
            <a:r>
              <a:rPr kumimoji="1" lang="en-US" altLang="zh-CN">
                <a:ea typeface="宋体" panose="02010600030101010101" pitchFamily="2" charset="-122"/>
              </a:rPr>
              <a:t>(</a:t>
            </a:r>
            <a:r>
              <a:rPr kumimoji="1" lang="en-US" altLang="zh-CN" i="1">
                <a:ea typeface="宋体" panose="02010600030101010101" pitchFamily="2" charset="-122"/>
              </a:rPr>
              <a:t>k</a:t>
            </a:r>
            <a:r>
              <a:rPr kumimoji="1" lang="en-US" altLang="zh-CN">
                <a:ea typeface="宋体" panose="02010600030101010101" pitchFamily="2" charset="-122"/>
              </a:rPr>
              <a:t>) to </a:t>
            </a:r>
            <a:r>
              <a:rPr kumimoji="1" lang="en-US" altLang="zh-CN" i="1">
                <a:ea typeface="宋体" panose="02010600030101010101" pitchFamily="2" charset="-122"/>
              </a:rPr>
              <a:t>x</a:t>
            </a:r>
            <a:r>
              <a:rPr kumimoji="1" lang="en-US" altLang="zh-CN">
                <a:ea typeface="宋体" panose="02010600030101010101" pitchFamily="2" charset="-122"/>
              </a:rPr>
              <a:t>(</a:t>
            </a:r>
            <a:r>
              <a:rPr kumimoji="1" lang="en-US" altLang="zh-CN" i="1">
                <a:ea typeface="宋体" panose="02010600030101010101" pitchFamily="2" charset="-122"/>
              </a:rPr>
              <a:t>k+1</a:t>
            </a:r>
            <a:r>
              <a:rPr kumimoji="1" lang="en-US" altLang="zh-CN">
                <a:ea typeface="宋体" panose="02010600030101010101" pitchFamily="2" charset="-122"/>
              </a:rPr>
              <a:t>)</a:t>
            </a:r>
          </a:p>
          <a:p>
            <a:pPr>
              <a:buFont typeface="Wingdings" panose="05000000000000000000" pitchFamily="2" charset="2"/>
              <a:buNone/>
            </a:pPr>
            <a:r>
              <a:rPr kumimoji="1" lang="en-US" altLang="zh-CN" i="1">
                <a:ea typeface="宋体" panose="02010600030101010101" pitchFamily="2" charset="-122"/>
              </a:rPr>
              <a:t>		x</a:t>
            </a:r>
            <a:r>
              <a:rPr kumimoji="1" lang="en-US" altLang="zh-CN">
                <a:ea typeface="宋体" panose="02010600030101010101" pitchFamily="2" charset="-122"/>
              </a:rPr>
              <a:t>(</a:t>
            </a:r>
            <a:r>
              <a:rPr kumimoji="1" lang="en-US" altLang="zh-CN" i="1">
                <a:ea typeface="宋体" panose="02010600030101010101" pitchFamily="2" charset="-122"/>
              </a:rPr>
              <a:t>k</a:t>
            </a:r>
            <a:r>
              <a:rPr kumimoji="1" lang="en-US" altLang="zh-CN">
                <a:ea typeface="宋体" panose="02010600030101010101" pitchFamily="2" charset="-122"/>
              </a:rPr>
              <a:t>)=1/</a:t>
            </a:r>
            <a:r>
              <a:rPr kumimoji="1" lang="en-US" altLang="zh-CN" i="1">
                <a:ea typeface="宋体" panose="02010600030101010101" pitchFamily="2" charset="-122"/>
              </a:rPr>
              <a:t>k </a:t>
            </a:r>
            <a:r>
              <a:rPr kumimoji="1" lang="en-US" altLang="zh-CN">
                <a:ea typeface="宋体" panose="02010600030101010101" pitchFamily="2" charset="-122"/>
                <a:sym typeface="Wingdings" panose="05000000000000000000" pitchFamily="2" charset="2"/>
              </a:rPr>
              <a:t></a:t>
            </a:r>
            <a:r>
              <a:rPr kumimoji="1" lang="en-US" altLang="zh-CN" i="1">
                <a:ea typeface="宋体" panose="02010600030101010101" pitchFamily="2" charset="-122"/>
              </a:rPr>
              <a:t>x</a:t>
            </a:r>
            <a:r>
              <a:rPr kumimoji="1" lang="en-US" altLang="zh-CN">
                <a:ea typeface="宋体" panose="02010600030101010101" pitchFamily="2" charset="-122"/>
              </a:rPr>
              <a:t>(</a:t>
            </a:r>
            <a:r>
              <a:rPr kumimoji="1" lang="en-US" altLang="zh-CN" i="1">
                <a:ea typeface="宋体" panose="02010600030101010101" pitchFamily="2" charset="-122"/>
              </a:rPr>
              <a:t>k+1</a:t>
            </a:r>
            <a:r>
              <a:rPr kumimoji="1" lang="en-US" altLang="zh-CN">
                <a:ea typeface="宋体" panose="02010600030101010101" pitchFamily="2" charset="-122"/>
              </a:rPr>
              <a:t>)=-1/(</a:t>
            </a:r>
            <a:r>
              <a:rPr kumimoji="1" lang="en-US" altLang="zh-CN" i="1">
                <a:ea typeface="宋体" panose="02010600030101010101" pitchFamily="2" charset="-122"/>
              </a:rPr>
              <a:t>k+2</a:t>
            </a:r>
            <a:r>
              <a:rPr kumimoji="1" lang="en-US" altLang="zh-CN">
                <a:ea typeface="宋体" panose="02010600030101010101" pitchFamily="2" charset="-122"/>
              </a:rPr>
              <a:t>)</a:t>
            </a:r>
            <a:r>
              <a:rPr kumimoji="1" lang="en-US" altLang="zh-CN" i="1">
                <a:ea typeface="宋体" panose="02010600030101010101" pitchFamily="2" charset="-122"/>
              </a:rPr>
              <a:t>  </a:t>
            </a:r>
            <a:r>
              <a:rPr kumimoji="1" lang="en-US" altLang="zh-CN">
                <a:ea typeface="宋体" panose="02010600030101010101" pitchFamily="2" charset="-122"/>
              </a:rPr>
              <a:t> </a:t>
            </a:r>
            <a:endParaRPr kumimoji="1" lang="zh-CN" altLang="en-US">
              <a:ea typeface="宋体" panose="02010600030101010101" pitchFamily="2" charset="-122"/>
            </a:endParaRPr>
          </a:p>
        </p:txBody>
      </p:sp>
      <p:graphicFrame>
        <p:nvGraphicFramePr>
          <p:cNvPr id="83972" name="Object 4">
            <a:extLst>
              <a:ext uri="{FF2B5EF4-FFF2-40B4-BE49-F238E27FC236}">
                <a16:creationId xmlns="" xmlns:a16="http://schemas.microsoft.com/office/drawing/2014/main" id="{D0A51BD5-946D-40BB-B1E5-F08FCEDA8C31}"/>
              </a:ext>
            </a:extLst>
          </p:cNvPr>
          <p:cNvGraphicFramePr>
            <a:graphicFrameLocks noChangeAspect="1"/>
          </p:cNvGraphicFramePr>
          <p:nvPr/>
        </p:nvGraphicFramePr>
        <p:xfrm>
          <a:off x="609600" y="989013"/>
          <a:ext cx="4662488" cy="763587"/>
        </p:xfrm>
        <a:graphic>
          <a:graphicData uri="http://schemas.openxmlformats.org/presentationml/2006/ole">
            <mc:AlternateContent xmlns:mc="http://schemas.openxmlformats.org/markup-compatibility/2006">
              <mc:Choice xmlns:v="urn:schemas-microsoft-com:vml" Requires="v">
                <p:oleObj spid="_x0000_s6190" name="公式" r:id="rId4" imgW="2276280" imgH="383760" progId="Equation.3">
                  <p:embed/>
                </p:oleObj>
              </mc:Choice>
              <mc:Fallback>
                <p:oleObj name="公式" r:id="rId4" imgW="2276280" imgH="383760" progId="Equation.3">
                  <p:embed/>
                  <p:pic>
                    <p:nvPicPr>
                      <p:cNvPr id="83972" name="Object 4">
                        <a:extLst>
                          <a:ext uri="{FF2B5EF4-FFF2-40B4-BE49-F238E27FC236}">
                            <a16:creationId xmlns="" xmlns:a16="http://schemas.microsoft.com/office/drawing/2014/main" id="{D0A51BD5-946D-40BB-B1E5-F08FCEDA8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989013"/>
                        <a:ext cx="4662488" cy="763587"/>
                      </a:xfrm>
                      <a:prstGeom prst="rect">
                        <a:avLst/>
                      </a:prstGeom>
                      <a:solidFill>
                        <a:srgbClr val="FFFFCC"/>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2">
            <a:extLst>
              <a:ext uri="{FF2B5EF4-FFF2-40B4-BE49-F238E27FC236}">
                <a16:creationId xmlns="" xmlns:a16="http://schemas.microsoft.com/office/drawing/2014/main" id="{E7272D8A-7B4F-45F8-9AC7-858D8651AEF3}"/>
              </a:ext>
            </a:extLst>
          </p:cNvPr>
          <p:cNvSpPr txBox="1">
            <a:spLocks noChangeArrowheads="1"/>
          </p:cNvSpPr>
          <p:nvPr/>
        </p:nvSpPr>
        <p:spPr bwMode="auto">
          <a:xfrm>
            <a:off x="914400" y="2743200"/>
            <a:ext cx="73152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double  pi = 0.0, x = 1.0; </a:t>
            </a: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a:t>
            </a:r>
            <a:r>
              <a:rPr kumimoji="1" lang="en-US" altLang="zh-CN" sz="2800" dirty="0" err="1">
                <a:solidFill>
                  <a:schemeClr val="tx1"/>
                </a:solidFill>
                <a:sym typeface="Symbol" panose="05050102010706020507" pitchFamily="18" charset="2"/>
              </a:rPr>
              <a:t>int</a:t>
            </a:r>
            <a:r>
              <a:rPr kumimoji="1" lang="en-US" altLang="zh-CN" sz="2800" dirty="0">
                <a:solidFill>
                  <a:schemeClr val="tx1"/>
                </a:solidFill>
                <a:sym typeface="Symbol" panose="05050102010706020507" pitchFamily="18" charset="2"/>
              </a:rPr>
              <a:t> sign = 1, k=1 ;</a:t>
            </a: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do</a:t>
            </a: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  s += x ;			</a:t>
            </a:r>
          </a:p>
          <a:p>
            <a:pPr eaLnBrk="1" hangingPunct="1">
              <a:lnSpc>
                <a:spcPct val="110000"/>
              </a:lnSpc>
              <a:spcBef>
                <a:spcPct val="0"/>
              </a:spcBef>
              <a:buFontTx/>
              <a:buNone/>
            </a:pPr>
            <a:r>
              <a:rPr kumimoji="1" lang="en-US" altLang="zh-CN" sz="2800" dirty="0">
                <a:solidFill>
                  <a:srgbClr val="00FFFF"/>
                </a:solidFill>
                <a:sym typeface="Symbol" panose="05050102010706020507" pitchFamily="18" charset="2"/>
              </a:rPr>
              <a:t>          </a:t>
            </a:r>
            <a:r>
              <a:rPr kumimoji="1" lang="en-US" altLang="zh-CN" sz="2800" dirty="0">
                <a:solidFill>
                  <a:srgbClr val="0000CC"/>
                </a:solidFill>
                <a:sym typeface="Symbol" panose="05050102010706020507" pitchFamily="18" charset="2"/>
              </a:rPr>
              <a:t>k += 2 ;	</a:t>
            </a:r>
            <a:r>
              <a:rPr kumimoji="1" lang="en-US" altLang="zh-CN" sz="2800" dirty="0">
                <a:solidFill>
                  <a:schemeClr val="tx1"/>
                </a:solidFill>
                <a:sym typeface="Symbol" panose="05050102010706020507" pitchFamily="18" charset="2"/>
              </a:rPr>
              <a:t>		</a:t>
            </a:r>
            <a:endParaRPr kumimoji="1" lang="en-US" altLang="zh-CN" sz="2800" i="1" dirty="0">
              <a:solidFill>
                <a:srgbClr val="0033CC"/>
              </a:solidFill>
              <a:sym typeface="Symbol" panose="05050102010706020507" pitchFamily="18" charset="2"/>
            </a:endParaRP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sign = -sign ;			</a:t>
            </a:r>
            <a:endParaRPr kumimoji="1" lang="en-US" altLang="zh-CN" sz="2800" i="1" dirty="0">
              <a:solidFill>
                <a:srgbClr val="0033CC"/>
              </a:solidFill>
              <a:sym typeface="Symbol" panose="05050102010706020507" pitchFamily="18" charset="2"/>
            </a:endParaRP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a:t>
            </a:r>
            <a:r>
              <a:rPr kumimoji="1" lang="en-US" altLang="zh-CN" sz="2800" dirty="0">
                <a:solidFill>
                  <a:srgbClr val="0000CC"/>
                </a:solidFill>
                <a:sym typeface="Symbol" panose="05050102010706020507" pitchFamily="18" charset="2"/>
              </a:rPr>
              <a:t>x = sign / (double)k;	</a:t>
            </a:r>
            <a:r>
              <a:rPr kumimoji="1" lang="en-US" altLang="zh-CN" sz="2800" dirty="0">
                <a:solidFill>
                  <a:schemeClr val="tx1"/>
                </a:solidFill>
                <a:sym typeface="Symbol" panose="05050102010706020507" pitchFamily="18" charset="2"/>
              </a:rPr>
              <a:t>	</a:t>
            </a:r>
            <a:endParaRPr kumimoji="1" lang="en-US" altLang="zh-CN" sz="2800" i="1" dirty="0">
              <a:solidFill>
                <a:srgbClr val="0033CC"/>
              </a:solidFill>
              <a:sym typeface="Symbol" panose="05050102010706020507" pitchFamily="18" charset="2"/>
            </a:endParaRPr>
          </a:p>
          <a:p>
            <a:pPr eaLnBrk="1" hangingPunct="1">
              <a:lnSpc>
                <a:spcPct val="110000"/>
              </a:lnSpc>
              <a:spcBef>
                <a:spcPct val="0"/>
              </a:spcBef>
              <a:buFontTx/>
              <a:buNone/>
            </a:pPr>
            <a:r>
              <a:rPr kumimoji="1" lang="en-US" altLang="zh-CN" sz="2800" dirty="0">
                <a:solidFill>
                  <a:schemeClr val="tx1"/>
                </a:solidFill>
                <a:sym typeface="Symbol" panose="05050102010706020507" pitchFamily="18" charset="2"/>
              </a:rPr>
              <a:t>      } while ( fabs (x) &gt;1e-6 ) ;	</a:t>
            </a:r>
            <a:endParaRPr kumimoji="1" lang="en-US" altLang="zh-CN" sz="2800" i="1" dirty="0">
              <a:solidFill>
                <a:srgbClr val="0033CC"/>
              </a:solidFill>
              <a:sym typeface="Symbol" panose="05050102010706020507" pitchFamily="18" charset="2"/>
            </a:endParaRPr>
          </a:p>
          <a:p>
            <a:pPr eaLnBrk="1" hangingPunct="1">
              <a:lnSpc>
                <a:spcPct val="110000"/>
              </a:lnSpc>
              <a:spcBef>
                <a:spcPct val="0"/>
              </a:spcBef>
              <a:buFontTx/>
              <a:buNone/>
            </a:pPr>
            <a:r>
              <a:rPr kumimoji="1" lang="en-US" altLang="zh-CN" sz="1000" dirty="0">
                <a:solidFill>
                  <a:schemeClr val="tx1"/>
                </a:solidFill>
                <a:sym typeface="Symbol" panose="05050102010706020507" pitchFamily="18" charset="2"/>
              </a:rPr>
              <a:t>   </a:t>
            </a:r>
          </a:p>
        </p:txBody>
      </p:sp>
      <p:graphicFrame>
        <p:nvGraphicFramePr>
          <p:cNvPr id="6" name="Object 4">
            <a:extLst>
              <a:ext uri="{FF2B5EF4-FFF2-40B4-BE49-F238E27FC236}">
                <a16:creationId xmlns="" xmlns:a16="http://schemas.microsoft.com/office/drawing/2014/main" id="{B4EE4A0D-DE08-40AB-8951-69C80C8D03C0}"/>
              </a:ext>
            </a:extLst>
          </p:cNvPr>
          <p:cNvGraphicFramePr>
            <a:graphicFrameLocks noChangeAspect="1"/>
          </p:cNvGraphicFramePr>
          <p:nvPr/>
        </p:nvGraphicFramePr>
        <p:xfrm>
          <a:off x="5576888" y="990600"/>
          <a:ext cx="3186112" cy="885825"/>
        </p:xfrm>
        <a:graphic>
          <a:graphicData uri="http://schemas.openxmlformats.org/presentationml/2006/ole">
            <mc:AlternateContent xmlns:mc="http://schemas.openxmlformats.org/markup-compatibility/2006">
              <mc:Choice xmlns:v="urn:schemas-microsoft-com:vml" Requires="v">
                <p:oleObj spid="_x0000_s6191" name="公式" r:id="rId6" imgW="1554120" imgH="447840" progId="Equation.3">
                  <p:embed/>
                </p:oleObj>
              </mc:Choice>
              <mc:Fallback>
                <p:oleObj name="公式" r:id="rId6" imgW="1554120" imgH="447840" progId="Equation.3">
                  <p:embed/>
                  <p:pic>
                    <p:nvPicPr>
                      <p:cNvPr id="6" name="Object 4">
                        <a:extLst>
                          <a:ext uri="{FF2B5EF4-FFF2-40B4-BE49-F238E27FC236}">
                            <a16:creationId xmlns="" xmlns:a16="http://schemas.microsoft.com/office/drawing/2014/main" id="{B4EE4A0D-DE08-40AB-8951-69C80C8D03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6888" y="990600"/>
                        <a:ext cx="3186112" cy="885825"/>
                      </a:xfrm>
                      <a:prstGeom prst="rect">
                        <a:avLst/>
                      </a:prstGeom>
                      <a:solidFill>
                        <a:srgbClr val="FFFFCC"/>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 name="圆角矩形标注 5">
            <a:extLst>
              <a:ext uri="{FF2B5EF4-FFF2-40B4-BE49-F238E27FC236}">
                <a16:creationId xmlns="" xmlns:a16="http://schemas.microsoft.com/office/drawing/2014/main" id="{38D896F6-B62B-4B22-AD55-F47717B69BC4}"/>
              </a:ext>
            </a:extLst>
          </p:cNvPr>
          <p:cNvSpPr>
            <a:spLocks noChangeArrowheads="1"/>
          </p:cNvSpPr>
          <p:nvPr/>
        </p:nvSpPr>
        <p:spPr bwMode="auto">
          <a:xfrm>
            <a:off x="5240338" y="3035300"/>
            <a:ext cx="3598862" cy="1106488"/>
          </a:xfrm>
          <a:prstGeom prst="wedgeRoundRectCallout">
            <a:avLst>
              <a:gd name="adj1" fmla="val -89968"/>
              <a:gd name="adj2" fmla="val -119347"/>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Use the values available previously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3"/>
          <p:cNvSpPr>
            <a:spLocks noGrp="1"/>
          </p:cNvSpPr>
          <p:nvPr>
            <p:ph type="ftr" sz="quarter" idx="4294967295"/>
          </p:nvPr>
        </p:nvSpPr>
        <p:spPr>
          <a:xfrm>
            <a:off x="6011863" y="6497638"/>
            <a:ext cx="2952750" cy="360362"/>
          </a:xfrm>
          <a:prstGeom prst="rect">
            <a:avLst/>
          </a:prstGeom>
        </p:spPr>
        <p:txBody>
          <a:bodyPr/>
          <a:lstStyle/>
          <a:p>
            <a:r>
              <a:rPr lang="en-US" altLang="zh-CN"/>
              <a:t>C程序设计快速进阶大学教程</a:t>
            </a:r>
          </a:p>
        </p:txBody>
      </p:sp>
      <p:sp>
        <p:nvSpPr>
          <p:cNvPr id="24" name="日期占位符 4"/>
          <p:cNvSpPr>
            <a:spLocks noGrp="1"/>
          </p:cNvSpPr>
          <p:nvPr>
            <p:ph type="dt" sz="half" idx="4294967295"/>
          </p:nvPr>
        </p:nvSpPr>
        <p:spPr>
          <a:xfrm>
            <a:off x="756319" y="6524625"/>
            <a:ext cx="1295401" cy="123825"/>
          </a:xfrm>
          <a:prstGeom prst="rect">
            <a:avLst/>
          </a:prstGeom>
        </p:spPr>
        <p:txBody>
          <a:bodyPr/>
          <a:lstStyle/>
          <a:p>
            <a:fld id="{0059901A-C378-4722-BB58-0AED06EE2B18}" type="datetime1">
              <a:rPr lang="zh-CN" altLang="en-US"/>
              <a:pPr/>
              <a:t>2019/10/31</a:t>
            </a:fld>
            <a:endParaRPr lang="en-US" altLang="zh-CN"/>
          </a:p>
        </p:txBody>
      </p:sp>
      <p:sp>
        <p:nvSpPr>
          <p:cNvPr id="25" name="灯片编号占位符 5"/>
          <p:cNvSpPr>
            <a:spLocks noGrp="1"/>
          </p:cNvSpPr>
          <p:nvPr>
            <p:ph type="sldNum" sz="quarter" idx="4294967295"/>
          </p:nvPr>
        </p:nvSpPr>
        <p:spPr>
          <a:xfrm>
            <a:off x="3132138" y="6481763"/>
            <a:ext cx="2133600" cy="376237"/>
          </a:xfrm>
          <a:prstGeom prst="rect">
            <a:avLst/>
          </a:prstGeom>
        </p:spPr>
        <p:txBody>
          <a:bodyPr/>
          <a:lstStyle/>
          <a:p>
            <a:fld id="{509F112C-698E-48FC-9F2C-53967CCE349A}" type="slidenum">
              <a:rPr lang="en-US" altLang="zh-CN"/>
              <a:pPr/>
              <a:t>57</a:t>
            </a:fld>
            <a:endParaRPr lang="en-US" altLang="zh-CN"/>
          </a:p>
        </p:txBody>
      </p:sp>
      <p:sp>
        <p:nvSpPr>
          <p:cNvPr id="1071106" name="Rectangle 2"/>
          <p:cNvSpPr>
            <a:spLocks noGrp="1" noChangeArrowheads="1"/>
          </p:cNvSpPr>
          <p:nvPr>
            <p:ph type="title"/>
          </p:nvPr>
        </p:nvSpPr>
        <p:spPr>
          <a:xfrm>
            <a:off x="7696200" y="152400"/>
            <a:ext cx="1295400" cy="457200"/>
          </a:xfrm>
          <a:noFill/>
          <a:ln/>
        </p:spPr>
        <p:txBody>
          <a:bodyPr lIns="92075" tIns="46038" rIns="92075" bIns="46038"/>
          <a:lstStyle/>
          <a:p>
            <a:pPr algn="r"/>
            <a:r>
              <a:rPr lang="en-US" altLang="zh-CN" sz="1300" b="0">
                <a:solidFill>
                  <a:schemeClr val="bg1"/>
                </a:solidFill>
                <a:ea typeface="宋体" pitchFamily="2" charset="-122"/>
              </a:rPr>
              <a:t>for</a:t>
            </a:r>
            <a:r>
              <a:rPr lang="zh-CN" altLang="en-US" sz="1300" b="0">
                <a:solidFill>
                  <a:schemeClr val="bg1"/>
                </a:solidFill>
                <a:ea typeface="宋体" pitchFamily="2" charset="-122"/>
              </a:rPr>
              <a:t>语句</a:t>
            </a:r>
          </a:p>
        </p:txBody>
      </p:sp>
      <p:grpSp>
        <p:nvGrpSpPr>
          <p:cNvPr id="1071107" name="Group 3"/>
          <p:cNvGrpSpPr>
            <a:grpSpLocks/>
          </p:cNvGrpSpPr>
          <p:nvPr/>
        </p:nvGrpSpPr>
        <p:grpSpPr bwMode="auto">
          <a:xfrm>
            <a:off x="2195513" y="4643438"/>
            <a:ext cx="1714500" cy="404812"/>
            <a:chOff x="1416" y="2529"/>
            <a:chExt cx="1080" cy="255"/>
          </a:xfrm>
        </p:grpSpPr>
        <p:sp>
          <p:nvSpPr>
            <p:cNvPr id="1071108" name="Rectangle 4"/>
            <p:cNvSpPr>
              <a:spLocks noChangeArrowheads="1"/>
            </p:cNvSpPr>
            <p:nvPr/>
          </p:nvSpPr>
          <p:spPr bwMode="auto">
            <a:xfrm>
              <a:off x="1680" y="2544"/>
              <a:ext cx="816" cy="240"/>
            </a:xfrm>
            <a:prstGeom prst="rect">
              <a:avLst/>
            </a:prstGeom>
            <a:solidFill>
              <a:srgbClr val="CCFFCC"/>
            </a:solidFill>
            <a:ln w="9525">
              <a:solidFill>
                <a:srgbClr val="B2B2B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a:solidFill>
                    <a:schemeClr val="bg2"/>
                  </a:solidFill>
                </a:rPr>
                <a:t>3</a:t>
              </a:r>
            </a:p>
          </p:txBody>
        </p:sp>
        <p:sp>
          <p:nvSpPr>
            <p:cNvPr id="1071109" name="Text Box 5"/>
            <p:cNvSpPr txBox="1">
              <a:spLocks noChangeArrowheads="1"/>
            </p:cNvSpPr>
            <p:nvPr/>
          </p:nvSpPr>
          <p:spPr bwMode="auto">
            <a:xfrm>
              <a:off x="1416" y="2529"/>
              <a:ext cx="27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altLang="zh-CN" sz="2000"/>
                <a:t>a0</a:t>
              </a:r>
            </a:p>
          </p:txBody>
        </p:sp>
      </p:grpSp>
      <p:grpSp>
        <p:nvGrpSpPr>
          <p:cNvPr id="1071110" name="Group 6"/>
          <p:cNvGrpSpPr>
            <a:grpSpLocks/>
          </p:cNvGrpSpPr>
          <p:nvPr/>
        </p:nvGrpSpPr>
        <p:grpSpPr bwMode="auto">
          <a:xfrm>
            <a:off x="4786313" y="4643438"/>
            <a:ext cx="1714500" cy="404812"/>
            <a:chOff x="3096" y="2529"/>
            <a:chExt cx="1080" cy="255"/>
          </a:xfrm>
        </p:grpSpPr>
        <p:sp>
          <p:nvSpPr>
            <p:cNvPr id="1071111" name="Rectangle 7"/>
            <p:cNvSpPr>
              <a:spLocks noChangeArrowheads="1"/>
            </p:cNvSpPr>
            <p:nvPr/>
          </p:nvSpPr>
          <p:spPr bwMode="auto">
            <a:xfrm>
              <a:off x="3360" y="2544"/>
              <a:ext cx="816" cy="240"/>
            </a:xfrm>
            <a:prstGeom prst="rect">
              <a:avLst/>
            </a:prstGeom>
            <a:solidFill>
              <a:srgbClr val="CCFFCC"/>
            </a:solidFill>
            <a:ln w="9525">
              <a:solidFill>
                <a:srgbClr val="B2B2B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a:solidFill>
                    <a:schemeClr val="bg2"/>
                  </a:solidFill>
                </a:rPr>
                <a:t>2</a:t>
              </a:r>
            </a:p>
          </p:txBody>
        </p:sp>
        <p:sp>
          <p:nvSpPr>
            <p:cNvPr id="1071112" name="Text Box 8"/>
            <p:cNvSpPr txBox="1">
              <a:spLocks noChangeArrowheads="1"/>
            </p:cNvSpPr>
            <p:nvPr/>
          </p:nvSpPr>
          <p:spPr bwMode="auto">
            <a:xfrm>
              <a:off x="3096" y="2529"/>
              <a:ext cx="27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altLang="zh-CN" sz="2000"/>
                <a:t>a1</a:t>
              </a:r>
            </a:p>
          </p:txBody>
        </p:sp>
      </p:grpSp>
      <p:sp>
        <p:nvSpPr>
          <p:cNvPr id="1071113" name="Text Box 9"/>
          <p:cNvSpPr txBox="1">
            <a:spLocks noChangeArrowheads="1"/>
          </p:cNvSpPr>
          <p:nvPr/>
        </p:nvSpPr>
        <p:spPr bwMode="auto">
          <a:xfrm>
            <a:off x="3176588" y="4221163"/>
            <a:ext cx="387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altLang="zh-CN" sz="2400">
                <a:solidFill>
                  <a:srgbClr val="FFFF66"/>
                </a:solidFill>
              </a:rPr>
              <a:t>f</a:t>
            </a:r>
            <a:r>
              <a:rPr kumimoji="1" lang="en-US" altLang="zh-CN" sz="2400" baseline="-25000">
                <a:solidFill>
                  <a:srgbClr val="FFFF66"/>
                </a:solidFill>
              </a:rPr>
              <a:t>4</a:t>
            </a:r>
          </a:p>
        </p:txBody>
      </p:sp>
      <p:sp>
        <p:nvSpPr>
          <p:cNvPr id="1071114" name="Text Box 10"/>
          <p:cNvSpPr txBox="1">
            <a:spLocks noChangeArrowheads="1"/>
          </p:cNvSpPr>
          <p:nvPr/>
        </p:nvSpPr>
        <p:spPr bwMode="auto">
          <a:xfrm>
            <a:off x="5730875" y="4230688"/>
            <a:ext cx="387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altLang="zh-CN" sz="2400">
                <a:solidFill>
                  <a:srgbClr val="FFFF66"/>
                </a:solidFill>
              </a:rPr>
              <a:t>f</a:t>
            </a:r>
            <a:r>
              <a:rPr kumimoji="1" lang="en-US" altLang="zh-CN" sz="2400" baseline="-25000">
                <a:solidFill>
                  <a:srgbClr val="FFFF66"/>
                </a:solidFill>
              </a:rPr>
              <a:t>3</a:t>
            </a:r>
          </a:p>
        </p:txBody>
      </p:sp>
      <p:sp>
        <p:nvSpPr>
          <p:cNvPr id="1071115" name="AutoShape 11"/>
          <p:cNvSpPr>
            <a:spLocks noChangeArrowheads="1"/>
          </p:cNvSpPr>
          <p:nvPr/>
        </p:nvSpPr>
        <p:spPr bwMode="auto">
          <a:xfrm>
            <a:off x="3509963" y="5262563"/>
            <a:ext cx="2279650" cy="720725"/>
          </a:xfrm>
          <a:prstGeom prst="flowChartMerge">
            <a:avLst/>
          </a:prstGeom>
          <a:solidFill>
            <a:srgbClr val="FFE1FF"/>
          </a:solidFill>
          <a:ln w="19050">
            <a:solidFill>
              <a:schemeClr val="accent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r>
              <a:rPr kumimoji="1" lang="en-US" altLang="zh-CN" sz="2000">
                <a:solidFill>
                  <a:srgbClr val="000000"/>
                </a:solidFill>
              </a:rPr>
              <a:t>2 + 3</a:t>
            </a:r>
          </a:p>
        </p:txBody>
      </p:sp>
      <p:grpSp>
        <p:nvGrpSpPr>
          <p:cNvPr id="1071116" name="Group 12"/>
          <p:cNvGrpSpPr>
            <a:grpSpLocks/>
          </p:cNvGrpSpPr>
          <p:nvPr/>
        </p:nvGrpSpPr>
        <p:grpSpPr bwMode="auto">
          <a:xfrm flipH="1">
            <a:off x="4648200" y="5157788"/>
            <a:ext cx="1371600" cy="990600"/>
            <a:chOff x="2064" y="2784"/>
            <a:chExt cx="864" cy="624"/>
          </a:xfrm>
        </p:grpSpPr>
        <p:sp>
          <p:nvSpPr>
            <p:cNvPr id="1071117" name="Line 13"/>
            <p:cNvSpPr>
              <a:spLocks noChangeShapeType="1"/>
            </p:cNvSpPr>
            <p:nvPr/>
          </p:nvSpPr>
          <p:spPr bwMode="auto">
            <a:xfrm>
              <a:off x="2928" y="3312"/>
              <a:ext cx="0" cy="96"/>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1118" name="Line 14"/>
            <p:cNvSpPr>
              <a:spLocks noChangeShapeType="1"/>
            </p:cNvSpPr>
            <p:nvPr/>
          </p:nvSpPr>
          <p:spPr bwMode="auto">
            <a:xfrm flipH="1">
              <a:off x="2064" y="3408"/>
              <a:ext cx="864" cy="0"/>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71119" name="Line 15"/>
            <p:cNvSpPr>
              <a:spLocks noChangeShapeType="1"/>
            </p:cNvSpPr>
            <p:nvPr/>
          </p:nvSpPr>
          <p:spPr bwMode="auto">
            <a:xfrm flipV="1">
              <a:off x="2064" y="2784"/>
              <a:ext cx="0" cy="624"/>
            </a:xfrm>
            <a:prstGeom prst="line">
              <a:avLst/>
            </a:prstGeom>
            <a:noFill/>
            <a:ln w="38100">
              <a:solidFill>
                <a:schemeClr val="accent2"/>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071121" name="Text Box 17"/>
          <p:cNvSpPr txBox="1">
            <a:spLocks noChangeArrowheads="1"/>
          </p:cNvSpPr>
          <p:nvPr/>
        </p:nvSpPr>
        <p:spPr bwMode="auto">
          <a:xfrm>
            <a:off x="697185" y="1066738"/>
            <a:ext cx="5625556" cy="2532104"/>
          </a:xfrm>
          <a:prstGeom prst="rect">
            <a:avLst/>
          </a:prstGeom>
          <a:noFill/>
          <a:ln>
            <a:noFill/>
          </a:ln>
          <a:effectLst/>
          <a:extLst>
            <a:ext uri="{909E8E84-426E-40dd-AFC4-6F175D3DCCD1}">
              <a14:hiddenFill xmlns="" xmlns:a14="http://schemas.microsoft.com/office/drawing/2010/main">
                <a:solidFill>
                  <a:srgbClr val="FFFF99"/>
                </a:solidFill>
              </a14:hiddenFill>
            </a:ext>
            <a:ext uri="{91240B29-F687-4f45-9708-019B960494DF}">
              <a14:hiddenLine xmlns="" xmlns:a14="http://schemas.microsoft.com/office/drawing/2010/main" w="38100">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1" hangingPunct="1">
              <a:lnSpc>
                <a:spcPct val="120000"/>
              </a:lnSpc>
            </a:pPr>
            <a:r>
              <a:rPr kumimoji="1" lang="en-US" altLang="zh-CN" sz="2400" dirty="0" smtClean="0"/>
              <a:t>Fibonacci</a:t>
            </a:r>
            <a:r>
              <a:rPr kumimoji="1" lang="zh-CN" altLang="en-US" sz="2400" dirty="0" smtClean="0"/>
              <a:t> </a:t>
            </a:r>
            <a:r>
              <a:rPr kumimoji="1" lang="en-US" altLang="zh-CN" sz="2400" dirty="0" smtClean="0"/>
              <a:t>series/array</a:t>
            </a:r>
            <a:r>
              <a:rPr kumimoji="1" lang="zh-CN" altLang="en-US" sz="2400" dirty="0" smtClean="0"/>
              <a:t>：</a:t>
            </a:r>
            <a:endParaRPr kumimoji="1" lang="en-US" altLang="zh-CN" sz="2400" dirty="0" smtClean="0"/>
          </a:p>
          <a:p>
            <a:pPr eaLnBrk="1" hangingPunct="1">
              <a:lnSpc>
                <a:spcPct val="120000"/>
              </a:lnSpc>
            </a:pPr>
            <a:r>
              <a:rPr kumimoji="1" lang="en-US" altLang="zh-CN" sz="2400" dirty="0" smtClean="0"/>
              <a:t>1</a:t>
            </a:r>
            <a:r>
              <a:rPr kumimoji="1" lang="zh-CN" altLang="en-US" sz="2400" dirty="0"/>
              <a:t>，</a:t>
            </a:r>
            <a:r>
              <a:rPr kumimoji="1" lang="en-US" altLang="zh-CN" sz="2400" dirty="0"/>
              <a:t>1</a:t>
            </a:r>
            <a:r>
              <a:rPr kumimoji="1" lang="zh-CN" altLang="en-US" sz="2400" dirty="0"/>
              <a:t>，</a:t>
            </a:r>
            <a:r>
              <a:rPr kumimoji="1" lang="en-US" altLang="zh-CN" sz="2400" dirty="0"/>
              <a:t>2</a:t>
            </a:r>
            <a:r>
              <a:rPr kumimoji="1" lang="zh-CN" altLang="en-US" sz="2400" dirty="0"/>
              <a:t>，</a:t>
            </a:r>
            <a:r>
              <a:rPr kumimoji="1" lang="en-US" altLang="zh-CN" sz="2400" dirty="0"/>
              <a:t>3</a:t>
            </a:r>
            <a:r>
              <a:rPr kumimoji="1" lang="zh-CN" altLang="en-US" sz="2400" dirty="0"/>
              <a:t>，</a:t>
            </a:r>
            <a:r>
              <a:rPr kumimoji="1" lang="en-US" altLang="zh-CN" sz="2400" dirty="0"/>
              <a:t>5</a:t>
            </a:r>
            <a:r>
              <a:rPr kumimoji="1" lang="zh-CN" altLang="en-US" sz="2400" dirty="0"/>
              <a:t>，</a:t>
            </a:r>
            <a:r>
              <a:rPr kumimoji="1" lang="en-US" altLang="zh-CN" sz="2400" dirty="0"/>
              <a:t>8</a:t>
            </a:r>
            <a:r>
              <a:rPr kumimoji="1" lang="zh-CN" altLang="en-US" sz="2400" dirty="0"/>
              <a:t>，</a:t>
            </a:r>
            <a:r>
              <a:rPr kumimoji="1" lang="en-US" altLang="zh-CN" sz="2400" dirty="0"/>
              <a:t>13</a:t>
            </a:r>
            <a:r>
              <a:rPr kumimoji="1" lang="zh-CN" altLang="en-US" sz="2400" dirty="0"/>
              <a:t>，</a:t>
            </a:r>
            <a:r>
              <a:rPr kumimoji="1" lang="en-US" altLang="zh-CN" sz="2400" dirty="0"/>
              <a:t>21</a:t>
            </a:r>
            <a:r>
              <a:rPr kumimoji="1" lang="zh-CN" altLang="en-US" sz="2400" dirty="0"/>
              <a:t>，</a:t>
            </a:r>
            <a:r>
              <a:rPr kumimoji="1" lang="en-US" altLang="zh-CN" sz="2400" dirty="0"/>
              <a:t>34</a:t>
            </a:r>
            <a:r>
              <a:rPr kumimoji="1" lang="zh-CN" altLang="en-US" sz="2400" dirty="0"/>
              <a:t>，</a:t>
            </a:r>
            <a:r>
              <a:rPr kumimoji="1" lang="en-US" altLang="zh-CN" sz="2400" dirty="0"/>
              <a:t>……</a:t>
            </a:r>
          </a:p>
          <a:p>
            <a:pPr eaLnBrk="1" hangingPunct="1">
              <a:lnSpc>
                <a:spcPct val="120000"/>
              </a:lnSpc>
            </a:pPr>
            <a:r>
              <a:rPr kumimoji="1" lang="en-US" altLang="zh-CN" sz="2400" dirty="0"/>
              <a:t>	</a:t>
            </a:r>
            <a:r>
              <a:rPr kumimoji="1" lang="en-US" altLang="zh-CN" sz="2800" dirty="0" smtClean="0"/>
              <a:t>f</a:t>
            </a:r>
            <a:r>
              <a:rPr kumimoji="1" lang="zh-CN" altLang="zh-CN" sz="2800" baseline="-25000" dirty="0"/>
              <a:t>1</a:t>
            </a:r>
            <a:r>
              <a:rPr kumimoji="1" lang="en-US" altLang="zh-CN" sz="2800" dirty="0" smtClean="0"/>
              <a:t> </a:t>
            </a:r>
            <a:r>
              <a:rPr kumimoji="1" lang="en-US" altLang="zh-CN" sz="2800" dirty="0"/>
              <a:t>= </a:t>
            </a:r>
            <a:r>
              <a:rPr kumimoji="1" lang="zh-CN" altLang="zh-CN" sz="2800" dirty="0"/>
              <a:t>1</a:t>
            </a:r>
            <a:endParaRPr kumimoji="1" lang="en-US" altLang="zh-CN" sz="2800" dirty="0"/>
          </a:p>
          <a:p>
            <a:pPr eaLnBrk="1" hangingPunct="1">
              <a:lnSpc>
                <a:spcPct val="120000"/>
              </a:lnSpc>
            </a:pPr>
            <a:r>
              <a:rPr kumimoji="1" lang="en-US" altLang="zh-CN" sz="2800" dirty="0"/>
              <a:t>	f</a:t>
            </a:r>
            <a:r>
              <a:rPr kumimoji="1" lang="en-US" altLang="zh-CN" sz="2800" baseline="-25000" dirty="0"/>
              <a:t>1</a:t>
            </a:r>
            <a:r>
              <a:rPr kumimoji="1" lang="en-US" altLang="zh-CN" sz="2800" dirty="0"/>
              <a:t> = </a:t>
            </a:r>
            <a:r>
              <a:rPr kumimoji="1" lang="en-US" altLang="zh-CN" sz="2800" dirty="0" smtClean="0"/>
              <a:t>1</a:t>
            </a:r>
            <a:endParaRPr kumimoji="1" lang="en-US" altLang="zh-CN" sz="2800" dirty="0"/>
          </a:p>
          <a:p>
            <a:pPr eaLnBrk="1" hangingPunct="1">
              <a:lnSpc>
                <a:spcPct val="120000"/>
              </a:lnSpc>
            </a:pPr>
            <a:r>
              <a:rPr kumimoji="1" lang="en-US" altLang="zh-CN" sz="2800" dirty="0"/>
              <a:t>	</a:t>
            </a:r>
            <a:r>
              <a:rPr kumimoji="1" lang="en-US" altLang="zh-CN" sz="2800" dirty="0" err="1"/>
              <a:t>f</a:t>
            </a:r>
            <a:r>
              <a:rPr kumimoji="1" lang="en-US" altLang="zh-CN" sz="2800" baseline="-25000" dirty="0" err="1"/>
              <a:t>n</a:t>
            </a:r>
            <a:r>
              <a:rPr kumimoji="1" lang="en-US" altLang="zh-CN" sz="2800" dirty="0"/>
              <a:t> = f</a:t>
            </a:r>
            <a:r>
              <a:rPr kumimoji="1" lang="en-US" altLang="zh-CN" sz="2800" baseline="-25000" dirty="0"/>
              <a:t>n-1 </a:t>
            </a:r>
            <a:r>
              <a:rPr kumimoji="1" lang="en-US" altLang="zh-CN" sz="2800" dirty="0"/>
              <a:t>+ f</a:t>
            </a:r>
            <a:r>
              <a:rPr kumimoji="1" lang="en-US" altLang="zh-CN" sz="2800" baseline="-25000" dirty="0"/>
              <a:t>n-2</a:t>
            </a:r>
            <a:r>
              <a:rPr kumimoji="1" lang="en-US" altLang="zh-CN" sz="2800" dirty="0"/>
              <a:t>	( n </a:t>
            </a:r>
            <a:r>
              <a:rPr kumimoji="1" lang="en-US" altLang="zh-CN" sz="2800" dirty="0" smtClean="0"/>
              <a:t>&gt; </a:t>
            </a:r>
            <a:r>
              <a:rPr kumimoji="1" lang="en-US" altLang="zh-CN" sz="2800" dirty="0"/>
              <a:t>2 )</a:t>
            </a:r>
          </a:p>
        </p:txBody>
      </p:sp>
      <p:grpSp>
        <p:nvGrpSpPr>
          <p:cNvPr id="1071122" name="Group 18"/>
          <p:cNvGrpSpPr>
            <a:grpSpLocks/>
          </p:cNvGrpSpPr>
          <p:nvPr/>
        </p:nvGrpSpPr>
        <p:grpSpPr bwMode="auto">
          <a:xfrm>
            <a:off x="4787900" y="4652963"/>
            <a:ext cx="1714500" cy="404812"/>
            <a:chOff x="3096" y="2529"/>
            <a:chExt cx="1080" cy="255"/>
          </a:xfrm>
        </p:grpSpPr>
        <p:sp>
          <p:nvSpPr>
            <p:cNvPr id="1071123" name="Rectangle 19"/>
            <p:cNvSpPr>
              <a:spLocks noChangeArrowheads="1"/>
            </p:cNvSpPr>
            <p:nvPr/>
          </p:nvSpPr>
          <p:spPr bwMode="auto">
            <a:xfrm>
              <a:off x="3360" y="2544"/>
              <a:ext cx="816" cy="240"/>
            </a:xfrm>
            <a:prstGeom prst="rect">
              <a:avLst/>
            </a:prstGeom>
            <a:solidFill>
              <a:srgbClr val="CCFFCC"/>
            </a:solidFill>
            <a:ln w="9525">
              <a:solidFill>
                <a:srgbClr val="B2B2B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000">
                  <a:solidFill>
                    <a:srgbClr val="FF0066"/>
                  </a:solidFill>
                </a:rPr>
                <a:t>5</a:t>
              </a:r>
            </a:p>
          </p:txBody>
        </p:sp>
        <p:sp>
          <p:nvSpPr>
            <p:cNvPr id="1071124" name="Text Box 20"/>
            <p:cNvSpPr txBox="1">
              <a:spLocks noChangeArrowheads="1"/>
            </p:cNvSpPr>
            <p:nvPr/>
          </p:nvSpPr>
          <p:spPr bwMode="auto">
            <a:xfrm>
              <a:off x="3096" y="2529"/>
              <a:ext cx="276"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altLang="zh-CN" sz="2000"/>
                <a:t>a1</a:t>
              </a:r>
            </a:p>
          </p:txBody>
        </p:sp>
      </p:grpSp>
      <p:sp>
        <p:nvSpPr>
          <p:cNvPr id="1071125" name="Text Box 21"/>
          <p:cNvSpPr txBox="1">
            <a:spLocks noChangeArrowheads="1"/>
          </p:cNvSpPr>
          <p:nvPr/>
        </p:nvSpPr>
        <p:spPr bwMode="auto">
          <a:xfrm>
            <a:off x="5719763" y="4221163"/>
            <a:ext cx="396875" cy="466725"/>
          </a:xfrm>
          <a:prstGeom prst="rect">
            <a:avLst/>
          </a:prstGeom>
          <a:solidFill>
            <a:schemeClr val="bg1"/>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altLang="zh-CN" sz="2400">
                <a:solidFill>
                  <a:srgbClr val="FF6600"/>
                </a:solidFill>
              </a:rPr>
              <a:t>f</a:t>
            </a:r>
            <a:r>
              <a:rPr kumimoji="1" lang="en-US" altLang="zh-CN" sz="2400" baseline="-25000">
                <a:solidFill>
                  <a:srgbClr val="FF6600"/>
                </a:solidFill>
              </a:rPr>
              <a:t>5</a:t>
            </a:r>
          </a:p>
        </p:txBody>
      </p:sp>
      <p:pic>
        <p:nvPicPr>
          <p:cNvPr id="26" name="Picture 7" descr="D:\ppt\ppt模板\PPT动画素材之动画按钮--PPT素材，PPT背景，PPT图片.files\20071202210757401.gif">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0060" y="6381328"/>
            <a:ext cx="571500" cy="428625"/>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Rectangle 35"/>
          <p:cNvSpPr>
            <a:spLocks noChangeArrowheads="1"/>
          </p:cNvSpPr>
          <p:nvPr/>
        </p:nvSpPr>
        <p:spPr bwMode="auto">
          <a:xfrm>
            <a:off x="0" y="4354513"/>
            <a:ext cx="9612313" cy="1773238"/>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marL="342900" indent="-342900" defTabSz="762000" eaLnBrk="1" hangingPunct="1">
              <a:lnSpc>
                <a:spcPct val="120000"/>
              </a:lnSpc>
              <a:spcBef>
                <a:spcPct val="5000"/>
              </a:spcBef>
              <a:buClr>
                <a:srgbClr val="0000CC"/>
              </a:buClr>
              <a:buFont typeface="Wingdings" pitchFamily="2" charset="2"/>
              <a:buNone/>
            </a:pPr>
            <a:r>
              <a:rPr lang="en-US" altLang="zh-CN" sz="2000" b="0" u="sng" smtClean="0">
                <a:solidFill>
                  <a:srgbClr val="FFFF00"/>
                </a:solidFill>
                <a:latin typeface="华文细黑" pitchFamily="2" charset="-122"/>
                <a:ea typeface="华文细黑" pitchFamily="2" charset="-122"/>
              </a:rPr>
              <a:t>Output</a:t>
            </a:r>
            <a:endParaRPr lang="en-US" altLang="zh-CN" sz="2000" b="0" u="sng" dirty="0" smtClean="0">
              <a:solidFill>
                <a:srgbClr val="FFFF00"/>
              </a:solidFill>
              <a:latin typeface="华文细黑" pitchFamily="2" charset="-122"/>
              <a:ea typeface="华文细黑" pitchFamily="2" charset="-122"/>
            </a:endParaRPr>
          </a:p>
          <a:p>
            <a:pPr marL="342900" indent="-342900" defTabSz="762000" eaLnBrk="1" hangingPunct="1">
              <a:lnSpc>
                <a:spcPct val="120000"/>
              </a:lnSpc>
              <a:spcBef>
                <a:spcPct val="5000"/>
              </a:spcBef>
              <a:buClr>
                <a:srgbClr val="0000CC"/>
              </a:buClr>
              <a:buFont typeface="Wingdings" pitchFamily="2" charset="2"/>
              <a:buNone/>
            </a:pPr>
            <a:r>
              <a:rPr lang="en-US" altLang="zh-CN" sz="1600" b="0" dirty="0" smtClean="0">
                <a:solidFill>
                  <a:schemeClr val="bg1"/>
                </a:solidFill>
                <a:latin typeface="Arial" charset="0"/>
              </a:rPr>
              <a:t>                  </a:t>
            </a:r>
            <a:r>
              <a:rPr lang="en-US" altLang="zh-CN" sz="1600" b="0" dirty="0">
                <a:solidFill>
                  <a:schemeClr val="bg1"/>
                </a:solidFill>
                <a:latin typeface="Arial" charset="0"/>
              </a:rPr>
              <a:t>1              1             2               3                 5           	  8           	 13              21</a:t>
            </a:r>
          </a:p>
          <a:p>
            <a:pPr marL="342900" indent="-342900" defTabSz="762000" eaLnBrk="1" hangingPunct="1">
              <a:spcBef>
                <a:spcPct val="20000"/>
              </a:spcBef>
              <a:buClr>
                <a:srgbClr val="0000CC"/>
              </a:buClr>
              <a:buFont typeface="Wingdings" pitchFamily="2" charset="2"/>
              <a:buNone/>
            </a:pPr>
            <a:r>
              <a:rPr lang="en-US" altLang="zh-CN" sz="1600" b="0" dirty="0">
                <a:solidFill>
                  <a:schemeClr val="bg1"/>
                </a:solidFill>
                <a:latin typeface="Arial" charset="0"/>
              </a:rPr>
              <a:t>                34             55           89             144              233                  377                  610             987</a:t>
            </a:r>
          </a:p>
          <a:p>
            <a:pPr marL="342900" indent="-342900" defTabSz="762000" eaLnBrk="1" hangingPunct="1">
              <a:spcBef>
                <a:spcPct val="20000"/>
              </a:spcBef>
              <a:buClr>
                <a:srgbClr val="0000CC"/>
              </a:buClr>
              <a:buFont typeface="Wingdings" pitchFamily="2" charset="2"/>
              <a:buNone/>
            </a:pPr>
            <a:r>
              <a:rPr lang="en-US" altLang="zh-CN" sz="1600" b="0" dirty="0">
                <a:solidFill>
                  <a:schemeClr val="bg1"/>
                </a:solidFill>
                <a:latin typeface="Arial" charset="0"/>
              </a:rPr>
              <a:t>            1597         2584         4181            6765           10946              17711           28657           46368</a:t>
            </a:r>
          </a:p>
          <a:p>
            <a:pPr marL="342900" indent="-342900" defTabSz="762000" eaLnBrk="1" hangingPunct="1">
              <a:spcBef>
                <a:spcPct val="20000"/>
              </a:spcBef>
              <a:buClr>
                <a:srgbClr val="0000CC"/>
              </a:buClr>
              <a:buFont typeface="Wingdings" pitchFamily="2" charset="2"/>
              <a:buNone/>
            </a:pPr>
            <a:r>
              <a:rPr lang="en-US" altLang="zh-CN" sz="1600" b="0" dirty="0">
                <a:solidFill>
                  <a:schemeClr val="bg1"/>
                </a:solidFill>
                <a:latin typeface="Arial" charset="0"/>
              </a:rPr>
              <a:t>           75025     121393       196418          317811           514229        832040       1346269         2178309</a:t>
            </a:r>
          </a:p>
        </p:txBody>
      </p:sp>
      <p:sp>
        <p:nvSpPr>
          <p:cNvPr id="29" name="标题 1">
            <a:extLst>
              <a:ext uri="{FF2B5EF4-FFF2-40B4-BE49-F238E27FC236}">
                <a16:creationId xmlns="" xmlns:a16="http://schemas.microsoft.com/office/drawing/2014/main" id="{71350ED0-7218-44A8-B1A6-5377CE24DF37}"/>
              </a:ext>
            </a:extLst>
          </p:cNvPr>
          <p:cNvSpPr txBox="1">
            <a:spLocks/>
          </p:cNvSpPr>
          <p:nvPr/>
        </p:nvSpPr>
        <p:spPr bwMode="auto">
          <a:xfrm>
            <a:off x="228600" y="762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bg1"/>
                </a:solidFill>
                <a:latin typeface="Times New Roman" pitchFamily="18" charset="0"/>
                <a:ea typeface="楷体" pitchFamily="49" charset="-122"/>
                <a:cs typeface="Times New Roman" pitchFamily="18" charset="0"/>
              </a:defRPr>
            </a:lvl1pPr>
            <a:lvl2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2pPr>
            <a:lvl3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3pPr>
            <a:lvl4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4pPr>
            <a:lvl5pPr algn="ctr" rtl="0" eaLnBrk="0" fontAlgn="base" hangingPunct="0">
              <a:spcBef>
                <a:spcPct val="0"/>
              </a:spcBef>
              <a:spcAft>
                <a:spcPct val="0"/>
              </a:spcAft>
              <a:defRPr sz="3600" b="1">
                <a:solidFill>
                  <a:schemeClr val="bg1"/>
                </a:solidFill>
                <a:latin typeface="Times New Roman" pitchFamily="18" charset="0"/>
                <a:ea typeface="宋体" charset="0"/>
                <a:cs typeface="Times New Roman" pitchFamily="18" charset="0"/>
              </a:defRPr>
            </a:lvl5pPr>
            <a:lvl6pPr marL="457200" algn="ctr" rtl="0" fontAlgn="base">
              <a:spcBef>
                <a:spcPct val="0"/>
              </a:spcBef>
              <a:spcAft>
                <a:spcPct val="0"/>
              </a:spcAft>
              <a:defRPr sz="3200" b="1">
                <a:solidFill>
                  <a:schemeClr val="bg1"/>
                </a:solidFill>
                <a:latin typeface="宋体" charset="-122"/>
                <a:ea typeface="宋体" charset="-122"/>
              </a:defRPr>
            </a:lvl6pPr>
            <a:lvl7pPr marL="914400" algn="ctr" rtl="0" fontAlgn="base">
              <a:spcBef>
                <a:spcPct val="0"/>
              </a:spcBef>
              <a:spcAft>
                <a:spcPct val="0"/>
              </a:spcAft>
              <a:defRPr sz="3200" b="1">
                <a:solidFill>
                  <a:schemeClr val="bg1"/>
                </a:solidFill>
                <a:latin typeface="宋体" charset="-122"/>
                <a:ea typeface="宋体" charset="-122"/>
              </a:defRPr>
            </a:lvl7pPr>
            <a:lvl8pPr marL="1371600" algn="ctr" rtl="0" fontAlgn="base">
              <a:spcBef>
                <a:spcPct val="0"/>
              </a:spcBef>
              <a:spcAft>
                <a:spcPct val="0"/>
              </a:spcAft>
              <a:defRPr sz="3200" b="1">
                <a:solidFill>
                  <a:schemeClr val="bg1"/>
                </a:solidFill>
                <a:latin typeface="宋体" charset="-122"/>
                <a:ea typeface="宋体" charset="-122"/>
              </a:defRPr>
            </a:lvl8pPr>
            <a:lvl9pPr marL="1828800" algn="ctr" rtl="0" fontAlgn="base">
              <a:spcBef>
                <a:spcPct val="0"/>
              </a:spcBef>
              <a:spcAft>
                <a:spcPct val="0"/>
              </a:spcAft>
              <a:defRPr sz="3200" b="1">
                <a:solidFill>
                  <a:schemeClr val="bg1"/>
                </a:solidFill>
                <a:latin typeface="宋体" charset="-122"/>
                <a:ea typeface="宋体" charset="-122"/>
              </a:defRPr>
            </a:lvl9pPr>
          </a:lstStyle>
          <a:p>
            <a:r>
              <a:rPr kumimoji="1" lang="en-US" altLang="zh-CN" kern="0" dirty="0" smtClean="0"/>
              <a:t>Another </a:t>
            </a:r>
            <a:r>
              <a:rPr kumimoji="1" lang="zh-CN" altLang="en-US" kern="0" dirty="0" smtClean="0"/>
              <a:t> </a:t>
            </a:r>
            <a:r>
              <a:rPr kumimoji="1" lang="en-US" altLang="zh-CN" kern="0" dirty="0" smtClean="0"/>
              <a:t> example</a:t>
            </a:r>
            <a:endParaRPr kumimoji="1" lang="zh-CN" altLang="en-US" kern="0" dirty="0"/>
          </a:p>
        </p:txBody>
      </p:sp>
    </p:spTree>
    <p:extLst>
      <p:ext uri="{BB962C8B-B14F-4D97-AF65-F5344CB8AC3E}">
        <p14:creationId xmlns:p14="http://schemas.microsoft.com/office/powerpoint/2010/main" val="1829773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071115"/>
                                        </p:tgtEl>
                                        <p:attrNameLst>
                                          <p:attrName>style.visibility</p:attrName>
                                        </p:attrNameLst>
                                      </p:cBhvr>
                                      <p:to>
                                        <p:strVal val="visible"/>
                                      </p:to>
                                    </p:set>
                                    <p:anim calcmode="lin" valueType="num">
                                      <p:cBhvr>
                                        <p:cTn id="7" dur="500" fill="hold"/>
                                        <p:tgtEl>
                                          <p:spTgt spid="1071115"/>
                                        </p:tgtEl>
                                        <p:attrNameLst>
                                          <p:attrName>ppt_x</p:attrName>
                                        </p:attrNameLst>
                                      </p:cBhvr>
                                      <p:tavLst>
                                        <p:tav tm="0">
                                          <p:val>
                                            <p:strVal val="#ppt_x"/>
                                          </p:val>
                                        </p:tav>
                                        <p:tav tm="100000">
                                          <p:val>
                                            <p:strVal val="#ppt_x"/>
                                          </p:val>
                                        </p:tav>
                                      </p:tavLst>
                                    </p:anim>
                                    <p:anim calcmode="lin" valueType="num">
                                      <p:cBhvr>
                                        <p:cTn id="8" dur="500" fill="hold"/>
                                        <p:tgtEl>
                                          <p:spTgt spid="1071115"/>
                                        </p:tgtEl>
                                        <p:attrNameLst>
                                          <p:attrName>ppt_y</p:attrName>
                                        </p:attrNameLst>
                                      </p:cBhvr>
                                      <p:tavLst>
                                        <p:tav tm="0">
                                          <p:val>
                                            <p:strVal val="#ppt_y-#ppt_h/2"/>
                                          </p:val>
                                        </p:tav>
                                        <p:tav tm="100000">
                                          <p:val>
                                            <p:strVal val="#ppt_y"/>
                                          </p:val>
                                        </p:tav>
                                      </p:tavLst>
                                    </p:anim>
                                    <p:anim calcmode="lin" valueType="num">
                                      <p:cBhvr>
                                        <p:cTn id="9" dur="500" fill="hold"/>
                                        <p:tgtEl>
                                          <p:spTgt spid="1071115"/>
                                        </p:tgtEl>
                                        <p:attrNameLst>
                                          <p:attrName>ppt_w</p:attrName>
                                        </p:attrNameLst>
                                      </p:cBhvr>
                                      <p:tavLst>
                                        <p:tav tm="0">
                                          <p:val>
                                            <p:strVal val="#ppt_w"/>
                                          </p:val>
                                        </p:tav>
                                        <p:tav tm="100000">
                                          <p:val>
                                            <p:strVal val="#ppt_w"/>
                                          </p:val>
                                        </p:tav>
                                      </p:tavLst>
                                    </p:anim>
                                    <p:anim calcmode="lin" valueType="num">
                                      <p:cBhvr>
                                        <p:cTn id="10" dur="500" fill="hold"/>
                                        <p:tgtEl>
                                          <p:spTgt spid="107111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nodeType="clickEffect">
                                  <p:stCondLst>
                                    <p:cond delay="0"/>
                                  </p:stCondLst>
                                  <p:childTnLst>
                                    <p:set>
                                      <p:cBhvr>
                                        <p:cTn id="14" dur="1" fill="hold">
                                          <p:stCondLst>
                                            <p:cond delay="0"/>
                                          </p:stCondLst>
                                        </p:cTn>
                                        <p:tgtEl>
                                          <p:spTgt spid="1071116"/>
                                        </p:tgtEl>
                                        <p:attrNameLst>
                                          <p:attrName>style.visibility</p:attrName>
                                        </p:attrNameLst>
                                      </p:cBhvr>
                                      <p:to>
                                        <p:strVal val="visible"/>
                                      </p:to>
                                    </p:set>
                                    <p:anim calcmode="lin" valueType="num">
                                      <p:cBhvr>
                                        <p:cTn id="15" dur="500" fill="hold"/>
                                        <p:tgtEl>
                                          <p:spTgt spid="1071116"/>
                                        </p:tgtEl>
                                        <p:attrNameLst>
                                          <p:attrName>ppt_x</p:attrName>
                                        </p:attrNameLst>
                                      </p:cBhvr>
                                      <p:tavLst>
                                        <p:tav tm="0">
                                          <p:val>
                                            <p:strVal val="#ppt_x"/>
                                          </p:val>
                                        </p:tav>
                                        <p:tav tm="100000">
                                          <p:val>
                                            <p:strVal val="#ppt_x"/>
                                          </p:val>
                                        </p:tav>
                                      </p:tavLst>
                                    </p:anim>
                                    <p:anim calcmode="lin" valueType="num">
                                      <p:cBhvr>
                                        <p:cTn id="16" dur="500" fill="hold"/>
                                        <p:tgtEl>
                                          <p:spTgt spid="1071116"/>
                                        </p:tgtEl>
                                        <p:attrNameLst>
                                          <p:attrName>ppt_y</p:attrName>
                                        </p:attrNameLst>
                                      </p:cBhvr>
                                      <p:tavLst>
                                        <p:tav tm="0">
                                          <p:val>
                                            <p:strVal val="#ppt_y+#ppt_h/2"/>
                                          </p:val>
                                        </p:tav>
                                        <p:tav tm="100000">
                                          <p:val>
                                            <p:strVal val="#ppt_y"/>
                                          </p:val>
                                        </p:tav>
                                      </p:tavLst>
                                    </p:anim>
                                    <p:anim calcmode="lin" valueType="num">
                                      <p:cBhvr>
                                        <p:cTn id="17" dur="500" fill="hold"/>
                                        <p:tgtEl>
                                          <p:spTgt spid="1071116"/>
                                        </p:tgtEl>
                                        <p:attrNameLst>
                                          <p:attrName>ppt_w</p:attrName>
                                        </p:attrNameLst>
                                      </p:cBhvr>
                                      <p:tavLst>
                                        <p:tav tm="0">
                                          <p:val>
                                            <p:strVal val="#ppt_w"/>
                                          </p:val>
                                        </p:tav>
                                        <p:tav tm="100000">
                                          <p:val>
                                            <p:strVal val="#ppt_w"/>
                                          </p:val>
                                        </p:tav>
                                      </p:tavLst>
                                    </p:anim>
                                    <p:anim calcmode="lin" valueType="num">
                                      <p:cBhvr>
                                        <p:cTn id="18" dur="500" fill="hold"/>
                                        <p:tgtEl>
                                          <p:spTgt spid="107111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071122"/>
                                        </p:tgtEl>
                                        <p:attrNameLst>
                                          <p:attrName>style.visibility</p:attrName>
                                        </p:attrNameLst>
                                      </p:cBhvr>
                                      <p:to>
                                        <p:strVal val="visible"/>
                                      </p:to>
                                    </p:set>
                                    <p:animEffect transition="in" filter="blinds(horizontal)">
                                      <p:cBhvr>
                                        <p:cTn id="23" dur="500"/>
                                        <p:tgtEl>
                                          <p:spTgt spid="10711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71125"/>
                                        </p:tgtEl>
                                        <p:attrNameLst>
                                          <p:attrName>style.visibility</p:attrName>
                                        </p:attrNameLst>
                                      </p:cBhvr>
                                      <p:to>
                                        <p:strVal val="visible"/>
                                      </p:to>
                                    </p:set>
                                    <p:animEffect transition="in" filter="blinds(horizontal)">
                                      <p:cBhvr>
                                        <p:cTn id="28" dur="500"/>
                                        <p:tgtEl>
                                          <p:spTgt spid="107112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linds(horizontal)">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15" grpId="0" animBg="1" autoUpdateAnimBg="0"/>
      <p:bldP spid="1071125" grpId="0" animBg="1"/>
      <p:bldP spid="2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 xmlns:a16="http://schemas.microsoft.com/office/drawing/2014/main" id="{71350ED0-7218-44A8-B1A6-5377CE24DF37}"/>
              </a:ext>
            </a:extLst>
          </p:cNvPr>
          <p:cNvSpPr>
            <a:spLocks noGrp="1"/>
          </p:cNvSpPr>
          <p:nvPr>
            <p:ph type="title"/>
          </p:nvPr>
        </p:nvSpPr>
        <p:spPr/>
        <p:txBody>
          <a:bodyPr/>
          <a:lstStyle/>
          <a:p>
            <a:r>
              <a:rPr kumimoji="1" lang="en-US" altLang="zh-CN"/>
              <a:t>A neat example</a:t>
            </a:r>
            <a:endParaRPr kumimoji="1" lang="zh-CN" altLang="en-US" dirty="0"/>
          </a:p>
        </p:txBody>
      </p:sp>
      <p:sp>
        <p:nvSpPr>
          <p:cNvPr id="3" name="内容占位符 2">
            <a:extLst>
              <a:ext uri="{FF2B5EF4-FFF2-40B4-BE49-F238E27FC236}">
                <a16:creationId xmlns="" xmlns:a16="http://schemas.microsoft.com/office/drawing/2014/main" id="{8448C0E8-4CF7-4022-A3D9-45B15D1A560D}"/>
              </a:ext>
            </a:extLst>
          </p:cNvPr>
          <p:cNvSpPr>
            <a:spLocks noGrp="1"/>
          </p:cNvSpPr>
          <p:nvPr>
            <p:ph idx="1"/>
          </p:nvPr>
        </p:nvSpPr>
        <p:spPr/>
        <p:txBody>
          <a:bodyPr/>
          <a:lstStyle/>
          <a:p>
            <a:r>
              <a:rPr kumimoji="1" lang="en-US" altLang="zh-CN">
                <a:ea typeface="宋体" panose="02010600030101010101" pitchFamily="2" charset="-122"/>
              </a:rPr>
              <a:t>Reverse an array s</a:t>
            </a:r>
          </a:p>
          <a:p>
            <a:endParaRPr kumimoji="1" lang="en-US" altLang="zh-CN">
              <a:ea typeface="宋体" panose="02010600030101010101" pitchFamily="2" charset="-122"/>
            </a:endParaRPr>
          </a:p>
          <a:p>
            <a:pPr>
              <a:buFont typeface="Wingdings" panose="05000000000000000000" pitchFamily="2" charset="2"/>
              <a:buNone/>
            </a:pPr>
            <a:endParaRPr kumimoji="1" lang="en-US" altLang="zh-CN">
              <a:ea typeface="宋体" panose="02010600030101010101" pitchFamily="2" charset="-122"/>
            </a:endParaRPr>
          </a:p>
          <a:p>
            <a:r>
              <a:rPr kumimoji="1" lang="en-US" altLang="zh-CN">
                <a:ea typeface="宋体" panose="02010600030101010101" pitchFamily="2" charset="-122"/>
              </a:rPr>
              <a:t>A straightforward implementation</a:t>
            </a:r>
          </a:p>
          <a:p>
            <a:pPr lvl="1"/>
            <a:r>
              <a:rPr kumimoji="1" lang="en-US" altLang="zh-CN">
                <a:ea typeface="宋体" panose="02010600030101010101" pitchFamily="2" charset="-122"/>
              </a:rPr>
              <a:t>Declare a new array</a:t>
            </a:r>
          </a:p>
          <a:p>
            <a:pPr lvl="1"/>
            <a:r>
              <a:rPr kumimoji="1" lang="en-US" altLang="zh-CN">
                <a:ea typeface="宋体" panose="02010600030101010101" pitchFamily="2" charset="-122"/>
              </a:rPr>
              <a:t>Copy reversely</a:t>
            </a:r>
          </a:p>
          <a:p>
            <a:pPr lvl="1"/>
            <a:endParaRPr kumimoji="1" lang="en-US" altLang="zh-CN">
              <a:ea typeface="宋体" panose="02010600030101010101" pitchFamily="2" charset="-122"/>
            </a:endParaRPr>
          </a:p>
          <a:p>
            <a:pPr lvl="1"/>
            <a:endParaRPr kumimoji="1" lang="en-US" altLang="zh-CN">
              <a:ea typeface="宋体" panose="02010600030101010101" pitchFamily="2" charset="-122"/>
            </a:endParaRPr>
          </a:p>
          <a:p>
            <a:pPr lvl="1"/>
            <a:endParaRPr kumimoji="1" lang="en-US" altLang="zh-CN">
              <a:ea typeface="宋体" panose="02010600030101010101" pitchFamily="2" charset="-122"/>
            </a:endParaRPr>
          </a:p>
          <a:p>
            <a:r>
              <a:rPr kumimoji="1" lang="en-US" altLang="zh-CN">
                <a:ea typeface="宋体" panose="02010600030101010101" pitchFamily="2" charset="-122"/>
              </a:rPr>
              <a:t>Use the available spaces</a:t>
            </a:r>
          </a:p>
          <a:p>
            <a:pPr lvl="1"/>
            <a:r>
              <a:rPr kumimoji="1" lang="en-US" altLang="zh-CN">
                <a:ea typeface="宋体" panose="02010600030101010101" pitchFamily="2" charset="-122"/>
              </a:rPr>
              <a:t>Exchange symmetric cells. </a:t>
            </a:r>
            <a:r>
              <a:rPr kumimoji="1" lang="zh-CN" altLang="zh-CN">
                <a:ea typeface="宋体" panose="02010600030101010101" pitchFamily="2" charset="-122"/>
              </a:rPr>
              <a:t>——</a:t>
            </a:r>
            <a:r>
              <a:rPr kumimoji="1" lang="en-US" altLang="zh-CN">
                <a:ea typeface="宋体" panose="02010600030101010101" pitchFamily="2" charset="-122"/>
              </a:rPr>
              <a:t> Actions</a:t>
            </a:r>
          </a:p>
          <a:p>
            <a:pPr lvl="1"/>
            <a:r>
              <a:rPr kumimoji="1" lang="en-US" altLang="zh-CN">
                <a:ea typeface="宋体" panose="02010600030101010101" pitchFamily="2" charset="-122"/>
              </a:rPr>
              <a:t>Stop when we reach the middle   —— Condition</a:t>
            </a:r>
            <a:endParaRPr kumimoji="1" lang="zh-CN" altLang="en-US">
              <a:ea typeface="宋体" panose="02010600030101010101" pitchFamily="2" charset="-122"/>
            </a:endParaRPr>
          </a:p>
        </p:txBody>
      </p:sp>
      <p:graphicFrame>
        <p:nvGraphicFramePr>
          <p:cNvPr id="4" name="Group 49">
            <a:extLst>
              <a:ext uri="{FF2B5EF4-FFF2-40B4-BE49-F238E27FC236}">
                <a16:creationId xmlns="" xmlns:a16="http://schemas.microsoft.com/office/drawing/2014/main" id="{519E07F9-1D54-4669-9E4A-5E83F96CD890}"/>
              </a:ext>
            </a:extLst>
          </p:cNvPr>
          <p:cNvGraphicFramePr>
            <a:graphicFrameLocks noGrp="1"/>
          </p:cNvGraphicFramePr>
          <p:nvPr/>
        </p:nvGraphicFramePr>
        <p:xfrm>
          <a:off x="838200" y="1676400"/>
          <a:ext cx="2738437" cy="504825"/>
        </p:xfrm>
        <a:graphic>
          <a:graphicData uri="http://schemas.openxmlformats.org/drawingml/2006/table">
            <a:tbl>
              <a:tblPr/>
              <a:tblGrid>
                <a:gridCol w="342900">
                  <a:extLst>
                    <a:ext uri="{9D8B030D-6E8A-4147-A177-3AD203B41FA5}">
                      <a16:colId xmlns="" xmlns:a16="http://schemas.microsoft.com/office/drawing/2014/main" val="20000"/>
                    </a:ext>
                  </a:extLst>
                </a:gridCol>
                <a:gridCol w="341312">
                  <a:extLst>
                    <a:ext uri="{9D8B030D-6E8A-4147-A177-3AD203B41FA5}">
                      <a16:colId xmlns="" xmlns:a16="http://schemas.microsoft.com/office/drawing/2014/main" val="20001"/>
                    </a:ext>
                  </a:extLst>
                </a:gridCol>
                <a:gridCol w="379413">
                  <a:extLst>
                    <a:ext uri="{9D8B030D-6E8A-4147-A177-3AD203B41FA5}">
                      <a16:colId xmlns="" xmlns:a16="http://schemas.microsoft.com/office/drawing/2014/main" val="20002"/>
                    </a:ext>
                  </a:extLst>
                </a:gridCol>
                <a:gridCol w="303212">
                  <a:extLst>
                    <a:ext uri="{9D8B030D-6E8A-4147-A177-3AD203B41FA5}">
                      <a16:colId xmlns="" xmlns:a16="http://schemas.microsoft.com/office/drawing/2014/main" val="20003"/>
                    </a:ext>
                  </a:extLst>
                </a:gridCol>
                <a:gridCol w="344488">
                  <a:extLst>
                    <a:ext uri="{9D8B030D-6E8A-4147-A177-3AD203B41FA5}">
                      <a16:colId xmlns="" xmlns:a16="http://schemas.microsoft.com/office/drawing/2014/main" val="20004"/>
                    </a:ext>
                  </a:extLst>
                </a:gridCol>
                <a:gridCol w="341312">
                  <a:extLst>
                    <a:ext uri="{9D8B030D-6E8A-4147-A177-3AD203B41FA5}">
                      <a16:colId xmlns="" xmlns:a16="http://schemas.microsoft.com/office/drawing/2014/main" val="20005"/>
                    </a:ext>
                  </a:extLst>
                </a:gridCol>
                <a:gridCol w="342900">
                  <a:extLst>
                    <a:ext uri="{9D8B030D-6E8A-4147-A177-3AD203B41FA5}">
                      <a16:colId xmlns="" xmlns:a16="http://schemas.microsoft.com/office/drawing/2014/main" val="20006"/>
                    </a:ext>
                  </a:extLst>
                </a:gridCol>
                <a:gridCol w="342900">
                  <a:extLst>
                    <a:ext uri="{9D8B030D-6E8A-4147-A177-3AD203B41FA5}">
                      <a16:colId xmlns=""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86040" name="矩形 8">
            <a:extLst>
              <a:ext uri="{FF2B5EF4-FFF2-40B4-BE49-F238E27FC236}">
                <a16:creationId xmlns="" xmlns:a16="http://schemas.microsoft.com/office/drawing/2014/main" id="{23AB5592-5D50-4685-8DB5-88B9EF0A11C8}"/>
              </a:ext>
            </a:extLst>
          </p:cNvPr>
          <p:cNvSpPr>
            <a:spLocks noChangeArrowheads="1"/>
          </p:cNvSpPr>
          <p:nvPr/>
        </p:nvSpPr>
        <p:spPr bwMode="auto">
          <a:xfrm>
            <a:off x="838200" y="1676400"/>
            <a:ext cx="4048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sp>
        <p:nvSpPr>
          <p:cNvPr id="86041" name="矩形 8">
            <a:extLst>
              <a:ext uri="{FF2B5EF4-FFF2-40B4-BE49-F238E27FC236}">
                <a16:creationId xmlns="" xmlns:a16="http://schemas.microsoft.com/office/drawing/2014/main" id="{9B2C35DE-D266-4A1C-B579-6BBEA203D20A}"/>
              </a:ext>
            </a:extLst>
          </p:cNvPr>
          <p:cNvSpPr>
            <a:spLocks noChangeArrowheads="1"/>
          </p:cNvSpPr>
          <p:nvPr/>
        </p:nvSpPr>
        <p:spPr bwMode="auto">
          <a:xfrm>
            <a:off x="1160463" y="1676400"/>
            <a:ext cx="4524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M</a:t>
            </a:r>
          </a:p>
        </p:txBody>
      </p:sp>
      <p:sp>
        <p:nvSpPr>
          <p:cNvPr id="86042" name="矩形 8">
            <a:extLst>
              <a:ext uri="{FF2B5EF4-FFF2-40B4-BE49-F238E27FC236}">
                <a16:creationId xmlns="" xmlns:a16="http://schemas.microsoft.com/office/drawing/2014/main" id="{1B3F986E-C65D-48E5-9CD7-5F42A89FADE9}"/>
              </a:ext>
            </a:extLst>
          </p:cNvPr>
          <p:cNvSpPr>
            <a:spLocks noChangeArrowheads="1"/>
          </p:cNvSpPr>
          <p:nvPr/>
        </p:nvSpPr>
        <p:spPr bwMode="auto">
          <a:xfrm>
            <a:off x="1524000" y="1676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K</a:t>
            </a:r>
          </a:p>
        </p:txBody>
      </p:sp>
      <p:sp>
        <p:nvSpPr>
          <p:cNvPr id="86043" name="矩形 8">
            <a:extLst>
              <a:ext uri="{FF2B5EF4-FFF2-40B4-BE49-F238E27FC236}">
                <a16:creationId xmlns="" xmlns:a16="http://schemas.microsoft.com/office/drawing/2014/main" id="{BD72DEAC-7726-406D-8953-3A9D370278B6}"/>
              </a:ext>
            </a:extLst>
          </p:cNvPr>
          <p:cNvSpPr>
            <a:spLocks noChangeArrowheads="1"/>
          </p:cNvSpPr>
          <p:nvPr/>
        </p:nvSpPr>
        <p:spPr bwMode="auto">
          <a:xfrm>
            <a:off x="2151063" y="1676400"/>
            <a:ext cx="4333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G</a:t>
            </a:r>
          </a:p>
        </p:txBody>
      </p:sp>
      <p:sp>
        <p:nvSpPr>
          <p:cNvPr id="86044" name="矩形 11">
            <a:extLst>
              <a:ext uri="{FF2B5EF4-FFF2-40B4-BE49-F238E27FC236}">
                <a16:creationId xmlns="" xmlns:a16="http://schemas.microsoft.com/office/drawing/2014/main" id="{4C4E7D05-C595-4153-BDF8-F7C8ADCB8D69}"/>
              </a:ext>
            </a:extLst>
          </p:cNvPr>
          <p:cNvSpPr>
            <a:spLocks noChangeArrowheads="1"/>
          </p:cNvSpPr>
          <p:nvPr/>
        </p:nvSpPr>
        <p:spPr bwMode="auto">
          <a:xfrm>
            <a:off x="3206750" y="1676400"/>
            <a:ext cx="3921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86045" name="矩形 8">
            <a:extLst>
              <a:ext uri="{FF2B5EF4-FFF2-40B4-BE49-F238E27FC236}">
                <a16:creationId xmlns="" xmlns:a16="http://schemas.microsoft.com/office/drawing/2014/main" id="{862DE2D3-ECC7-4AB2-8941-F9433F9DF14F}"/>
              </a:ext>
            </a:extLst>
          </p:cNvPr>
          <p:cNvSpPr>
            <a:spLocks noChangeArrowheads="1"/>
          </p:cNvSpPr>
          <p:nvPr/>
        </p:nvSpPr>
        <p:spPr bwMode="auto">
          <a:xfrm>
            <a:off x="1846263" y="1676400"/>
            <a:ext cx="381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F</a:t>
            </a:r>
          </a:p>
        </p:txBody>
      </p:sp>
      <p:sp>
        <p:nvSpPr>
          <p:cNvPr id="86046" name="矩形 9">
            <a:extLst>
              <a:ext uri="{FF2B5EF4-FFF2-40B4-BE49-F238E27FC236}">
                <a16:creationId xmlns="" xmlns:a16="http://schemas.microsoft.com/office/drawing/2014/main" id="{EA2FA7A1-0E1C-43F8-ACA9-1ED4BBDD7FCA}"/>
              </a:ext>
            </a:extLst>
          </p:cNvPr>
          <p:cNvSpPr>
            <a:spLocks noChangeArrowheads="1"/>
          </p:cNvSpPr>
          <p:nvPr/>
        </p:nvSpPr>
        <p:spPr bwMode="auto">
          <a:xfrm>
            <a:off x="2479675" y="1676400"/>
            <a:ext cx="3984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E</a:t>
            </a:r>
          </a:p>
        </p:txBody>
      </p:sp>
      <p:sp>
        <p:nvSpPr>
          <p:cNvPr id="86047" name="矩形 12">
            <a:extLst>
              <a:ext uri="{FF2B5EF4-FFF2-40B4-BE49-F238E27FC236}">
                <a16:creationId xmlns="" xmlns:a16="http://schemas.microsoft.com/office/drawing/2014/main" id="{2222444D-1D9C-44D1-BDD7-E79EB6D4F5F7}"/>
              </a:ext>
            </a:extLst>
          </p:cNvPr>
          <p:cNvSpPr>
            <a:spLocks noChangeArrowheads="1"/>
          </p:cNvSpPr>
          <p:nvPr/>
        </p:nvSpPr>
        <p:spPr bwMode="auto">
          <a:xfrm>
            <a:off x="2828925" y="1676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B</a:t>
            </a:r>
          </a:p>
        </p:txBody>
      </p:sp>
      <p:graphicFrame>
        <p:nvGraphicFramePr>
          <p:cNvPr id="19" name="Group 49">
            <a:extLst>
              <a:ext uri="{FF2B5EF4-FFF2-40B4-BE49-F238E27FC236}">
                <a16:creationId xmlns="" xmlns:a16="http://schemas.microsoft.com/office/drawing/2014/main" id="{0FA29EE6-4780-4D3C-8D67-E104B1674F2C}"/>
              </a:ext>
            </a:extLst>
          </p:cNvPr>
          <p:cNvGraphicFramePr>
            <a:graphicFrameLocks noGrp="1"/>
          </p:cNvGraphicFramePr>
          <p:nvPr/>
        </p:nvGraphicFramePr>
        <p:xfrm>
          <a:off x="4859338" y="1676400"/>
          <a:ext cx="2738437" cy="504825"/>
        </p:xfrm>
        <a:graphic>
          <a:graphicData uri="http://schemas.openxmlformats.org/drawingml/2006/table">
            <a:tbl>
              <a:tblPr/>
              <a:tblGrid>
                <a:gridCol w="342900">
                  <a:extLst>
                    <a:ext uri="{9D8B030D-6E8A-4147-A177-3AD203B41FA5}">
                      <a16:colId xmlns="" xmlns:a16="http://schemas.microsoft.com/office/drawing/2014/main" val="20000"/>
                    </a:ext>
                  </a:extLst>
                </a:gridCol>
                <a:gridCol w="341312">
                  <a:extLst>
                    <a:ext uri="{9D8B030D-6E8A-4147-A177-3AD203B41FA5}">
                      <a16:colId xmlns="" xmlns:a16="http://schemas.microsoft.com/office/drawing/2014/main" val="20001"/>
                    </a:ext>
                  </a:extLst>
                </a:gridCol>
                <a:gridCol w="379413">
                  <a:extLst>
                    <a:ext uri="{9D8B030D-6E8A-4147-A177-3AD203B41FA5}">
                      <a16:colId xmlns="" xmlns:a16="http://schemas.microsoft.com/office/drawing/2014/main" val="20002"/>
                    </a:ext>
                  </a:extLst>
                </a:gridCol>
                <a:gridCol w="303212">
                  <a:extLst>
                    <a:ext uri="{9D8B030D-6E8A-4147-A177-3AD203B41FA5}">
                      <a16:colId xmlns="" xmlns:a16="http://schemas.microsoft.com/office/drawing/2014/main" val="20003"/>
                    </a:ext>
                  </a:extLst>
                </a:gridCol>
                <a:gridCol w="344488">
                  <a:extLst>
                    <a:ext uri="{9D8B030D-6E8A-4147-A177-3AD203B41FA5}">
                      <a16:colId xmlns="" xmlns:a16="http://schemas.microsoft.com/office/drawing/2014/main" val="20004"/>
                    </a:ext>
                  </a:extLst>
                </a:gridCol>
                <a:gridCol w="341312">
                  <a:extLst>
                    <a:ext uri="{9D8B030D-6E8A-4147-A177-3AD203B41FA5}">
                      <a16:colId xmlns="" xmlns:a16="http://schemas.microsoft.com/office/drawing/2014/main" val="20005"/>
                    </a:ext>
                  </a:extLst>
                </a:gridCol>
                <a:gridCol w="342900">
                  <a:extLst>
                    <a:ext uri="{9D8B030D-6E8A-4147-A177-3AD203B41FA5}">
                      <a16:colId xmlns="" xmlns:a16="http://schemas.microsoft.com/office/drawing/2014/main" val="20006"/>
                    </a:ext>
                  </a:extLst>
                </a:gridCol>
                <a:gridCol w="342900">
                  <a:extLst>
                    <a:ext uri="{9D8B030D-6E8A-4147-A177-3AD203B41FA5}">
                      <a16:colId xmlns=""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20" name="矩形 8">
            <a:extLst>
              <a:ext uri="{FF2B5EF4-FFF2-40B4-BE49-F238E27FC236}">
                <a16:creationId xmlns="" xmlns:a16="http://schemas.microsoft.com/office/drawing/2014/main" id="{7E51C0C1-E84C-4B00-9E99-BBD8AD4785E7}"/>
              </a:ext>
            </a:extLst>
          </p:cNvPr>
          <p:cNvSpPr>
            <a:spLocks noChangeArrowheads="1"/>
          </p:cNvSpPr>
          <p:nvPr/>
        </p:nvSpPr>
        <p:spPr bwMode="auto">
          <a:xfrm>
            <a:off x="4859338" y="1676400"/>
            <a:ext cx="392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21" name="矩形 8">
            <a:extLst>
              <a:ext uri="{FF2B5EF4-FFF2-40B4-BE49-F238E27FC236}">
                <a16:creationId xmlns="" xmlns:a16="http://schemas.microsoft.com/office/drawing/2014/main" id="{44614A57-4AF2-44E3-A918-BF10758846BD}"/>
              </a:ext>
            </a:extLst>
          </p:cNvPr>
          <p:cNvSpPr>
            <a:spLocks noChangeArrowheads="1"/>
          </p:cNvSpPr>
          <p:nvPr/>
        </p:nvSpPr>
        <p:spPr bwMode="auto">
          <a:xfrm>
            <a:off x="5181600" y="1676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B</a:t>
            </a:r>
          </a:p>
        </p:txBody>
      </p:sp>
      <p:sp>
        <p:nvSpPr>
          <p:cNvPr id="22" name="矩形 8">
            <a:extLst>
              <a:ext uri="{FF2B5EF4-FFF2-40B4-BE49-F238E27FC236}">
                <a16:creationId xmlns="" xmlns:a16="http://schemas.microsoft.com/office/drawing/2014/main" id="{8ACF88B5-4EC7-41C4-91D2-16D568C4D450}"/>
              </a:ext>
            </a:extLst>
          </p:cNvPr>
          <p:cNvSpPr>
            <a:spLocks noChangeArrowheads="1"/>
          </p:cNvSpPr>
          <p:nvPr/>
        </p:nvSpPr>
        <p:spPr bwMode="auto">
          <a:xfrm>
            <a:off x="5545138" y="1676400"/>
            <a:ext cx="3984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E</a:t>
            </a:r>
          </a:p>
        </p:txBody>
      </p:sp>
      <p:sp>
        <p:nvSpPr>
          <p:cNvPr id="23" name="矩形 8">
            <a:extLst>
              <a:ext uri="{FF2B5EF4-FFF2-40B4-BE49-F238E27FC236}">
                <a16:creationId xmlns="" xmlns:a16="http://schemas.microsoft.com/office/drawing/2014/main" id="{14EC27CB-628A-4B76-A054-553FA21CF49D}"/>
              </a:ext>
            </a:extLst>
          </p:cNvPr>
          <p:cNvSpPr>
            <a:spLocks noChangeArrowheads="1"/>
          </p:cNvSpPr>
          <p:nvPr/>
        </p:nvSpPr>
        <p:spPr bwMode="auto">
          <a:xfrm>
            <a:off x="6172200" y="1676400"/>
            <a:ext cx="3794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F</a:t>
            </a:r>
          </a:p>
        </p:txBody>
      </p:sp>
      <p:sp>
        <p:nvSpPr>
          <p:cNvPr id="24" name="矩形 11">
            <a:extLst>
              <a:ext uri="{FF2B5EF4-FFF2-40B4-BE49-F238E27FC236}">
                <a16:creationId xmlns="" xmlns:a16="http://schemas.microsoft.com/office/drawing/2014/main" id="{25E1EFBD-C3CE-4116-9615-9B7EE3DB99B8}"/>
              </a:ext>
            </a:extLst>
          </p:cNvPr>
          <p:cNvSpPr>
            <a:spLocks noChangeArrowheads="1"/>
          </p:cNvSpPr>
          <p:nvPr/>
        </p:nvSpPr>
        <p:spPr bwMode="auto">
          <a:xfrm>
            <a:off x="7227888" y="1676400"/>
            <a:ext cx="4032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sp>
        <p:nvSpPr>
          <p:cNvPr id="25" name="矩形 8">
            <a:extLst>
              <a:ext uri="{FF2B5EF4-FFF2-40B4-BE49-F238E27FC236}">
                <a16:creationId xmlns="" xmlns:a16="http://schemas.microsoft.com/office/drawing/2014/main" id="{048F8139-4A76-4F69-BD33-5BAB9FCAAB48}"/>
              </a:ext>
            </a:extLst>
          </p:cNvPr>
          <p:cNvSpPr>
            <a:spLocks noChangeArrowheads="1"/>
          </p:cNvSpPr>
          <p:nvPr/>
        </p:nvSpPr>
        <p:spPr bwMode="auto">
          <a:xfrm>
            <a:off x="5867400" y="1676400"/>
            <a:ext cx="4333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G</a:t>
            </a:r>
          </a:p>
        </p:txBody>
      </p:sp>
      <p:sp>
        <p:nvSpPr>
          <p:cNvPr id="26" name="矩形 9">
            <a:extLst>
              <a:ext uri="{FF2B5EF4-FFF2-40B4-BE49-F238E27FC236}">
                <a16:creationId xmlns="" xmlns:a16="http://schemas.microsoft.com/office/drawing/2014/main" id="{89578EE6-6720-45ED-AAFB-F71E962BED3D}"/>
              </a:ext>
            </a:extLst>
          </p:cNvPr>
          <p:cNvSpPr>
            <a:spLocks noChangeArrowheads="1"/>
          </p:cNvSpPr>
          <p:nvPr/>
        </p:nvSpPr>
        <p:spPr bwMode="auto">
          <a:xfrm>
            <a:off x="6499225" y="1676400"/>
            <a:ext cx="4175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K</a:t>
            </a:r>
          </a:p>
        </p:txBody>
      </p:sp>
      <p:sp>
        <p:nvSpPr>
          <p:cNvPr id="27" name="矩形 12">
            <a:extLst>
              <a:ext uri="{FF2B5EF4-FFF2-40B4-BE49-F238E27FC236}">
                <a16:creationId xmlns="" xmlns:a16="http://schemas.microsoft.com/office/drawing/2014/main" id="{EB70F2D2-672A-4DAF-B0C3-D7A7736A9042}"/>
              </a:ext>
            </a:extLst>
          </p:cNvPr>
          <p:cNvSpPr>
            <a:spLocks noChangeArrowheads="1"/>
          </p:cNvSpPr>
          <p:nvPr/>
        </p:nvSpPr>
        <p:spPr bwMode="auto">
          <a:xfrm>
            <a:off x="6850063" y="1676400"/>
            <a:ext cx="4508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M</a:t>
            </a:r>
          </a:p>
        </p:txBody>
      </p:sp>
      <p:graphicFrame>
        <p:nvGraphicFramePr>
          <p:cNvPr id="28" name="Group 49">
            <a:extLst>
              <a:ext uri="{FF2B5EF4-FFF2-40B4-BE49-F238E27FC236}">
                <a16:creationId xmlns="" xmlns:a16="http://schemas.microsoft.com/office/drawing/2014/main" id="{BE3EBE78-A5B1-4C5E-A1BF-A5EB9B9F413C}"/>
              </a:ext>
            </a:extLst>
          </p:cNvPr>
          <p:cNvGraphicFramePr>
            <a:graphicFrameLocks noGrp="1"/>
          </p:cNvGraphicFramePr>
          <p:nvPr/>
        </p:nvGraphicFramePr>
        <p:xfrm>
          <a:off x="1049338" y="3581400"/>
          <a:ext cx="2738437" cy="504825"/>
        </p:xfrm>
        <a:graphic>
          <a:graphicData uri="http://schemas.openxmlformats.org/drawingml/2006/table">
            <a:tbl>
              <a:tblPr/>
              <a:tblGrid>
                <a:gridCol w="342900">
                  <a:extLst>
                    <a:ext uri="{9D8B030D-6E8A-4147-A177-3AD203B41FA5}">
                      <a16:colId xmlns="" xmlns:a16="http://schemas.microsoft.com/office/drawing/2014/main" val="20000"/>
                    </a:ext>
                  </a:extLst>
                </a:gridCol>
                <a:gridCol w="341312">
                  <a:extLst>
                    <a:ext uri="{9D8B030D-6E8A-4147-A177-3AD203B41FA5}">
                      <a16:colId xmlns="" xmlns:a16="http://schemas.microsoft.com/office/drawing/2014/main" val="20001"/>
                    </a:ext>
                  </a:extLst>
                </a:gridCol>
                <a:gridCol w="379413">
                  <a:extLst>
                    <a:ext uri="{9D8B030D-6E8A-4147-A177-3AD203B41FA5}">
                      <a16:colId xmlns="" xmlns:a16="http://schemas.microsoft.com/office/drawing/2014/main" val="20002"/>
                    </a:ext>
                  </a:extLst>
                </a:gridCol>
                <a:gridCol w="303212">
                  <a:extLst>
                    <a:ext uri="{9D8B030D-6E8A-4147-A177-3AD203B41FA5}">
                      <a16:colId xmlns="" xmlns:a16="http://schemas.microsoft.com/office/drawing/2014/main" val="20003"/>
                    </a:ext>
                  </a:extLst>
                </a:gridCol>
                <a:gridCol w="344488">
                  <a:extLst>
                    <a:ext uri="{9D8B030D-6E8A-4147-A177-3AD203B41FA5}">
                      <a16:colId xmlns="" xmlns:a16="http://schemas.microsoft.com/office/drawing/2014/main" val="20004"/>
                    </a:ext>
                  </a:extLst>
                </a:gridCol>
                <a:gridCol w="341312">
                  <a:extLst>
                    <a:ext uri="{9D8B030D-6E8A-4147-A177-3AD203B41FA5}">
                      <a16:colId xmlns="" xmlns:a16="http://schemas.microsoft.com/office/drawing/2014/main" val="20005"/>
                    </a:ext>
                  </a:extLst>
                </a:gridCol>
                <a:gridCol w="342900">
                  <a:extLst>
                    <a:ext uri="{9D8B030D-6E8A-4147-A177-3AD203B41FA5}">
                      <a16:colId xmlns="" xmlns:a16="http://schemas.microsoft.com/office/drawing/2014/main" val="20006"/>
                    </a:ext>
                  </a:extLst>
                </a:gridCol>
                <a:gridCol w="342900">
                  <a:extLst>
                    <a:ext uri="{9D8B030D-6E8A-4147-A177-3AD203B41FA5}">
                      <a16:colId xmlns=""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29" name="矩形 8">
            <a:extLst>
              <a:ext uri="{FF2B5EF4-FFF2-40B4-BE49-F238E27FC236}">
                <a16:creationId xmlns="" xmlns:a16="http://schemas.microsoft.com/office/drawing/2014/main" id="{54853CDF-12E5-4353-95D6-D2EDD38AE299}"/>
              </a:ext>
            </a:extLst>
          </p:cNvPr>
          <p:cNvSpPr>
            <a:spLocks noChangeArrowheads="1"/>
          </p:cNvSpPr>
          <p:nvPr/>
        </p:nvSpPr>
        <p:spPr bwMode="auto">
          <a:xfrm>
            <a:off x="1049338" y="3581400"/>
            <a:ext cx="4032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sp>
        <p:nvSpPr>
          <p:cNvPr id="30" name="矩形 8">
            <a:extLst>
              <a:ext uri="{FF2B5EF4-FFF2-40B4-BE49-F238E27FC236}">
                <a16:creationId xmlns="" xmlns:a16="http://schemas.microsoft.com/office/drawing/2014/main" id="{80C7503D-C404-498A-A524-DB83E8C55628}"/>
              </a:ext>
            </a:extLst>
          </p:cNvPr>
          <p:cNvSpPr>
            <a:spLocks noChangeArrowheads="1"/>
          </p:cNvSpPr>
          <p:nvPr/>
        </p:nvSpPr>
        <p:spPr bwMode="auto">
          <a:xfrm>
            <a:off x="1371600" y="3581400"/>
            <a:ext cx="4508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M</a:t>
            </a:r>
          </a:p>
        </p:txBody>
      </p:sp>
      <p:sp>
        <p:nvSpPr>
          <p:cNvPr id="31" name="矩形 8">
            <a:extLst>
              <a:ext uri="{FF2B5EF4-FFF2-40B4-BE49-F238E27FC236}">
                <a16:creationId xmlns="" xmlns:a16="http://schemas.microsoft.com/office/drawing/2014/main" id="{85CC3ADB-0B7F-44F3-816C-BB3C3E506FF1}"/>
              </a:ext>
            </a:extLst>
          </p:cNvPr>
          <p:cNvSpPr>
            <a:spLocks noChangeArrowheads="1"/>
          </p:cNvSpPr>
          <p:nvPr/>
        </p:nvSpPr>
        <p:spPr bwMode="auto">
          <a:xfrm>
            <a:off x="1735138" y="3581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K</a:t>
            </a:r>
          </a:p>
        </p:txBody>
      </p:sp>
      <p:sp>
        <p:nvSpPr>
          <p:cNvPr id="32" name="矩形 8">
            <a:extLst>
              <a:ext uri="{FF2B5EF4-FFF2-40B4-BE49-F238E27FC236}">
                <a16:creationId xmlns="" xmlns:a16="http://schemas.microsoft.com/office/drawing/2014/main" id="{02AC5BA2-65E8-43EC-8267-530D55B4E072}"/>
              </a:ext>
            </a:extLst>
          </p:cNvPr>
          <p:cNvSpPr>
            <a:spLocks noChangeArrowheads="1"/>
          </p:cNvSpPr>
          <p:nvPr/>
        </p:nvSpPr>
        <p:spPr bwMode="auto">
          <a:xfrm>
            <a:off x="2362200" y="3581400"/>
            <a:ext cx="4333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G</a:t>
            </a:r>
          </a:p>
        </p:txBody>
      </p:sp>
      <p:sp>
        <p:nvSpPr>
          <p:cNvPr id="33" name="矩形 11">
            <a:extLst>
              <a:ext uri="{FF2B5EF4-FFF2-40B4-BE49-F238E27FC236}">
                <a16:creationId xmlns="" xmlns:a16="http://schemas.microsoft.com/office/drawing/2014/main" id="{521DBF66-98BC-42E8-8F2F-E24773CF23CF}"/>
              </a:ext>
            </a:extLst>
          </p:cNvPr>
          <p:cNvSpPr>
            <a:spLocks noChangeArrowheads="1"/>
          </p:cNvSpPr>
          <p:nvPr/>
        </p:nvSpPr>
        <p:spPr bwMode="auto">
          <a:xfrm>
            <a:off x="3417888" y="3581400"/>
            <a:ext cx="392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34" name="矩形 8">
            <a:extLst>
              <a:ext uri="{FF2B5EF4-FFF2-40B4-BE49-F238E27FC236}">
                <a16:creationId xmlns="" xmlns:a16="http://schemas.microsoft.com/office/drawing/2014/main" id="{5D8DD077-4081-4E0A-AF05-3AF2FA6DA8B2}"/>
              </a:ext>
            </a:extLst>
          </p:cNvPr>
          <p:cNvSpPr>
            <a:spLocks noChangeArrowheads="1"/>
          </p:cNvSpPr>
          <p:nvPr/>
        </p:nvSpPr>
        <p:spPr bwMode="auto">
          <a:xfrm>
            <a:off x="2057400" y="3581400"/>
            <a:ext cx="3794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F</a:t>
            </a:r>
          </a:p>
        </p:txBody>
      </p:sp>
      <p:sp>
        <p:nvSpPr>
          <p:cNvPr id="35" name="矩形 9">
            <a:extLst>
              <a:ext uri="{FF2B5EF4-FFF2-40B4-BE49-F238E27FC236}">
                <a16:creationId xmlns="" xmlns:a16="http://schemas.microsoft.com/office/drawing/2014/main" id="{6253C7E6-12B4-4731-BEC9-736B7C196271}"/>
              </a:ext>
            </a:extLst>
          </p:cNvPr>
          <p:cNvSpPr>
            <a:spLocks noChangeArrowheads="1"/>
          </p:cNvSpPr>
          <p:nvPr/>
        </p:nvSpPr>
        <p:spPr bwMode="auto">
          <a:xfrm>
            <a:off x="2689225" y="3581400"/>
            <a:ext cx="4000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E</a:t>
            </a:r>
          </a:p>
        </p:txBody>
      </p:sp>
      <p:sp>
        <p:nvSpPr>
          <p:cNvPr id="36" name="矩形 12">
            <a:extLst>
              <a:ext uri="{FF2B5EF4-FFF2-40B4-BE49-F238E27FC236}">
                <a16:creationId xmlns="" xmlns:a16="http://schemas.microsoft.com/office/drawing/2014/main" id="{6DD70ADC-EDAE-46EB-B349-6CAB4F912EC2}"/>
              </a:ext>
            </a:extLst>
          </p:cNvPr>
          <p:cNvSpPr>
            <a:spLocks noChangeArrowheads="1"/>
          </p:cNvSpPr>
          <p:nvPr/>
        </p:nvSpPr>
        <p:spPr bwMode="auto">
          <a:xfrm>
            <a:off x="3040063" y="3581400"/>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B</a:t>
            </a:r>
          </a:p>
        </p:txBody>
      </p:sp>
      <p:graphicFrame>
        <p:nvGraphicFramePr>
          <p:cNvPr id="37" name="Group 49">
            <a:extLst>
              <a:ext uri="{FF2B5EF4-FFF2-40B4-BE49-F238E27FC236}">
                <a16:creationId xmlns="" xmlns:a16="http://schemas.microsoft.com/office/drawing/2014/main" id="{25C88BC8-6D4A-4D85-885F-F53767760CE3}"/>
              </a:ext>
            </a:extLst>
          </p:cNvPr>
          <p:cNvGraphicFramePr>
            <a:graphicFrameLocks noGrp="1"/>
          </p:cNvGraphicFramePr>
          <p:nvPr/>
        </p:nvGraphicFramePr>
        <p:xfrm>
          <a:off x="4957763" y="3505200"/>
          <a:ext cx="2738437" cy="504825"/>
        </p:xfrm>
        <a:graphic>
          <a:graphicData uri="http://schemas.openxmlformats.org/drawingml/2006/table">
            <a:tbl>
              <a:tblPr/>
              <a:tblGrid>
                <a:gridCol w="342900">
                  <a:extLst>
                    <a:ext uri="{9D8B030D-6E8A-4147-A177-3AD203B41FA5}">
                      <a16:colId xmlns="" xmlns:a16="http://schemas.microsoft.com/office/drawing/2014/main" val="20000"/>
                    </a:ext>
                  </a:extLst>
                </a:gridCol>
                <a:gridCol w="341312">
                  <a:extLst>
                    <a:ext uri="{9D8B030D-6E8A-4147-A177-3AD203B41FA5}">
                      <a16:colId xmlns="" xmlns:a16="http://schemas.microsoft.com/office/drawing/2014/main" val="20001"/>
                    </a:ext>
                  </a:extLst>
                </a:gridCol>
                <a:gridCol w="379413">
                  <a:extLst>
                    <a:ext uri="{9D8B030D-6E8A-4147-A177-3AD203B41FA5}">
                      <a16:colId xmlns="" xmlns:a16="http://schemas.microsoft.com/office/drawing/2014/main" val="20002"/>
                    </a:ext>
                  </a:extLst>
                </a:gridCol>
                <a:gridCol w="303212">
                  <a:extLst>
                    <a:ext uri="{9D8B030D-6E8A-4147-A177-3AD203B41FA5}">
                      <a16:colId xmlns="" xmlns:a16="http://schemas.microsoft.com/office/drawing/2014/main" val="20003"/>
                    </a:ext>
                  </a:extLst>
                </a:gridCol>
                <a:gridCol w="344488">
                  <a:extLst>
                    <a:ext uri="{9D8B030D-6E8A-4147-A177-3AD203B41FA5}">
                      <a16:colId xmlns="" xmlns:a16="http://schemas.microsoft.com/office/drawing/2014/main" val="20004"/>
                    </a:ext>
                  </a:extLst>
                </a:gridCol>
                <a:gridCol w="341312">
                  <a:extLst>
                    <a:ext uri="{9D8B030D-6E8A-4147-A177-3AD203B41FA5}">
                      <a16:colId xmlns="" xmlns:a16="http://schemas.microsoft.com/office/drawing/2014/main" val="20005"/>
                    </a:ext>
                  </a:extLst>
                </a:gridCol>
                <a:gridCol w="342900">
                  <a:extLst>
                    <a:ext uri="{9D8B030D-6E8A-4147-A177-3AD203B41FA5}">
                      <a16:colId xmlns="" xmlns:a16="http://schemas.microsoft.com/office/drawing/2014/main" val="20006"/>
                    </a:ext>
                  </a:extLst>
                </a:gridCol>
                <a:gridCol w="342900">
                  <a:extLst>
                    <a:ext uri="{9D8B030D-6E8A-4147-A177-3AD203B41FA5}">
                      <a16:colId xmlns=""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38" name="矩形 11">
            <a:extLst>
              <a:ext uri="{FF2B5EF4-FFF2-40B4-BE49-F238E27FC236}">
                <a16:creationId xmlns="" xmlns:a16="http://schemas.microsoft.com/office/drawing/2014/main" id="{31843445-2321-4619-86DB-1B1F994C71C2}"/>
              </a:ext>
            </a:extLst>
          </p:cNvPr>
          <p:cNvSpPr>
            <a:spLocks noChangeArrowheads="1"/>
          </p:cNvSpPr>
          <p:nvPr/>
        </p:nvSpPr>
        <p:spPr bwMode="auto">
          <a:xfrm>
            <a:off x="3417888" y="3581400"/>
            <a:ext cx="392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39" name="矩形 8">
            <a:extLst>
              <a:ext uri="{FF2B5EF4-FFF2-40B4-BE49-F238E27FC236}">
                <a16:creationId xmlns="" xmlns:a16="http://schemas.microsoft.com/office/drawing/2014/main" id="{14BF2D4E-D3B5-4273-8D0C-917D42C0D52A}"/>
              </a:ext>
            </a:extLst>
          </p:cNvPr>
          <p:cNvSpPr>
            <a:spLocks noChangeArrowheads="1"/>
          </p:cNvSpPr>
          <p:nvPr/>
        </p:nvSpPr>
        <p:spPr bwMode="auto">
          <a:xfrm>
            <a:off x="1042988" y="3581400"/>
            <a:ext cx="4048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graphicFrame>
        <p:nvGraphicFramePr>
          <p:cNvPr id="40" name="Group 49">
            <a:extLst>
              <a:ext uri="{FF2B5EF4-FFF2-40B4-BE49-F238E27FC236}">
                <a16:creationId xmlns="" xmlns:a16="http://schemas.microsoft.com/office/drawing/2014/main" id="{97399DDB-D54B-4E77-9627-B494175C3399}"/>
              </a:ext>
            </a:extLst>
          </p:cNvPr>
          <p:cNvGraphicFramePr>
            <a:graphicFrameLocks noGrp="1"/>
          </p:cNvGraphicFramePr>
          <p:nvPr/>
        </p:nvGraphicFramePr>
        <p:xfrm>
          <a:off x="5791200" y="4905375"/>
          <a:ext cx="2738437" cy="504825"/>
        </p:xfrm>
        <a:graphic>
          <a:graphicData uri="http://schemas.openxmlformats.org/drawingml/2006/table">
            <a:tbl>
              <a:tblPr/>
              <a:tblGrid>
                <a:gridCol w="342900">
                  <a:extLst>
                    <a:ext uri="{9D8B030D-6E8A-4147-A177-3AD203B41FA5}">
                      <a16:colId xmlns="" xmlns:a16="http://schemas.microsoft.com/office/drawing/2014/main" val="20000"/>
                    </a:ext>
                  </a:extLst>
                </a:gridCol>
                <a:gridCol w="341312">
                  <a:extLst>
                    <a:ext uri="{9D8B030D-6E8A-4147-A177-3AD203B41FA5}">
                      <a16:colId xmlns="" xmlns:a16="http://schemas.microsoft.com/office/drawing/2014/main" val="20001"/>
                    </a:ext>
                  </a:extLst>
                </a:gridCol>
                <a:gridCol w="379413">
                  <a:extLst>
                    <a:ext uri="{9D8B030D-6E8A-4147-A177-3AD203B41FA5}">
                      <a16:colId xmlns="" xmlns:a16="http://schemas.microsoft.com/office/drawing/2014/main" val="20002"/>
                    </a:ext>
                  </a:extLst>
                </a:gridCol>
                <a:gridCol w="303212">
                  <a:extLst>
                    <a:ext uri="{9D8B030D-6E8A-4147-A177-3AD203B41FA5}">
                      <a16:colId xmlns="" xmlns:a16="http://schemas.microsoft.com/office/drawing/2014/main" val="20003"/>
                    </a:ext>
                  </a:extLst>
                </a:gridCol>
                <a:gridCol w="344488">
                  <a:extLst>
                    <a:ext uri="{9D8B030D-6E8A-4147-A177-3AD203B41FA5}">
                      <a16:colId xmlns="" xmlns:a16="http://schemas.microsoft.com/office/drawing/2014/main" val="20004"/>
                    </a:ext>
                  </a:extLst>
                </a:gridCol>
                <a:gridCol w="341312">
                  <a:extLst>
                    <a:ext uri="{9D8B030D-6E8A-4147-A177-3AD203B41FA5}">
                      <a16:colId xmlns="" xmlns:a16="http://schemas.microsoft.com/office/drawing/2014/main" val="20005"/>
                    </a:ext>
                  </a:extLst>
                </a:gridCol>
                <a:gridCol w="342900">
                  <a:extLst>
                    <a:ext uri="{9D8B030D-6E8A-4147-A177-3AD203B41FA5}">
                      <a16:colId xmlns="" xmlns:a16="http://schemas.microsoft.com/office/drawing/2014/main" val="20006"/>
                    </a:ext>
                  </a:extLst>
                </a:gridCol>
                <a:gridCol w="342900">
                  <a:extLst>
                    <a:ext uri="{9D8B030D-6E8A-4147-A177-3AD203B41FA5}">
                      <a16:colId xmlns="" xmlns:a16="http://schemas.microsoft.com/office/drawing/2014/main" val="20007"/>
                    </a:ext>
                  </a:extLst>
                </a:gridCol>
              </a:tblGrid>
              <a:tr h="504825">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rgbClr val="0000CC"/>
                        </a:buClr>
                        <a:buSzTx/>
                        <a:buFont typeface="Wingdings" pitchFamily="2" charset="2"/>
                        <a:buNone/>
                        <a:tabLst/>
                      </a:pPr>
                      <a:endParaRPr kumimoji="0" lang="en-US" altLang="zh-CN" sz="2500" b="1" i="0" u="none" strike="noStrike" cap="none" normalizeH="0" baseline="0" dirty="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41" name="矩形 8">
            <a:extLst>
              <a:ext uri="{FF2B5EF4-FFF2-40B4-BE49-F238E27FC236}">
                <a16:creationId xmlns="" xmlns:a16="http://schemas.microsoft.com/office/drawing/2014/main" id="{32444F52-E79A-4D63-9045-FB594000AC24}"/>
              </a:ext>
            </a:extLst>
          </p:cNvPr>
          <p:cNvSpPr>
            <a:spLocks noChangeArrowheads="1"/>
          </p:cNvSpPr>
          <p:nvPr/>
        </p:nvSpPr>
        <p:spPr bwMode="auto">
          <a:xfrm>
            <a:off x="5791200" y="4905375"/>
            <a:ext cx="4048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A</a:t>
            </a:r>
          </a:p>
        </p:txBody>
      </p:sp>
      <p:sp>
        <p:nvSpPr>
          <p:cNvPr id="42" name="矩形 8">
            <a:extLst>
              <a:ext uri="{FF2B5EF4-FFF2-40B4-BE49-F238E27FC236}">
                <a16:creationId xmlns="" xmlns:a16="http://schemas.microsoft.com/office/drawing/2014/main" id="{B42C031A-3764-4E09-82F6-3234B4B2CEE5}"/>
              </a:ext>
            </a:extLst>
          </p:cNvPr>
          <p:cNvSpPr>
            <a:spLocks noChangeArrowheads="1"/>
          </p:cNvSpPr>
          <p:nvPr/>
        </p:nvSpPr>
        <p:spPr bwMode="auto">
          <a:xfrm>
            <a:off x="6113463" y="4905375"/>
            <a:ext cx="4524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M</a:t>
            </a:r>
          </a:p>
        </p:txBody>
      </p:sp>
      <p:sp>
        <p:nvSpPr>
          <p:cNvPr id="43" name="矩形 8">
            <a:extLst>
              <a:ext uri="{FF2B5EF4-FFF2-40B4-BE49-F238E27FC236}">
                <a16:creationId xmlns="" xmlns:a16="http://schemas.microsoft.com/office/drawing/2014/main" id="{687DB96F-87C1-4F7C-B01A-E28D3483B9AA}"/>
              </a:ext>
            </a:extLst>
          </p:cNvPr>
          <p:cNvSpPr>
            <a:spLocks noChangeArrowheads="1"/>
          </p:cNvSpPr>
          <p:nvPr/>
        </p:nvSpPr>
        <p:spPr bwMode="auto">
          <a:xfrm>
            <a:off x="6477000" y="4905375"/>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K</a:t>
            </a:r>
          </a:p>
        </p:txBody>
      </p:sp>
      <p:sp>
        <p:nvSpPr>
          <p:cNvPr id="44" name="矩形 8">
            <a:extLst>
              <a:ext uri="{FF2B5EF4-FFF2-40B4-BE49-F238E27FC236}">
                <a16:creationId xmlns="" xmlns:a16="http://schemas.microsoft.com/office/drawing/2014/main" id="{3E895AA9-6F9C-4A51-BC7A-9C0E4A507516}"/>
              </a:ext>
            </a:extLst>
          </p:cNvPr>
          <p:cNvSpPr>
            <a:spLocks noChangeArrowheads="1"/>
          </p:cNvSpPr>
          <p:nvPr/>
        </p:nvSpPr>
        <p:spPr bwMode="auto">
          <a:xfrm>
            <a:off x="7104063" y="4905375"/>
            <a:ext cx="4333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G</a:t>
            </a:r>
          </a:p>
        </p:txBody>
      </p:sp>
      <p:sp>
        <p:nvSpPr>
          <p:cNvPr id="45" name="矩形 11">
            <a:extLst>
              <a:ext uri="{FF2B5EF4-FFF2-40B4-BE49-F238E27FC236}">
                <a16:creationId xmlns="" xmlns:a16="http://schemas.microsoft.com/office/drawing/2014/main" id="{9270E7B6-012E-4CEF-85A8-5F28F1BF81DE}"/>
              </a:ext>
            </a:extLst>
          </p:cNvPr>
          <p:cNvSpPr>
            <a:spLocks noChangeArrowheads="1"/>
          </p:cNvSpPr>
          <p:nvPr/>
        </p:nvSpPr>
        <p:spPr bwMode="auto">
          <a:xfrm>
            <a:off x="8159750" y="4905375"/>
            <a:ext cx="3921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P</a:t>
            </a:r>
          </a:p>
        </p:txBody>
      </p:sp>
      <p:sp>
        <p:nvSpPr>
          <p:cNvPr id="46" name="矩形 8">
            <a:extLst>
              <a:ext uri="{FF2B5EF4-FFF2-40B4-BE49-F238E27FC236}">
                <a16:creationId xmlns="" xmlns:a16="http://schemas.microsoft.com/office/drawing/2014/main" id="{46863EB0-AA58-4751-8B8F-0071BDAA73D2}"/>
              </a:ext>
            </a:extLst>
          </p:cNvPr>
          <p:cNvSpPr>
            <a:spLocks noChangeArrowheads="1"/>
          </p:cNvSpPr>
          <p:nvPr/>
        </p:nvSpPr>
        <p:spPr bwMode="auto">
          <a:xfrm>
            <a:off x="6799263" y="4905375"/>
            <a:ext cx="381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F</a:t>
            </a:r>
          </a:p>
        </p:txBody>
      </p:sp>
      <p:sp>
        <p:nvSpPr>
          <p:cNvPr id="47" name="矩形 9">
            <a:extLst>
              <a:ext uri="{FF2B5EF4-FFF2-40B4-BE49-F238E27FC236}">
                <a16:creationId xmlns="" xmlns:a16="http://schemas.microsoft.com/office/drawing/2014/main" id="{D8E34739-0F24-431F-8F7E-5390D3BCC401}"/>
              </a:ext>
            </a:extLst>
          </p:cNvPr>
          <p:cNvSpPr>
            <a:spLocks noChangeArrowheads="1"/>
          </p:cNvSpPr>
          <p:nvPr/>
        </p:nvSpPr>
        <p:spPr bwMode="auto">
          <a:xfrm>
            <a:off x="7432675" y="4905375"/>
            <a:ext cx="3984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E</a:t>
            </a:r>
          </a:p>
        </p:txBody>
      </p:sp>
      <p:sp>
        <p:nvSpPr>
          <p:cNvPr id="48" name="矩形 12">
            <a:extLst>
              <a:ext uri="{FF2B5EF4-FFF2-40B4-BE49-F238E27FC236}">
                <a16:creationId xmlns="" xmlns:a16="http://schemas.microsoft.com/office/drawing/2014/main" id="{A26AE3F6-EF98-4740-AA1B-82AD999CF7BA}"/>
              </a:ext>
            </a:extLst>
          </p:cNvPr>
          <p:cNvSpPr>
            <a:spLocks noChangeArrowheads="1"/>
          </p:cNvSpPr>
          <p:nvPr/>
        </p:nvSpPr>
        <p:spPr bwMode="auto">
          <a:xfrm>
            <a:off x="7781925" y="4905375"/>
            <a:ext cx="4159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defTabSz="76200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defTabSz="7620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defTabSz="7620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defTabSz="7620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Clr>
                <a:srgbClr val="0000CC"/>
              </a:buClr>
              <a:buFontTx/>
              <a:buNone/>
            </a:pPr>
            <a:r>
              <a:rPr lang="en-US" altLang="zh-CN" sz="2500">
                <a:solidFill>
                  <a:schemeClr val="tx1"/>
                </a:solidFill>
                <a:latin typeface="Arial" panose="020B0604020202020204" pitchFamily="34" charset="0"/>
              </a:rPr>
              <a:t>B</a:t>
            </a:r>
          </a:p>
        </p:txBody>
      </p:sp>
      <p:sp>
        <p:nvSpPr>
          <p:cNvPr id="13" name="椭圆 12">
            <a:extLst>
              <a:ext uri="{FF2B5EF4-FFF2-40B4-BE49-F238E27FC236}">
                <a16:creationId xmlns="" xmlns:a16="http://schemas.microsoft.com/office/drawing/2014/main" id="{91663E76-31BA-42FB-AF63-5770C83F805C}"/>
              </a:ext>
            </a:extLst>
          </p:cNvPr>
          <p:cNvSpPr>
            <a:spLocks noChangeArrowheads="1"/>
          </p:cNvSpPr>
          <p:nvPr/>
        </p:nvSpPr>
        <p:spPr bwMode="auto">
          <a:xfrm>
            <a:off x="0" y="4419600"/>
            <a:ext cx="41910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endParaRPr kumimoji="1" lang="zh-CN" altLang="en-US" sz="20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500"/>
                                        <p:tgtEl>
                                          <p:spTgt spid="2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down)">
                                      <p:cBhvr>
                                        <p:cTn id="36" dur="500"/>
                                        <p:tgtEl>
                                          <p:spTgt spid="3">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down)">
                                      <p:cBhvr>
                                        <p:cTn id="53" dur="500"/>
                                        <p:tgtEl>
                                          <p:spTgt spid="3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down)">
                                      <p:cBhvr>
                                        <p:cTn id="56" dur="500"/>
                                        <p:tgtEl>
                                          <p:spTgt spid="3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down)">
                                      <p:cBhvr>
                                        <p:cTn id="59" dur="500"/>
                                        <p:tgtEl>
                                          <p:spTgt spid="34"/>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down)">
                                      <p:cBhvr>
                                        <p:cTn id="62" dur="500"/>
                                        <p:tgtEl>
                                          <p:spTgt spid="3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down)">
                                      <p:cBhvr>
                                        <p:cTn id="65" dur="500"/>
                                        <p:tgtEl>
                                          <p:spTgt spid="36"/>
                                        </p:tgtEl>
                                      </p:cBhvr>
                                    </p:animEffect>
                                  </p:childTnLst>
                                </p:cTn>
                              </p:par>
                              <p:par>
                                <p:cTn id="66" presetID="22" presetClass="entr" presetSubtype="4" fill="hold" nodeType="with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animEffect transition="in" filter="wipe(down)">
                                      <p:cBhvr>
                                        <p:cTn id="68" dur="500"/>
                                        <p:tgtEl>
                                          <p:spTgt spid="3">
                                            <p:txEl>
                                              <p:pRg st="4" end="4"/>
                                            </p:txEl>
                                          </p:spTgt>
                                        </p:tgtEl>
                                      </p:cBhvr>
                                    </p:animEffect>
                                  </p:childTnLst>
                                </p:cTn>
                              </p:par>
                              <p:par>
                                <p:cTn id="69" presetID="2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nodeType="click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animEffect transition="in" filter="wipe(down)">
                                      <p:cBhvr>
                                        <p:cTn id="76" dur="500"/>
                                        <p:tgtEl>
                                          <p:spTgt spid="3">
                                            <p:txEl>
                                              <p:pRg st="5" end="5"/>
                                            </p:txEl>
                                          </p:spTgt>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down)">
                                      <p:cBhvr>
                                        <p:cTn id="79" dur="500"/>
                                        <p:tgtEl>
                                          <p:spTgt spid="38"/>
                                        </p:tgtEl>
                                      </p:cBhvr>
                                    </p:animEffect>
                                  </p:childTnLst>
                                </p:cTn>
                              </p:par>
                              <p:par>
                                <p:cTn id="80" presetID="0" presetClass="path" presetSubtype="0" accel="50000" decel="50000" fill="hold" grpId="1" nodeType="withEffect">
                                  <p:stCondLst>
                                    <p:cond delay="0"/>
                                  </p:stCondLst>
                                  <p:childTnLst>
                                    <p:animMotion origin="layout" path="M 2.16033E-6 -1.75544E-6 L 0.17022 0.00162 " pathEditMode="relative" rAng="0" ptsTypes="AA">
                                      <p:cBhvr>
                                        <p:cTn id="81" dur="2000" fill="hold"/>
                                        <p:tgtEl>
                                          <p:spTgt spid="38"/>
                                        </p:tgtEl>
                                        <p:attrNameLst>
                                          <p:attrName>ppt_x</p:attrName>
                                          <p:attrName>ppt_y</p:attrName>
                                        </p:attrNameLst>
                                      </p:cBhvr>
                                      <p:rCtr x="8503" y="69"/>
                                    </p:animMotion>
                                  </p:childTnLst>
                                </p:cTn>
                              </p:par>
                              <p:par>
                                <p:cTn id="82" presetID="22" presetClass="entr" presetSubtype="4"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down)">
                                      <p:cBhvr>
                                        <p:cTn id="84" dur="500"/>
                                        <p:tgtEl>
                                          <p:spTgt spid="3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grpId="1"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par>
                                <p:cTn id="90" presetID="37" presetClass="path" presetSubtype="0" accel="50000" decel="50000" fill="hold" grpId="2" nodeType="withEffect">
                                  <p:stCondLst>
                                    <p:cond delay="0"/>
                                  </p:stCondLst>
                                  <p:childTnLst>
                                    <p:animMotion origin="layout" path="M -2.56811E-7 -0.00139 L 0.18185 0.04563 C 0.2202 0.05605 0.27729 0.0623 0.33698 0.0623 C 0.40517 0.0623 0.45931 0.05605 0.49766 0.04563 L 0.68003 -0.00139 " pathEditMode="relative" rAng="0" ptsTypes="FffFF">
                                      <p:cBhvr>
                                        <p:cTn id="91" dur="2000" fill="hold"/>
                                        <p:tgtEl>
                                          <p:spTgt spid="39"/>
                                        </p:tgtEl>
                                        <p:attrNameLst>
                                          <p:attrName>ppt_x</p:attrName>
                                          <p:attrName>ppt_y</p:attrName>
                                        </p:attrNameLst>
                                      </p:cBhvr>
                                      <p:rCtr x="33993" y="3173"/>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3">
                                            <p:txEl>
                                              <p:pRg st="9" end="9"/>
                                            </p:txEl>
                                          </p:spTgt>
                                        </p:tgtEl>
                                        <p:attrNameLst>
                                          <p:attrName>style.visibility</p:attrName>
                                        </p:attrNameLst>
                                      </p:cBhvr>
                                      <p:to>
                                        <p:strVal val="visible"/>
                                      </p:to>
                                    </p:set>
                                    <p:animEffect transition="in" filter="wipe(down)">
                                      <p:cBhvr>
                                        <p:cTn id="96" dur="500"/>
                                        <p:tgtEl>
                                          <p:spTgt spid="3">
                                            <p:txEl>
                                              <p:pRg st="9" end="9"/>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down)">
                                      <p:cBhvr>
                                        <p:cTn id="101" dur="500"/>
                                        <p:tgtEl>
                                          <p:spTgt spid="40"/>
                                        </p:tgtEl>
                                      </p:cBhvr>
                                    </p:animEffect>
                                  </p:childTnLst>
                                </p:cTn>
                              </p:par>
                              <p:par>
                                <p:cTn id="102" presetID="22" presetClass="entr" presetSubtype="4" fill="hold" grpId="1" nodeType="with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down)">
                                      <p:cBhvr>
                                        <p:cTn id="104" dur="500"/>
                                        <p:tgtEl>
                                          <p:spTgt spid="41"/>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wipe(down)">
                                      <p:cBhvr>
                                        <p:cTn id="107" dur="500"/>
                                        <p:tgtEl>
                                          <p:spTgt spid="42"/>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3"/>
                                        </p:tgtEl>
                                        <p:attrNameLst>
                                          <p:attrName>style.visibility</p:attrName>
                                        </p:attrNameLst>
                                      </p:cBhvr>
                                      <p:to>
                                        <p:strVal val="visible"/>
                                      </p:to>
                                    </p:set>
                                    <p:animEffect transition="in" filter="wipe(down)">
                                      <p:cBhvr>
                                        <p:cTn id="110" dur="500"/>
                                        <p:tgtEl>
                                          <p:spTgt spid="43"/>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down)">
                                      <p:cBhvr>
                                        <p:cTn id="113" dur="500"/>
                                        <p:tgtEl>
                                          <p:spTgt spid="44"/>
                                        </p:tgtEl>
                                      </p:cBhvr>
                                    </p:animEffect>
                                  </p:childTnLst>
                                </p:cTn>
                              </p:par>
                              <p:par>
                                <p:cTn id="114" presetID="22" presetClass="entr" presetSubtype="4" fill="hold" grpId="1" nodeType="with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wipe(down)">
                                      <p:cBhvr>
                                        <p:cTn id="116" dur="500"/>
                                        <p:tgtEl>
                                          <p:spTgt spid="45"/>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wipe(down)">
                                      <p:cBhvr>
                                        <p:cTn id="119" dur="500"/>
                                        <p:tgtEl>
                                          <p:spTgt spid="46"/>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7"/>
                                        </p:tgtEl>
                                        <p:attrNameLst>
                                          <p:attrName>style.visibility</p:attrName>
                                        </p:attrNameLst>
                                      </p:cBhvr>
                                      <p:to>
                                        <p:strVal val="visible"/>
                                      </p:to>
                                    </p:set>
                                    <p:animEffect transition="in" filter="wipe(down)">
                                      <p:cBhvr>
                                        <p:cTn id="122" dur="500"/>
                                        <p:tgtEl>
                                          <p:spTgt spid="47"/>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wipe(down)">
                                      <p:cBhvr>
                                        <p:cTn id="125" dur="500"/>
                                        <p:tgtEl>
                                          <p:spTgt spid="48"/>
                                        </p:tgtEl>
                                      </p:cBhvr>
                                    </p:animEffect>
                                  </p:childTnLst>
                                </p:cTn>
                              </p:par>
                              <p:par>
                                <p:cTn id="126" presetID="22" presetClass="entr" presetSubtype="4" fill="hold" nodeType="withEffect">
                                  <p:stCondLst>
                                    <p:cond delay="0"/>
                                  </p:stCondLst>
                                  <p:childTnLst>
                                    <p:set>
                                      <p:cBhvr>
                                        <p:cTn id="127" dur="1" fill="hold">
                                          <p:stCondLst>
                                            <p:cond delay="0"/>
                                          </p:stCondLst>
                                        </p:cTn>
                                        <p:tgtEl>
                                          <p:spTgt spid="3">
                                            <p:txEl>
                                              <p:pRg st="10" end="10"/>
                                            </p:txEl>
                                          </p:spTgt>
                                        </p:tgtEl>
                                        <p:attrNameLst>
                                          <p:attrName>style.visibility</p:attrName>
                                        </p:attrNameLst>
                                      </p:cBhvr>
                                      <p:to>
                                        <p:strVal val="visible"/>
                                      </p:to>
                                    </p:set>
                                    <p:animEffect transition="in" filter="wipe(down)">
                                      <p:cBhvr>
                                        <p:cTn id="128" dur="500"/>
                                        <p:tgtEl>
                                          <p:spTgt spid="3">
                                            <p:txEl>
                                              <p:pRg st="10" end="10"/>
                                            </p:txEl>
                                          </p:spTgt>
                                        </p:tgtEl>
                                      </p:cBhvr>
                                    </p:animEffect>
                                  </p:childTnLst>
                                </p:cTn>
                              </p:par>
                              <p:par>
                                <p:cTn id="129" presetID="37" presetClass="path" presetSubtype="0" accel="50000" decel="50000" fill="hold" grpId="0" nodeType="withEffect">
                                  <p:stCondLst>
                                    <p:cond delay="0"/>
                                  </p:stCondLst>
                                  <p:childTnLst>
                                    <p:animMotion origin="layout" path="M -7.77373E-7 0.00556 L 0.06976 0.05488 C 0.08451 0.06577 0.10637 0.07202 0.12945 0.07202 C 0.15548 0.07202 0.1763 0.06577 0.19105 0.05488 L 0.26098 0.00556 " pathEditMode="relative" rAng="0" ptsTypes="FffFF">
                                      <p:cBhvr>
                                        <p:cTn id="130" dur="2000" fill="hold"/>
                                        <p:tgtEl>
                                          <p:spTgt spid="41"/>
                                        </p:tgtEl>
                                        <p:attrNameLst>
                                          <p:attrName>ppt_x</p:attrName>
                                          <p:attrName>ppt_y</p:attrName>
                                        </p:attrNameLst>
                                      </p:cBhvr>
                                      <p:rCtr x="13049" y="3312"/>
                                    </p:animMotion>
                                  </p:childTnLst>
                                </p:cTn>
                              </p:par>
                              <p:par>
                                <p:cTn id="131" presetID="37" presetClass="path" presetSubtype="0" accel="50000" decel="50000" fill="hold" grpId="0" nodeType="withEffect">
                                  <p:stCondLst>
                                    <p:cond delay="0"/>
                                  </p:stCondLst>
                                  <p:childTnLst>
                                    <p:animMotion origin="layout" path="M 4.03609E-6 4.48819E-6 L -0.06854 -0.09912 C -0.08295 -0.12113 -0.10429 -0.13363 -0.12685 -0.13363 C -0.15236 -0.13363 -0.17266 -0.12113 -0.18706 -0.09912 L -0.25543 4.48819E-6 " pathEditMode="relative" rAng="0" ptsTypes="FffFF">
                                      <p:cBhvr>
                                        <p:cTn id="132" dur="2000" fill="hold"/>
                                        <p:tgtEl>
                                          <p:spTgt spid="45"/>
                                        </p:tgtEl>
                                        <p:attrNameLst>
                                          <p:attrName>ppt_x</p:attrName>
                                          <p:attrName>ppt_y</p:attrName>
                                        </p:attrNameLst>
                                      </p:cBhvr>
                                      <p:rCtr x="-12771" y="-6693"/>
                                    </p:animMotion>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3">
                                            <p:txEl>
                                              <p:pRg st="11" end="11"/>
                                            </p:txEl>
                                          </p:spTgt>
                                        </p:tgtEl>
                                        <p:attrNameLst>
                                          <p:attrName>style.visibility</p:attrName>
                                        </p:attrNameLst>
                                      </p:cBhvr>
                                      <p:to>
                                        <p:strVal val="visible"/>
                                      </p:to>
                                    </p:set>
                                    <p:animEffect transition="in" filter="wipe(down)">
                                      <p:cBhvr>
                                        <p:cTn id="137" dur="500"/>
                                        <p:tgtEl>
                                          <p:spTgt spid="3">
                                            <p:txEl>
                                              <p:pRg st="11" end="11"/>
                                            </p:txEl>
                                          </p:spTgt>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13"/>
                                        </p:tgtEl>
                                        <p:attrNameLst>
                                          <p:attrName>style.visibility</p:attrName>
                                        </p:attrNameLst>
                                      </p:cBhvr>
                                      <p:to>
                                        <p:strVal val="visible"/>
                                      </p:to>
                                    </p:set>
                                    <p:animEffect transition="in" filter="wipe(down)">
                                      <p:cBhvr>
                                        <p:cTn id="1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9" grpId="0"/>
      <p:bldP spid="30" grpId="0"/>
      <p:bldP spid="31" grpId="0"/>
      <p:bldP spid="32" grpId="0"/>
      <p:bldP spid="33" grpId="0"/>
      <p:bldP spid="34" grpId="0"/>
      <p:bldP spid="35" grpId="0"/>
      <p:bldP spid="36" grpId="0"/>
      <p:bldP spid="38" grpId="0"/>
      <p:bldP spid="38" grpId="1"/>
      <p:bldP spid="39" grpId="0"/>
      <p:bldP spid="39" grpId="1"/>
      <p:bldP spid="39" grpId="2"/>
      <p:bldP spid="41" grpId="0"/>
      <p:bldP spid="41" grpId="1"/>
      <p:bldP spid="42" grpId="0"/>
      <p:bldP spid="43" grpId="0"/>
      <p:bldP spid="44" grpId="0"/>
      <p:bldP spid="45" grpId="0"/>
      <p:bldP spid="45" grpId="1"/>
      <p:bldP spid="46" grpId="0"/>
      <p:bldP spid="47" grpId="0"/>
      <p:bldP spid="48" grpId="0"/>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 xmlns:a16="http://schemas.microsoft.com/office/drawing/2014/main" id="{06C64DF9-FA4B-4864-A539-41C770C79C46}"/>
              </a:ext>
            </a:extLst>
          </p:cNvPr>
          <p:cNvSpPr>
            <a:spLocks noGrp="1"/>
          </p:cNvSpPr>
          <p:nvPr>
            <p:ph type="title"/>
          </p:nvPr>
        </p:nvSpPr>
        <p:spPr/>
        <p:txBody>
          <a:bodyPr/>
          <a:lstStyle/>
          <a:p>
            <a:r>
              <a:rPr kumimoji="1" lang="en-US" altLang="zh-CN"/>
              <a:t>Program</a:t>
            </a:r>
            <a:endParaRPr kumimoji="1" lang="zh-CN" altLang="en-US"/>
          </a:p>
        </p:txBody>
      </p:sp>
      <p:sp>
        <p:nvSpPr>
          <p:cNvPr id="88067" name="Text Box 2">
            <a:extLst>
              <a:ext uri="{FF2B5EF4-FFF2-40B4-BE49-F238E27FC236}">
                <a16:creationId xmlns="" xmlns:a16="http://schemas.microsoft.com/office/drawing/2014/main" id="{F1C3B106-071F-48EC-986D-FAFC2ECCFC14}"/>
              </a:ext>
            </a:extLst>
          </p:cNvPr>
          <p:cNvSpPr txBox="1">
            <a:spLocks noChangeArrowheads="1"/>
          </p:cNvSpPr>
          <p:nvPr/>
        </p:nvSpPr>
        <p:spPr bwMode="auto">
          <a:xfrm>
            <a:off x="609600" y="1566863"/>
            <a:ext cx="7315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kumimoji="1" lang="en-US" altLang="zh-CN" sz="2800">
                <a:solidFill>
                  <a:schemeClr val="tx1"/>
                </a:solidFill>
                <a:sym typeface="Symbol" panose="05050102010706020507" pitchFamily="18" charset="2"/>
              </a:rPr>
              <a:t> void reverse (char s[])</a:t>
            </a:r>
          </a:p>
          <a:p>
            <a:pPr eaLnBrk="1" hangingPunct="1">
              <a:spcBef>
                <a:spcPct val="0"/>
              </a:spcBef>
              <a:buFontTx/>
              <a:buNone/>
            </a:pPr>
            <a:r>
              <a:rPr kumimoji="1" lang="en-US" altLang="zh-CN" sz="2800">
                <a:solidFill>
                  <a:schemeClr val="tx1"/>
                </a:solidFill>
                <a:sym typeface="Symbol" panose="05050102010706020507" pitchFamily="18" charset="2"/>
              </a:rPr>
              <a:t>{</a:t>
            </a:r>
          </a:p>
          <a:p>
            <a:pPr eaLnBrk="1" hangingPunct="1">
              <a:spcBef>
                <a:spcPct val="0"/>
              </a:spcBef>
              <a:buFontTx/>
              <a:buNone/>
            </a:pPr>
            <a:r>
              <a:rPr kumimoji="1" lang="en-US" altLang="zh-CN" sz="2800">
                <a:solidFill>
                  <a:schemeClr val="tx1"/>
                </a:solidFill>
                <a:sym typeface="Symbol" panose="05050102010706020507" pitchFamily="18" charset="2"/>
              </a:rPr>
              <a:t>   int i, j;</a:t>
            </a:r>
          </a:p>
          <a:p>
            <a:pPr eaLnBrk="1" hangingPunct="1">
              <a:spcBef>
                <a:spcPct val="0"/>
              </a:spcBef>
              <a:buFontTx/>
              <a:buNone/>
            </a:pPr>
            <a:r>
              <a:rPr kumimoji="1" lang="en-US" altLang="zh-CN" sz="2800">
                <a:solidFill>
                  <a:schemeClr val="tx1"/>
                </a:solidFill>
                <a:sym typeface="Symbol" panose="05050102010706020507" pitchFamily="18" charset="2"/>
              </a:rPr>
              <a:t>  char c;</a:t>
            </a:r>
          </a:p>
          <a:p>
            <a:pPr eaLnBrk="1" hangingPunct="1">
              <a:spcBef>
                <a:spcPct val="0"/>
              </a:spcBef>
              <a:buFontTx/>
              <a:buNone/>
            </a:pPr>
            <a:r>
              <a:rPr kumimoji="1" lang="en-US" altLang="zh-CN" sz="2800">
                <a:solidFill>
                  <a:schemeClr val="tx1"/>
                </a:solidFill>
                <a:sym typeface="Symbol" panose="05050102010706020507" pitchFamily="18" charset="2"/>
              </a:rPr>
              <a:t>   for (i = 0, j = strlen(s) – 1; i &lt; j; i++, j--)</a:t>
            </a:r>
          </a:p>
          <a:p>
            <a:pPr eaLnBrk="1" hangingPunct="1">
              <a:spcBef>
                <a:spcPct val="0"/>
              </a:spcBef>
              <a:buFontTx/>
              <a:buNone/>
            </a:pPr>
            <a:r>
              <a:rPr kumimoji="1" lang="en-US" altLang="zh-CN" sz="2800">
                <a:solidFill>
                  <a:schemeClr val="tx1"/>
                </a:solidFill>
                <a:sym typeface="Symbol" panose="05050102010706020507" pitchFamily="18" charset="2"/>
              </a:rPr>
              <a:t>  {</a:t>
            </a:r>
          </a:p>
          <a:p>
            <a:pPr eaLnBrk="1" hangingPunct="1">
              <a:spcBef>
                <a:spcPct val="0"/>
              </a:spcBef>
              <a:buFontTx/>
              <a:buNone/>
            </a:pPr>
            <a:r>
              <a:rPr kumimoji="1" lang="en-US" altLang="zh-CN" sz="2800">
                <a:solidFill>
                  <a:schemeClr val="tx1"/>
                </a:solidFill>
                <a:sym typeface="Symbol" panose="05050102010706020507" pitchFamily="18" charset="2"/>
              </a:rPr>
              <a:t>      c = s[i]; s[i] = s[j]; s[j] = c;</a:t>
            </a:r>
          </a:p>
          <a:p>
            <a:pPr eaLnBrk="1" hangingPunct="1">
              <a:spcBef>
                <a:spcPct val="0"/>
              </a:spcBef>
              <a:buFontTx/>
              <a:buNone/>
            </a:pPr>
            <a:r>
              <a:rPr kumimoji="1" lang="en-US" altLang="zh-CN" sz="2800">
                <a:solidFill>
                  <a:schemeClr val="tx1"/>
                </a:solidFill>
                <a:sym typeface="Symbol" panose="05050102010706020507" pitchFamily="18" charset="2"/>
              </a:rPr>
              <a:t>  }</a:t>
            </a:r>
          </a:p>
          <a:p>
            <a:pPr eaLnBrk="1" hangingPunct="1">
              <a:spcBef>
                <a:spcPct val="0"/>
              </a:spcBef>
              <a:buFontTx/>
              <a:buNone/>
            </a:pPr>
            <a:r>
              <a:rPr kumimoji="1" lang="en-US" altLang="zh-CN" sz="2800">
                <a:solidFill>
                  <a:schemeClr val="tx1"/>
                </a:solidFill>
                <a:sym typeface="Symbol" panose="05050102010706020507" pitchFamily="18" charset="2"/>
              </a:rPr>
              <a:t>}</a:t>
            </a:r>
          </a:p>
        </p:txBody>
      </p:sp>
      <p:sp>
        <p:nvSpPr>
          <p:cNvPr id="5" name="圆角矩形标注 5">
            <a:extLst>
              <a:ext uri="{FF2B5EF4-FFF2-40B4-BE49-F238E27FC236}">
                <a16:creationId xmlns="" xmlns:a16="http://schemas.microsoft.com/office/drawing/2014/main" id="{D2D6ADF2-2468-447D-8C99-F4E2DA64A096}"/>
              </a:ext>
            </a:extLst>
          </p:cNvPr>
          <p:cNvSpPr>
            <a:spLocks noChangeArrowheads="1"/>
          </p:cNvSpPr>
          <p:nvPr/>
        </p:nvSpPr>
        <p:spPr bwMode="auto">
          <a:xfrm>
            <a:off x="3429000" y="2362200"/>
            <a:ext cx="2455863" cy="595313"/>
          </a:xfrm>
          <a:prstGeom prst="wedgeRoundRectCallout">
            <a:avLst>
              <a:gd name="adj1" fmla="val -73435"/>
              <a:gd name="adj2" fmla="val 120199"/>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Initialization</a:t>
            </a:r>
          </a:p>
        </p:txBody>
      </p:sp>
      <p:sp>
        <p:nvSpPr>
          <p:cNvPr id="6" name="圆角矩形标注 5">
            <a:extLst>
              <a:ext uri="{FF2B5EF4-FFF2-40B4-BE49-F238E27FC236}">
                <a16:creationId xmlns="" xmlns:a16="http://schemas.microsoft.com/office/drawing/2014/main" id="{2C0C8A0D-F3BC-49BA-B580-271C12A1F134}"/>
              </a:ext>
            </a:extLst>
          </p:cNvPr>
          <p:cNvSpPr>
            <a:spLocks noChangeArrowheads="1"/>
          </p:cNvSpPr>
          <p:nvPr/>
        </p:nvSpPr>
        <p:spPr bwMode="auto">
          <a:xfrm>
            <a:off x="5715000" y="4114800"/>
            <a:ext cx="2455863" cy="595313"/>
          </a:xfrm>
          <a:prstGeom prst="wedgeRoundRectCallout">
            <a:avLst>
              <a:gd name="adj1" fmla="val -70500"/>
              <a:gd name="adj2" fmla="val -124380"/>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Condition</a:t>
            </a:r>
          </a:p>
        </p:txBody>
      </p:sp>
      <p:sp>
        <p:nvSpPr>
          <p:cNvPr id="7" name="圆角矩形标注 6">
            <a:extLst>
              <a:ext uri="{FF2B5EF4-FFF2-40B4-BE49-F238E27FC236}">
                <a16:creationId xmlns="" xmlns:a16="http://schemas.microsoft.com/office/drawing/2014/main" id="{A3276B18-44ED-42E3-B537-FF0C1F379371}"/>
              </a:ext>
            </a:extLst>
          </p:cNvPr>
          <p:cNvSpPr>
            <a:spLocks noChangeArrowheads="1"/>
          </p:cNvSpPr>
          <p:nvPr/>
        </p:nvSpPr>
        <p:spPr bwMode="auto">
          <a:xfrm>
            <a:off x="6248400" y="2133600"/>
            <a:ext cx="2455863" cy="595313"/>
          </a:xfrm>
          <a:prstGeom prst="wedgeRoundRectCallout">
            <a:avLst>
              <a:gd name="adj1" fmla="val -54046"/>
              <a:gd name="adj2" fmla="val 173472"/>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Updating</a:t>
            </a:r>
          </a:p>
        </p:txBody>
      </p:sp>
      <p:sp>
        <p:nvSpPr>
          <p:cNvPr id="8" name="圆角矩形标注 7">
            <a:extLst>
              <a:ext uri="{FF2B5EF4-FFF2-40B4-BE49-F238E27FC236}">
                <a16:creationId xmlns="" xmlns:a16="http://schemas.microsoft.com/office/drawing/2014/main" id="{33B31B8C-FF34-453F-83C3-B5823989F548}"/>
              </a:ext>
            </a:extLst>
          </p:cNvPr>
          <p:cNvSpPr>
            <a:spLocks noChangeArrowheads="1"/>
          </p:cNvSpPr>
          <p:nvPr/>
        </p:nvSpPr>
        <p:spPr bwMode="auto">
          <a:xfrm>
            <a:off x="5105400" y="5181600"/>
            <a:ext cx="2455863" cy="595313"/>
          </a:xfrm>
          <a:prstGeom prst="wedgeRoundRectCallout">
            <a:avLst>
              <a:gd name="adj1" fmla="val -94593"/>
              <a:gd name="adj2" fmla="val -180074"/>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Actions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 xmlns:a16="http://schemas.microsoft.com/office/drawing/2014/main" id="{65C4EA93-3BD6-4098-B747-4BA3E670DBA2}"/>
              </a:ext>
            </a:extLst>
          </p:cNvPr>
          <p:cNvSpPr>
            <a:spLocks noGrp="1"/>
          </p:cNvSpPr>
          <p:nvPr>
            <p:ph type="title"/>
          </p:nvPr>
        </p:nvSpPr>
        <p:spPr/>
        <p:txBody>
          <a:bodyPr/>
          <a:lstStyle/>
          <a:p>
            <a:r>
              <a:rPr lang="en-US" altLang="zh-CN"/>
              <a:t>while statement</a:t>
            </a:r>
            <a:endParaRPr lang="zh-CN" altLang="en-US"/>
          </a:p>
        </p:txBody>
      </p:sp>
      <p:sp>
        <p:nvSpPr>
          <p:cNvPr id="4" name="Rectangle 3">
            <a:extLst>
              <a:ext uri="{FF2B5EF4-FFF2-40B4-BE49-F238E27FC236}">
                <a16:creationId xmlns="" xmlns:a16="http://schemas.microsoft.com/office/drawing/2014/main" id="{0A784484-9F82-42A8-A5B9-CF582B7D4725}"/>
              </a:ext>
            </a:extLst>
          </p:cNvPr>
          <p:cNvSpPr txBox="1">
            <a:spLocks noChangeArrowheads="1"/>
          </p:cNvSpPr>
          <p:nvPr/>
        </p:nvSpPr>
        <p:spPr bwMode="auto">
          <a:xfrm>
            <a:off x="228600" y="963613"/>
            <a:ext cx="3962400" cy="2008187"/>
          </a:xfrm>
          <a:prstGeom prst="rect">
            <a:avLst/>
          </a:prstGeom>
          <a:noFill/>
          <a:ln>
            <a:solidFill>
              <a:schemeClr val="tx1"/>
            </a:solidFill>
          </a:ln>
          <a:extLst/>
        </p:spPr>
        <p:txBody>
          <a:bodyPr/>
          <a:lstStyle/>
          <a:p>
            <a:pPr marL="363538" lvl="2" indent="-269875">
              <a:spcBef>
                <a:spcPct val="20000"/>
              </a:spcBef>
              <a:buClr>
                <a:srgbClr val="003366"/>
              </a:buClr>
              <a:buFont typeface="Wingdings" pitchFamily="2" charset="2"/>
              <a:buNone/>
              <a:defRPr/>
            </a:pPr>
            <a:r>
              <a:rPr lang="en-US" altLang="zh-CN" sz="2400" b="0" kern="0" dirty="0">
                <a:latin typeface="Times New Roman" pitchFamily="18" charset="0"/>
                <a:ea typeface="Times New Roman" charset="0"/>
                <a:cs typeface="Times New Roman" pitchFamily="18" charset="0"/>
              </a:rPr>
              <a:t>while</a:t>
            </a:r>
            <a:r>
              <a:rPr lang="en-US" altLang="zh-CN" sz="2400" kern="0" dirty="0">
                <a:latin typeface="Times New Roman" pitchFamily="18" charset="0"/>
                <a:ea typeface="Times New Roman" charset="0"/>
                <a:cs typeface="Times New Roman" pitchFamily="18" charset="0"/>
              </a:rPr>
              <a:t> (test condition)</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a:p>
            <a:pPr marL="1143000" lvl="2" indent="-104933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     body of the loop</a:t>
            </a:r>
          </a:p>
          <a:p>
            <a:pPr marL="1143000" lvl="2" indent="-966788">
              <a:spcBef>
                <a:spcPct val="20000"/>
              </a:spcBef>
              <a:buClr>
                <a:srgbClr val="003366"/>
              </a:buClr>
              <a:buFont typeface="Wingdings" pitchFamily="2" charset="2"/>
              <a:buNone/>
              <a:defRPr/>
            </a:pPr>
            <a:r>
              <a:rPr lang="en-US" altLang="zh-CN" sz="2400" kern="0" dirty="0">
                <a:latin typeface="Times New Roman" pitchFamily="18" charset="0"/>
                <a:ea typeface="Times New Roman" charset="0"/>
                <a:cs typeface="Times New Roman" pitchFamily="18" charset="0"/>
              </a:rPr>
              <a:t>}</a:t>
            </a:r>
          </a:p>
        </p:txBody>
      </p:sp>
      <p:sp>
        <p:nvSpPr>
          <p:cNvPr id="5" name="圆角矩形标注 4">
            <a:extLst>
              <a:ext uri="{FF2B5EF4-FFF2-40B4-BE49-F238E27FC236}">
                <a16:creationId xmlns="" xmlns:a16="http://schemas.microsoft.com/office/drawing/2014/main" id="{D1A0A91A-1B93-4598-8589-0FA055FCF51B}"/>
              </a:ext>
            </a:extLst>
          </p:cNvPr>
          <p:cNvSpPr>
            <a:spLocks noChangeArrowheads="1"/>
          </p:cNvSpPr>
          <p:nvPr/>
        </p:nvSpPr>
        <p:spPr bwMode="auto">
          <a:xfrm>
            <a:off x="1371600" y="3124200"/>
            <a:ext cx="2895600" cy="1123950"/>
          </a:xfrm>
          <a:prstGeom prst="wedgeRoundRectCallout">
            <a:avLst>
              <a:gd name="adj1" fmla="val 8722"/>
              <a:gd name="adj2" fmla="val -209139"/>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Looping if </a:t>
            </a:r>
            <a:r>
              <a:rPr kumimoji="1" lang="en-US" altLang="zh-CN">
                <a:solidFill>
                  <a:srgbClr val="FF0000"/>
                </a:solidFill>
              </a:rPr>
              <a:t>condition</a:t>
            </a:r>
            <a:r>
              <a:rPr kumimoji="1" lang="en-US" altLang="zh-CN"/>
              <a:t> is true.</a:t>
            </a:r>
          </a:p>
        </p:txBody>
      </p:sp>
      <p:sp>
        <p:nvSpPr>
          <p:cNvPr id="6" name="圆角矩形标注 5">
            <a:extLst>
              <a:ext uri="{FF2B5EF4-FFF2-40B4-BE49-F238E27FC236}">
                <a16:creationId xmlns="" xmlns:a16="http://schemas.microsoft.com/office/drawing/2014/main" id="{BD7E81ED-4DC8-47F0-AEE2-F526BD1E8FFF}"/>
              </a:ext>
            </a:extLst>
          </p:cNvPr>
          <p:cNvSpPr>
            <a:spLocks noChangeArrowheads="1"/>
          </p:cNvSpPr>
          <p:nvPr/>
        </p:nvSpPr>
        <p:spPr bwMode="auto">
          <a:xfrm>
            <a:off x="47625" y="4486275"/>
            <a:ext cx="3370263" cy="1076325"/>
          </a:xfrm>
          <a:prstGeom prst="wedgeRoundRectCallout">
            <a:avLst>
              <a:gd name="adj1" fmla="val -24528"/>
              <a:gd name="adj2" fmla="val -256556"/>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Performing the </a:t>
            </a:r>
            <a:r>
              <a:rPr kumimoji="1" lang="en-US" altLang="zh-CN">
                <a:solidFill>
                  <a:srgbClr val="FF0000"/>
                </a:solidFill>
              </a:rPr>
              <a:t>actions </a:t>
            </a:r>
            <a:r>
              <a:rPr kumimoji="1" lang="en-US" altLang="zh-CN"/>
              <a:t>repeatedly</a:t>
            </a:r>
          </a:p>
        </p:txBody>
      </p:sp>
      <p:sp>
        <p:nvSpPr>
          <p:cNvPr id="7" name="矩形 6">
            <a:extLst>
              <a:ext uri="{FF2B5EF4-FFF2-40B4-BE49-F238E27FC236}">
                <a16:creationId xmlns="" xmlns:a16="http://schemas.microsoft.com/office/drawing/2014/main" id="{F5DA1540-CB38-47FF-BFF1-FDBCC351CC8B}"/>
              </a:ext>
            </a:extLst>
          </p:cNvPr>
          <p:cNvSpPr>
            <a:spLocks noChangeArrowheads="1"/>
          </p:cNvSpPr>
          <p:nvPr/>
        </p:nvSpPr>
        <p:spPr bwMode="auto">
          <a:xfrm>
            <a:off x="381000" y="5867400"/>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800" dirty="0">
                <a:latin typeface="Arial" panose="020B0604020202020204" pitchFamily="34" charset="0"/>
              </a:rPr>
              <a:t>These two are </a:t>
            </a:r>
            <a:r>
              <a:rPr lang="en-US" altLang="zh-CN" sz="2800" dirty="0">
                <a:solidFill>
                  <a:srgbClr val="FF0000"/>
                </a:solidFill>
                <a:latin typeface="Arial" panose="020B0604020202020204" pitchFamily="34" charset="0"/>
              </a:rPr>
              <a:t>the core </a:t>
            </a:r>
            <a:r>
              <a:rPr lang="en-US" altLang="zh-CN" sz="2800" dirty="0">
                <a:latin typeface="Arial" panose="020B0604020202020204" pitchFamily="34" charset="0"/>
              </a:rPr>
              <a:t>of  designing a loop.</a:t>
            </a:r>
            <a:endParaRPr lang="zh-CN" altLang="en-US" sz="2800" dirty="0">
              <a:latin typeface="Arial" panose="020B0604020202020204" pitchFamily="34" charset="0"/>
            </a:endParaRPr>
          </a:p>
        </p:txBody>
      </p:sp>
      <p:sp>
        <p:nvSpPr>
          <p:cNvPr id="8" name="AutoShape 5">
            <a:extLst>
              <a:ext uri="{FF2B5EF4-FFF2-40B4-BE49-F238E27FC236}">
                <a16:creationId xmlns="" xmlns:a16="http://schemas.microsoft.com/office/drawing/2014/main" id="{BA0FAC9B-88A5-4D28-9DF3-A5EA5E2AA044}"/>
              </a:ext>
            </a:extLst>
          </p:cNvPr>
          <p:cNvSpPr>
            <a:spLocks noChangeArrowheads="1"/>
          </p:cNvSpPr>
          <p:nvPr/>
        </p:nvSpPr>
        <p:spPr bwMode="auto">
          <a:xfrm>
            <a:off x="5673725" y="22098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test condition?</a:t>
            </a:r>
          </a:p>
        </p:txBody>
      </p:sp>
      <p:cxnSp>
        <p:nvCxnSpPr>
          <p:cNvPr id="11" name="AutoShape 8">
            <a:extLst>
              <a:ext uri="{FF2B5EF4-FFF2-40B4-BE49-F238E27FC236}">
                <a16:creationId xmlns="" xmlns:a16="http://schemas.microsoft.com/office/drawing/2014/main" id="{BF1A3A87-0755-4494-96AC-281E06A2BA17}"/>
              </a:ext>
            </a:extLst>
          </p:cNvPr>
          <p:cNvCxnSpPr>
            <a:cxnSpLocks noChangeShapeType="1"/>
            <a:endCxn id="8" idx="0"/>
          </p:cNvCxnSpPr>
          <p:nvPr/>
        </p:nvCxnSpPr>
        <p:spPr bwMode="auto">
          <a:xfrm flipH="1">
            <a:off x="6931025" y="1295400"/>
            <a:ext cx="3175"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 name="AutoShape 9">
            <a:extLst>
              <a:ext uri="{FF2B5EF4-FFF2-40B4-BE49-F238E27FC236}">
                <a16:creationId xmlns="" xmlns:a16="http://schemas.microsoft.com/office/drawing/2014/main" id="{3540320A-DE8E-47B4-B021-43E08FD66930}"/>
              </a:ext>
            </a:extLst>
          </p:cNvPr>
          <p:cNvSpPr>
            <a:spLocks noChangeArrowheads="1"/>
          </p:cNvSpPr>
          <p:nvPr/>
        </p:nvSpPr>
        <p:spPr bwMode="auto">
          <a:xfrm>
            <a:off x="6054725" y="3810000"/>
            <a:ext cx="1752600" cy="914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Body of the loop</a:t>
            </a:r>
          </a:p>
        </p:txBody>
      </p:sp>
      <p:cxnSp>
        <p:nvCxnSpPr>
          <p:cNvPr id="13" name="AutoShape 10">
            <a:extLst>
              <a:ext uri="{FF2B5EF4-FFF2-40B4-BE49-F238E27FC236}">
                <a16:creationId xmlns="" xmlns:a16="http://schemas.microsoft.com/office/drawing/2014/main" id="{763432F7-C6BA-47B3-8FF0-702300034DC6}"/>
              </a:ext>
            </a:extLst>
          </p:cNvPr>
          <p:cNvCxnSpPr>
            <a:cxnSpLocks noChangeShapeType="1"/>
            <a:stCxn id="8" idx="2"/>
            <a:endCxn id="12" idx="0"/>
          </p:cNvCxnSpPr>
          <p:nvPr/>
        </p:nvCxnSpPr>
        <p:spPr bwMode="auto">
          <a:xfrm>
            <a:off x="6931025" y="3276600"/>
            <a:ext cx="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1">
            <a:extLst>
              <a:ext uri="{FF2B5EF4-FFF2-40B4-BE49-F238E27FC236}">
                <a16:creationId xmlns="" xmlns:a16="http://schemas.microsoft.com/office/drawing/2014/main" id="{7E7FF7B9-0443-4149-8490-473E26C7F633}"/>
              </a:ext>
            </a:extLst>
          </p:cNvPr>
          <p:cNvCxnSpPr>
            <a:cxnSpLocks noChangeShapeType="1"/>
            <a:stCxn id="12" idx="2"/>
            <a:endCxn id="8" idx="1"/>
          </p:cNvCxnSpPr>
          <p:nvPr/>
        </p:nvCxnSpPr>
        <p:spPr bwMode="auto">
          <a:xfrm rot="5400000" flipH="1">
            <a:off x="5311775" y="3105150"/>
            <a:ext cx="1981200" cy="1257300"/>
          </a:xfrm>
          <a:prstGeom prst="bentConnector4">
            <a:avLst>
              <a:gd name="adj1" fmla="val -11537"/>
              <a:gd name="adj2" fmla="val 11818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12">
            <a:extLst>
              <a:ext uri="{FF2B5EF4-FFF2-40B4-BE49-F238E27FC236}">
                <a16:creationId xmlns="" xmlns:a16="http://schemas.microsoft.com/office/drawing/2014/main" id="{867B81FD-7E1E-4D24-B3E2-1F4BCAA4E41F}"/>
              </a:ext>
            </a:extLst>
          </p:cNvPr>
          <p:cNvCxnSpPr>
            <a:cxnSpLocks noChangeShapeType="1"/>
            <a:stCxn id="8" idx="3"/>
          </p:cNvCxnSpPr>
          <p:nvPr/>
        </p:nvCxnSpPr>
        <p:spPr bwMode="auto">
          <a:xfrm flipH="1">
            <a:off x="6892925" y="2743200"/>
            <a:ext cx="1295400" cy="2819400"/>
          </a:xfrm>
          <a:prstGeom prst="bentConnector4">
            <a:avLst>
              <a:gd name="adj1" fmla="val -38361"/>
              <a:gd name="adj2" fmla="val 8659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Text Box 13">
            <a:extLst>
              <a:ext uri="{FF2B5EF4-FFF2-40B4-BE49-F238E27FC236}">
                <a16:creationId xmlns="" xmlns:a16="http://schemas.microsoft.com/office/drawing/2014/main" id="{F4D6CBD7-07DD-4172-AFAD-F1735D17A726}"/>
              </a:ext>
            </a:extLst>
          </p:cNvPr>
          <p:cNvSpPr txBox="1">
            <a:spLocks noChangeArrowheads="1"/>
          </p:cNvSpPr>
          <p:nvPr/>
        </p:nvSpPr>
        <p:spPr bwMode="auto">
          <a:xfrm>
            <a:off x="6892925" y="3313113"/>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True</a:t>
            </a:r>
          </a:p>
        </p:txBody>
      </p:sp>
      <p:sp>
        <p:nvSpPr>
          <p:cNvPr id="17" name="Text Box 14">
            <a:extLst>
              <a:ext uri="{FF2B5EF4-FFF2-40B4-BE49-F238E27FC236}">
                <a16:creationId xmlns="" xmlns:a16="http://schemas.microsoft.com/office/drawing/2014/main" id="{68F11AEE-F864-4085-BD9F-638B60A920CC}"/>
              </a:ext>
            </a:extLst>
          </p:cNvPr>
          <p:cNvSpPr txBox="1">
            <a:spLocks noChangeArrowheads="1"/>
          </p:cNvSpPr>
          <p:nvPr/>
        </p:nvSpPr>
        <p:spPr bwMode="auto">
          <a:xfrm>
            <a:off x="8172450" y="2322513"/>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18" presetClass="emph" presetSubtype="0" fill="hold" nodeType="withEffect">
                                  <p:stCondLst>
                                    <p:cond delay="0"/>
                                  </p:stCondLst>
                                  <p:iterate type="lt">
                                    <p:tmPct val="4000"/>
                                  </p:iterate>
                                  <p:childTnLst>
                                    <p:set>
                                      <p:cBhvr override="childStyle">
                                        <p:cTn id="12" dur="500" fill="hold"/>
                                        <p:tgtEl>
                                          <p:spTgt spid="4">
                                            <p:txEl>
                                              <p:pRg st="0" end="0"/>
                                            </p:txEl>
                                          </p:spTgt>
                                        </p:tgtEl>
                                        <p:attrNameLst>
                                          <p:attrName>style.textDecorationUnderline</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18" presetClass="emph" presetSubtype="0" fill="hold" nodeType="withEffect">
                                  <p:stCondLst>
                                    <p:cond delay="0"/>
                                  </p:stCondLst>
                                  <p:iterate type="lt">
                                    <p:tmPct val="4000"/>
                                  </p:iterate>
                                  <p:childTnLst>
                                    <p:set>
                                      <p:cBhvr override="childStyle">
                                        <p:cTn id="33" dur="500" fill="hold"/>
                                        <p:tgtEl>
                                          <p:spTgt spid="4">
                                            <p:txEl>
                                              <p:pRg st="2" end="2"/>
                                            </p:txEl>
                                          </p:spTgt>
                                        </p:tgtEl>
                                        <p:attrNameLst>
                                          <p:attrName>style.textDecorationUnderline</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down)">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12" grpId="0" animBg="1"/>
      <p:bldP spid="16" grpId="0"/>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 xmlns:a16="http://schemas.microsoft.com/office/drawing/2014/main" id="{EEF785FC-AF47-4C10-A06E-FC87D8FB04B8}"/>
              </a:ext>
            </a:extLst>
          </p:cNvPr>
          <p:cNvSpPr>
            <a:spLocks noGrp="1"/>
          </p:cNvSpPr>
          <p:nvPr>
            <p:ph type="title"/>
          </p:nvPr>
        </p:nvSpPr>
        <p:spPr/>
        <p:txBody>
          <a:bodyPr/>
          <a:lstStyle/>
          <a:p>
            <a:r>
              <a:rPr kumimoji="1" lang="en-US" altLang="zh-CN"/>
              <a:t>Loops summary</a:t>
            </a:r>
            <a:endParaRPr kumimoji="1" lang="zh-CN" altLang="en-US"/>
          </a:p>
        </p:txBody>
      </p:sp>
      <p:sp>
        <p:nvSpPr>
          <p:cNvPr id="90115" name="内容占位符 2">
            <a:extLst>
              <a:ext uri="{FF2B5EF4-FFF2-40B4-BE49-F238E27FC236}">
                <a16:creationId xmlns="" xmlns:a16="http://schemas.microsoft.com/office/drawing/2014/main" id="{85C3351D-A02E-43F9-8A99-83A1B1353C87}"/>
              </a:ext>
            </a:extLst>
          </p:cNvPr>
          <p:cNvSpPr>
            <a:spLocks noGrp="1"/>
          </p:cNvSpPr>
          <p:nvPr>
            <p:ph idx="1"/>
          </p:nvPr>
        </p:nvSpPr>
        <p:spPr>
          <a:xfrm>
            <a:off x="304800" y="990600"/>
            <a:ext cx="8610600" cy="4191000"/>
          </a:xfrm>
        </p:spPr>
        <p:txBody>
          <a:bodyPr/>
          <a:lstStyle/>
          <a:p>
            <a:r>
              <a:rPr kumimoji="1" lang="en-US" altLang="zh-CN">
                <a:ea typeface="宋体" panose="02010600030101010101" pitchFamily="2" charset="-122"/>
              </a:rPr>
              <a:t>Designing a loop</a:t>
            </a:r>
          </a:p>
          <a:p>
            <a:pPr lvl="1"/>
            <a:r>
              <a:rPr kumimoji="1" lang="en-US" altLang="zh-CN">
                <a:ea typeface="宋体" panose="02010600030101010101" pitchFamily="2" charset="-122"/>
              </a:rPr>
              <a:t>Condition</a:t>
            </a:r>
          </a:p>
          <a:p>
            <a:pPr lvl="1"/>
            <a:r>
              <a:rPr kumimoji="1" lang="en-US" altLang="zh-CN">
                <a:ea typeface="宋体" panose="02010600030101010101" pitchFamily="2" charset="-122"/>
              </a:rPr>
              <a:t>Repeated actions</a:t>
            </a:r>
          </a:p>
          <a:p>
            <a:endParaRPr kumimoji="1" lang="en-US" altLang="zh-CN">
              <a:ea typeface="宋体" panose="02010600030101010101" pitchFamily="2" charset="-122"/>
            </a:endParaRPr>
          </a:p>
          <a:p>
            <a:r>
              <a:rPr kumimoji="1" lang="en-US" altLang="zh-CN">
                <a:ea typeface="宋体" panose="02010600030101010101" pitchFamily="2" charset="-122"/>
              </a:rPr>
              <a:t>Implementing a loop</a:t>
            </a:r>
          </a:p>
          <a:p>
            <a:pPr lvl="1"/>
            <a:r>
              <a:rPr kumimoji="1" lang="en-US" altLang="zh-CN">
                <a:ea typeface="宋体" panose="02010600030101010101" pitchFamily="2" charset="-122"/>
              </a:rPr>
              <a:t>Initialization</a:t>
            </a:r>
          </a:p>
          <a:p>
            <a:pPr lvl="1"/>
            <a:r>
              <a:rPr kumimoji="1" lang="en-US" altLang="zh-CN">
                <a:ea typeface="宋体" panose="02010600030101010101" pitchFamily="2" charset="-122"/>
              </a:rPr>
              <a:t>Condition</a:t>
            </a:r>
          </a:p>
          <a:p>
            <a:pPr lvl="1"/>
            <a:r>
              <a:rPr kumimoji="1" lang="en-US" altLang="zh-CN">
                <a:ea typeface="宋体" panose="02010600030101010101" pitchFamily="2" charset="-122"/>
              </a:rPr>
              <a:t>Updating</a:t>
            </a:r>
          </a:p>
          <a:p>
            <a:pPr lvl="1"/>
            <a:r>
              <a:rPr kumimoji="1" lang="en-US" altLang="zh-CN">
                <a:ea typeface="宋体" panose="02010600030101010101" pitchFamily="2" charset="-122"/>
              </a:rPr>
              <a:t>Action</a:t>
            </a:r>
            <a:endParaRPr kumimoji="1"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 xmlns:a16="http://schemas.microsoft.com/office/drawing/2014/main" id="{37CD258A-7539-403E-AF40-6B2938E638B2}"/>
              </a:ext>
            </a:extLst>
          </p:cNvPr>
          <p:cNvSpPr>
            <a:spLocks noGrp="1"/>
          </p:cNvSpPr>
          <p:nvPr>
            <p:ph type="title"/>
          </p:nvPr>
        </p:nvSpPr>
        <p:spPr/>
        <p:txBody>
          <a:bodyPr/>
          <a:lstStyle/>
          <a:p>
            <a:r>
              <a:rPr kumimoji="1" lang="en-US" altLang="zh-CN"/>
              <a:t>Tips for efficient programs </a:t>
            </a:r>
            <a:endParaRPr kumimoji="1" lang="zh-CN" altLang="en-US"/>
          </a:p>
        </p:txBody>
      </p:sp>
      <p:sp>
        <p:nvSpPr>
          <p:cNvPr id="92163" name="内容占位符 2">
            <a:extLst>
              <a:ext uri="{FF2B5EF4-FFF2-40B4-BE49-F238E27FC236}">
                <a16:creationId xmlns="" xmlns:a16="http://schemas.microsoft.com/office/drawing/2014/main" id="{E535698A-8451-4F77-A8E9-077AFA3759F8}"/>
              </a:ext>
            </a:extLst>
          </p:cNvPr>
          <p:cNvSpPr>
            <a:spLocks noGrp="1"/>
          </p:cNvSpPr>
          <p:nvPr>
            <p:ph idx="1"/>
          </p:nvPr>
        </p:nvSpPr>
        <p:spPr/>
        <p:txBody>
          <a:bodyPr/>
          <a:lstStyle/>
          <a:p>
            <a:r>
              <a:rPr kumimoji="1" lang="en-US" altLang="zh-CN" dirty="0">
                <a:ea typeface="宋体" panose="02010600030101010101" pitchFamily="2" charset="-122"/>
              </a:rPr>
              <a:t>Narrow the searching range (prime number, reverse, chicken/dollar)</a:t>
            </a:r>
          </a:p>
          <a:p>
            <a:endParaRPr kumimoji="1" lang="en-US" altLang="zh-CN" dirty="0">
              <a:ea typeface="宋体" panose="02010600030101010101" pitchFamily="2" charset="-122"/>
            </a:endParaRPr>
          </a:p>
          <a:p>
            <a:endParaRPr kumimoji="1" lang="en-US" altLang="zh-CN" dirty="0">
              <a:ea typeface="宋体" panose="02010600030101010101" pitchFamily="2" charset="-122"/>
            </a:endParaRPr>
          </a:p>
          <a:p>
            <a:r>
              <a:rPr kumimoji="1" lang="en-US" altLang="zh-CN" dirty="0">
                <a:ea typeface="宋体" panose="02010600030101010101" pitchFamily="2" charset="-122"/>
              </a:rPr>
              <a:t>Increase the searching step (</a:t>
            </a:r>
            <a:r>
              <a:rPr kumimoji="1" lang="en-US" altLang="zh-CN" dirty="0" err="1">
                <a:ea typeface="宋体" panose="02010600030101010101" pitchFamily="2" charset="-122"/>
              </a:rPr>
              <a:t>gcd</a:t>
            </a:r>
            <a:r>
              <a:rPr kumimoji="1" lang="en-US" altLang="zh-CN" dirty="0">
                <a:ea typeface="宋体" panose="02010600030101010101" pitchFamily="2" charset="-122"/>
              </a:rPr>
              <a:t>, binary search, shell sorting, and many linear equation solvers)</a:t>
            </a:r>
          </a:p>
          <a:p>
            <a:endParaRPr kumimoji="1" lang="en-US" altLang="zh-CN" dirty="0">
              <a:ea typeface="宋体" panose="02010600030101010101" pitchFamily="2" charset="-122"/>
            </a:endParaRPr>
          </a:p>
          <a:p>
            <a:endParaRPr kumimoji="1" lang="en-US" altLang="zh-CN" dirty="0">
              <a:ea typeface="宋体" panose="02010600030101010101" pitchFamily="2" charset="-122"/>
            </a:endParaRPr>
          </a:p>
          <a:p>
            <a:r>
              <a:rPr kumimoji="1" lang="en-US" altLang="zh-CN" dirty="0">
                <a:ea typeface="宋体" panose="02010600030101010101" pitchFamily="2" charset="-122"/>
              </a:rPr>
              <a:t>Use the values or space available previously (series summation, reverse and incremental algorithms)</a:t>
            </a:r>
          </a:p>
          <a:p>
            <a:endParaRPr kumimoji="1" lang="en-US" altLang="zh-CN" dirty="0">
              <a:ea typeface="宋体" panose="02010600030101010101" pitchFamily="2" charset="-122"/>
            </a:endParaRPr>
          </a:p>
          <a:p>
            <a:endParaRPr kumimoji="1" lang="en-US" altLang="zh-CN" dirty="0">
              <a:ea typeface="宋体" panose="02010600030101010101" pitchFamily="2" charset="-122"/>
            </a:endParaRPr>
          </a:p>
          <a:p>
            <a:endParaRPr kumimoji="1" lang="zh-CN" altLang="en-US" dirty="0">
              <a:ea typeface="宋体" panose="02010600030101010101" pitchFamily="2" charset="-122"/>
            </a:endParaRPr>
          </a:p>
        </p:txBody>
      </p:sp>
      <p:graphicFrame>
        <p:nvGraphicFramePr>
          <p:cNvPr id="4" name="Object 7"/>
          <p:cNvGraphicFramePr>
            <a:graphicFrameLocks noChangeAspect="1"/>
          </p:cNvGraphicFramePr>
          <p:nvPr>
            <p:extLst>
              <p:ext uri="{D42A27DB-BD31-4B8C-83A1-F6EECF244321}">
                <p14:modId xmlns:p14="http://schemas.microsoft.com/office/powerpoint/2010/main" val="2023842524"/>
              </p:ext>
            </p:extLst>
          </p:nvPr>
        </p:nvGraphicFramePr>
        <p:xfrm>
          <a:off x="1907704" y="5085184"/>
          <a:ext cx="3821772" cy="1136378"/>
        </p:xfrm>
        <a:graphic>
          <a:graphicData uri="http://schemas.openxmlformats.org/presentationml/2006/ole">
            <mc:AlternateContent xmlns:mc="http://schemas.openxmlformats.org/markup-compatibility/2006">
              <mc:Choice xmlns:v="urn:schemas-microsoft-com:vml" Requires="v">
                <p:oleObj spid="_x0000_s19458" name="公式" r:id="rId4" imgW="1409700" imgH="419100" progId="Equation.3">
                  <p:embed/>
                </p:oleObj>
              </mc:Choice>
              <mc:Fallback>
                <p:oleObj name="公式" r:id="rId4" imgW="1409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5085184"/>
                        <a:ext cx="3821772" cy="113637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 xmlns:a16="http://schemas.microsoft.com/office/drawing/2014/main" id="{A43C5057-8559-4F2D-81CF-E900B59ADA42}"/>
              </a:ext>
            </a:extLst>
          </p:cNvPr>
          <p:cNvSpPr>
            <a:spLocks noGrp="1"/>
          </p:cNvSpPr>
          <p:nvPr>
            <p:ph type="title"/>
          </p:nvPr>
        </p:nvSpPr>
        <p:spPr/>
        <p:txBody>
          <a:bodyPr/>
          <a:lstStyle/>
          <a:p>
            <a:r>
              <a:rPr lang="en-US" altLang="zh-CN"/>
              <a:t>Structured Programming</a:t>
            </a:r>
            <a:endParaRPr kumimoji="1" lang="zh-CN" altLang="en-US"/>
          </a:p>
        </p:txBody>
      </p:sp>
      <p:sp>
        <p:nvSpPr>
          <p:cNvPr id="94211" name="内容占位符 2">
            <a:extLst>
              <a:ext uri="{FF2B5EF4-FFF2-40B4-BE49-F238E27FC236}">
                <a16:creationId xmlns="" xmlns:a16="http://schemas.microsoft.com/office/drawing/2014/main" id="{90797028-5873-4419-AF3F-5DF130F91DFE}"/>
              </a:ext>
            </a:extLst>
          </p:cNvPr>
          <p:cNvSpPr>
            <a:spLocks noGrp="1"/>
          </p:cNvSpPr>
          <p:nvPr>
            <p:ph idx="1"/>
          </p:nvPr>
        </p:nvSpPr>
        <p:spPr>
          <a:xfrm>
            <a:off x="304800" y="990600"/>
            <a:ext cx="8610600" cy="4800600"/>
          </a:xfrm>
        </p:spPr>
        <p:txBody>
          <a:bodyPr/>
          <a:lstStyle/>
          <a:p>
            <a:pPr>
              <a:lnSpc>
                <a:spcPct val="90000"/>
              </a:lnSpc>
            </a:pPr>
            <a:r>
              <a:rPr lang="en-US" altLang="zh-CN" sz="3400">
                <a:ea typeface="宋体" panose="02010600030101010101" pitchFamily="2" charset="-122"/>
              </a:rPr>
              <a:t>Using only the basic three control structures:</a:t>
            </a:r>
          </a:p>
          <a:p>
            <a:pPr lvl="1">
              <a:lnSpc>
                <a:spcPct val="90000"/>
              </a:lnSpc>
            </a:pPr>
            <a:r>
              <a:rPr lang="en-US" altLang="zh-CN" sz="2800">
                <a:ea typeface="宋体" panose="02010600030101010101" pitchFamily="2" charset="-122"/>
              </a:rPr>
              <a:t>Sequence (straight line) structure</a:t>
            </a:r>
          </a:p>
          <a:p>
            <a:pPr lvl="1">
              <a:lnSpc>
                <a:spcPct val="90000"/>
              </a:lnSpc>
            </a:pPr>
            <a:r>
              <a:rPr lang="en-US" altLang="zh-CN" sz="2800">
                <a:ea typeface="宋体" panose="02010600030101010101" pitchFamily="2" charset="-122"/>
              </a:rPr>
              <a:t>Selection (branching) structure</a:t>
            </a:r>
          </a:p>
          <a:p>
            <a:pPr lvl="1">
              <a:lnSpc>
                <a:spcPct val="90000"/>
              </a:lnSpc>
            </a:pPr>
            <a:r>
              <a:rPr lang="en-US" altLang="zh-CN" sz="2800">
                <a:ea typeface="宋体" panose="02010600030101010101" pitchFamily="2" charset="-122"/>
              </a:rPr>
              <a:t>Repetition (looping) structure</a:t>
            </a:r>
          </a:p>
          <a:p>
            <a:pPr>
              <a:lnSpc>
                <a:spcPct val="90000"/>
              </a:lnSpc>
            </a:pPr>
            <a:r>
              <a:rPr lang="en-US" altLang="zh-CN" sz="3400">
                <a:ea typeface="宋体" panose="02010600030101010101" pitchFamily="2" charset="-122"/>
              </a:rPr>
              <a:t>structured programming is synonymous with </a:t>
            </a:r>
            <a:r>
              <a:rPr lang="zh-CN" altLang="en-US" sz="3400">
                <a:ea typeface="宋体" panose="02010600030101010101" pitchFamily="2" charset="-122"/>
              </a:rPr>
              <a:t>“</a:t>
            </a:r>
            <a:r>
              <a:rPr lang="en-US" altLang="zh-CN" sz="3400">
                <a:ea typeface="宋体" panose="02010600030101010101" pitchFamily="2" charset="-122"/>
              </a:rPr>
              <a:t>goto less programming</a:t>
            </a:r>
            <a:r>
              <a:rPr lang="zh-CN" altLang="en-US" sz="3400">
                <a:ea typeface="宋体" panose="02010600030101010101" pitchFamily="2" charset="-122"/>
              </a:rPr>
              <a:t>”</a:t>
            </a:r>
            <a:r>
              <a:rPr lang="en-US" altLang="zh-CN" sz="3400">
                <a:ea typeface="宋体" panose="02010600030101010101" pitchFamily="2" charset="-122"/>
              </a:rPr>
              <a:t>.</a:t>
            </a:r>
          </a:p>
          <a:p>
            <a:pPr>
              <a:lnSpc>
                <a:spcPct val="90000"/>
              </a:lnSpc>
            </a:pPr>
            <a:r>
              <a:rPr lang="en-US" altLang="zh-CN" sz="3400">
                <a:ea typeface="宋体" panose="02010600030101010101" pitchFamily="2" charset="-122"/>
              </a:rPr>
              <a:t>Do not go to </a:t>
            </a:r>
            <a:r>
              <a:rPr lang="en-US" altLang="zh-CN" sz="3400" b="0">
                <a:ea typeface="宋体" panose="02010600030101010101" pitchFamily="2" charset="-122"/>
              </a:rPr>
              <a:t>goto</a:t>
            </a:r>
            <a:r>
              <a:rPr lang="en-US" altLang="zh-CN" sz="3400">
                <a:ea typeface="宋体" panose="02010600030101010101" pitchFamily="2" charset="-122"/>
              </a:rPr>
              <a:t> statement!</a:t>
            </a:r>
          </a:p>
          <a:p>
            <a:pPr>
              <a:lnSpc>
                <a:spcPct val="90000"/>
              </a:lnSpc>
              <a:buFont typeface="Wingdings" panose="05000000000000000000" pitchFamily="2" charset="2"/>
              <a:buNone/>
            </a:pPr>
            <a:endParaRPr lang="zh-CN" altLang="en-US" sz="3400">
              <a:ea typeface="宋体" panose="02010600030101010101" pitchFamily="2" charset="-122"/>
            </a:endParaRPr>
          </a:p>
          <a:p>
            <a:endParaRPr kumimoji="1"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 xmlns:a16="http://schemas.microsoft.com/office/drawing/2014/main" id="{EF9A792A-08EF-484D-A5A6-05CE8D545AA1}"/>
              </a:ext>
            </a:extLst>
          </p:cNvPr>
          <p:cNvSpPr>
            <a:spLocks noGrp="1"/>
          </p:cNvSpPr>
          <p:nvPr>
            <p:ph type="title"/>
          </p:nvPr>
        </p:nvSpPr>
        <p:spPr/>
        <p:txBody>
          <a:bodyPr/>
          <a:lstStyle/>
          <a:p>
            <a:r>
              <a:rPr kumimoji="1" lang="en-US" altLang="zh-CN" dirty="0">
                <a:ea typeface="宋体" panose="02010600030101010101" pitchFamily="2" charset="-122"/>
              </a:rPr>
              <a:t>Exercise-1</a:t>
            </a:r>
            <a:endParaRPr kumimoji="1" lang="zh-CN" altLang="en-US" dirty="0">
              <a:ea typeface="宋体" panose="02010600030101010101" pitchFamily="2" charset="-122"/>
            </a:endParaRPr>
          </a:p>
        </p:txBody>
      </p:sp>
      <p:sp>
        <p:nvSpPr>
          <p:cNvPr id="2" name="内容占位符 2">
            <a:extLst>
              <a:ext uri="{FF2B5EF4-FFF2-40B4-BE49-F238E27FC236}">
                <a16:creationId xmlns="" xmlns:a16="http://schemas.microsoft.com/office/drawing/2014/main" id="{90EE6A8E-2413-41C8-9242-680BDFF041C6}"/>
              </a:ext>
            </a:extLst>
          </p:cNvPr>
          <p:cNvSpPr>
            <a:spLocks noGrp="1"/>
          </p:cNvSpPr>
          <p:nvPr>
            <p:ph idx="1"/>
          </p:nvPr>
        </p:nvSpPr>
        <p:spPr>
          <a:xfrm>
            <a:off x="152400" y="914400"/>
            <a:ext cx="8839200" cy="5791200"/>
          </a:xfrm>
        </p:spPr>
        <p:txBody>
          <a:bodyPr/>
          <a:lstStyle/>
          <a:p>
            <a:pPr marL="0" indent="0">
              <a:buFont typeface="Wingdings" panose="05000000000000000000" pitchFamily="2" charset="2"/>
              <a:buNone/>
            </a:pPr>
            <a:r>
              <a:rPr kumimoji="1" lang="en-US" altLang="zh-CN" sz="2000" dirty="0">
                <a:ea typeface="宋体" panose="02010600030101010101" pitchFamily="2" charset="-122"/>
              </a:rPr>
              <a:t>What</a:t>
            </a:r>
            <a:r>
              <a:rPr kumimoji="1" lang="zh-CN" altLang="en-US" sz="2000" dirty="0">
                <a:ea typeface="宋体" panose="02010600030101010101" pitchFamily="2" charset="-122"/>
              </a:rPr>
              <a:t> </a:t>
            </a:r>
            <a:r>
              <a:rPr kumimoji="1" lang="en-US" altLang="zh-CN" sz="2000" dirty="0">
                <a:ea typeface="宋体" panose="02010600030101010101" pitchFamily="2" charset="-122"/>
              </a:rPr>
              <a:t>will</a:t>
            </a:r>
            <a:r>
              <a:rPr kumimoji="1" lang="zh-CN" altLang="en-US" sz="2000" dirty="0">
                <a:ea typeface="宋体" panose="02010600030101010101" pitchFamily="2" charset="-122"/>
              </a:rPr>
              <a:t> </a:t>
            </a:r>
            <a:r>
              <a:rPr kumimoji="1" lang="en-US" altLang="zh-CN" sz="2000" dirty="0">
                <a:ea typeface="宋体" panose="02010600030101010101" pitchFamily="2" charset="-122"/>
              </a:rPr>
              <a:t>each of the</a:t>
            </a:r>
            <a:r>
              <a:rPr kumimoji="1" lang="zh-CN" altLang="en-US" sz="2000" dirty="0">
                <a:ea typeface="宋体" panose="02010600030101010101" pitchFamily="2" charset="-122"/>
              </a:rPr>
              <a:t> </a:t>
            </a:r>
            <a:r>
              <a:rPr kumimoji="1" lang="en-US" altLang="zh-CN" sz="2000" dirty="0">
                <a:ea typeface="宋体" panose="02010600030101010101" pitchFamily="2" charset="-122"/>
              </a:rPr>
              <a:t>following</a:t>
            </a:r>
            <a:r>
              <a:rPr kumimoji="1" lang="zh-CN" altLang="en-US" sz="2000" dirty="0">
                <a:ea typeface="宋体" panose="02010600030101010101" pitchFamily="2" charset="-122"/>
              </a:rPr>
              <a:t> </a:t>
            </a:r>
            <a:r>
              <a:rPr kumimoji="1" lang="en-US" altLang="zh-CN" sz="2000" dirty="0">
                <a:ea typeface="宋体" panose="02010600030101010101" pitchFamily="2" charset="-122"/>
              </a:rPr>
              <a:t>program</a:t>
            </a:r>
            <a:r>
              <a:rPr kumimoji="1" lang="zh-CN" altLang="en-US" sz="2000" dirty="0">
                <a:ea typeface="宋体" panose="02010600030101010101" pitchFamily="2" charset="-122"/>
              </a:rPr>
              <a:t> </a:t>
            </a:r>
            <a:r>
              <a:rPr kumimoji="1" lang="en-US" altLang="zh-CN" sz="2000" dirty="0">
                <a:ea typeface="宋体" panose="02010600030101010101" pitchFamily="2" charset="-122"/>
              </a:rPr>
              <a:t>print?</a:t>
            </a:r>
          </a:p>
          <a:p>
            <a:pPr marL="0" indent="0">
              <a:buFont typeface="Wingdings" panose="05000000000000000000" pitchFamily="2" charset="2"/>
              <a:buNone/>
            </a:pPr>
            <a:r>
              <a:rPr kumimoji="1" lang="en-US" altLang="zh-CN" sz="2000" dirty="0">
                <a:ea typeface="宋体" panose="02010600030101010101" pitchFamily="2" charset="-122"/>
              </a:rPr>
              <a:t>#include &lt;</a:t>
            </a:r>
            <a:r>
              <a:rPr kumimoji="1" lang="en-US" altLang="zh-CN" sz="2000" dirty="0" err="1">
                <a:ea typeface="宋体" panose="02010600030101010101" pitchFamily="2" charset="-122"/>
              </a:rPr>
              <a:t>stdio.h</a:t>
            </a:r>
            <a:r>
              <a:rPr kumimoji="1" lang="en-US" altLang="zh-CN" sz="2000" dirty="0">
                <a:ea typeface="宋体" panose="02010600030101010101" pitchFamily="2" charset="-122"/>
              </a:rPr>
              <a:t>&gt;</a:t>
            </a:r>
          </a:p>
          <a:p>
            <a:pPr marL="0" indent="0">
              <a:buFont typeface="Wingdings" panose="05000000000000000000" pitchFamily="2" charset="2"/>
              <a:buNone/>
            </a:pPr>
            <a:r>
              <a:rPr kumimoji="1" lang="en-US" altLang="zh-CN" sz="1600" dirty="0" err="1">
                <a:ea typeface="宋体" panose="02010600030101010101" pitchFamily="2" charset="-122"/>
              </a:rPr>
              <a:t>int</a:t>
            </a:r>
            <a:r>
              <a:rPr kumimoji="1" lang="en-US" altLang="zh-CN" sz="1600" dirty="0">
                <a:ea typeface="宋体" panose="02010600030101010101" pitchFamily="2" charset="-122"/>
              </a:rPr>
              <a:t> main(void)</a:t>
            </a:r>
          </a:p>
          <a:p>
            <a:pPr marL="0" indent="0">
              <a:buFont typeface="Wingdings" panose="05000000000000000000" pitchFamily="2" charset="2"/>
              <a:buNone/>
            </a:pPr>
            <a:r>
              <a:rPr kumimoji="1" lang="en-US" altLang="zh-CN" sz="1600" dirty="0">
                <a:ea typeface="宋体" panose="02010600030101010101" pitchFamily="2" charset="-122"/>
              </a:rPr>
              <a:t>{</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int</a:t>
            </a:r>
            <a:r>
              <a:rPr kumimoji="1" lang="en-US" altLang="zh-CN" sz="1600" dirty="0">
                <a:ea typeface="宋体" panose="02010600030101010101" pitchFamily="2" charset="-122"/>
              </a:rPr>
              <a:t>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 0; </a:t>
            </a:r>
          </a:p>
          <a:p>
            <a:pPr marL="0" indent="0">
              <a:buFont typeface="Wingdings" panose="05000000000000000000" pitchFamily="2" charset="2"/>
              <a:buNone/>
            </a:pPr>
            <a:r>
              <a:rPr kumimoji="1" lang="en-US" altLang="zh-CN" sz="1600" dirty="0">
                <a:ea typeface="宋体" panose="02010600030101010101" pitchFamily="2" charset="-122"/>
              </a:rPr>
              <a:t>                  while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&lt; 4) </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(“Hi!”);</a:t>
            </a:r>
          </a:p>
          <a:p>
            <a:pPr marL="0" indent="0">
              <a:buFont typeface="Wingdings" panose="05000000000000000000" pitchFamily="2" charset="2"/>
              <a:buNone/>
            </a:pPr>
            <a:r>
              <a:rPr kumimoji="1" lang="en-US" altLang="zh-CN" sz="1600" dirty="0">
                <a:ea typeface="宋体" panose="02010600030101010101" pitchFamily="2" charset="-122"/>
              </a:rPr>
              <a:t>	do </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(“Bye!”);</a:t>
            </a:r>
          </a:p>
          <a:p>
            <a:pPr marL="0" indent="0">
              <a:buFont typeface="Wingdings" panose="05000000000000000000" pitchFamily="2" charset="2"/>
              <a:buNone/>
            </a:pPr>
            <a:r>
              <a:rPr kumimoji="1" lang="en-US" altLang="zh-CN" sz="1600" dirty="0">
                <a:ea typeface="宋体" panose="02010600030101010101" pitchFamily="2" charset="-122"/>
              </a:rPr>
              <a:t>	while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&lt; 8);</a:t>
            </a:r>
          </a:p>
          <a:p>
            <a:pPr marL="0" indent="0">
              <a:buFont typeface="Wingdings" panose="05000000000000000000" pitchFamily="2" charset="2"/>
              <a:buNone/>
            </a:pPr>
            <a:r>
              <a:rPr kumimoji="1" lang="en-US" altLang="zh-CN" sz="1600" dirty="0">
                <a:ea typeface="宋体" panose="02010600030101010101" pitchFamily="2" charset="-122"/>
              </a:rPr>
              <a:t>	return 0;</a:t>
            </a:r>
          </a:p>
          <a:p>
            <a:pPr marL="0" indent="0">
              <a:buFont typeface="Wingdings" panose="05000000000000000000" pitchFamily="2" charset="2"/>
              <a:buNone/>
            </a:pPr>
            <a:r>
              <a:rPr kumimoji="1" lang="en-US" altLang="zh-CN" sz="1600" dirty="0">
                <a:ea typeface="宋体" panose="02010600030101010101" pitchFamily="2" charset="-122"/>
              </a:rPr>
              <a:t>}</a:t>
            </a:r>
          </a:p>
          <a:p>
            <a:pPr marL="0" indent="0">
              <a:buNone/>
            </a:pPr>
            <a:r>
              <a:rPr kumimoji="1" lang="en-US" altLang="zh-CN" sz="1600" dirty="0" err="1">
                <a:ea typeface="宋体" panose="02010600030101010101" pitchFamily="2" charset="-122"/>
              </a:rPr>
              <a:t>int</a:t>
            </a:r>
            <a:r>
              <a:rPr kumimoji="1" lang="en-US" altLang="zh-CN" sz="1600" dirty="0">
                <a:ea typeface="宋体" panose="02010600030101010101" pitchFamily="2" charset="-122"/>
              </a:rPr>
              <a:t> main(void)</a:t>
            </a:r>
          </a:p>
          <a:p>
            <a:pPr marL="0" indent="0">
              <a:buNone/>
            </a:pPr>
            <a:r>
              <a:rPr kumimoji="1" lang="en-US" altLang="zh-CN" sz="1600" dirty="0">
                <a:ea typeface="宋体" panose="02010600030101010101" pitchFamily="2" charset="-122"/>
              </a:rPr>
              <a:t>{</a:t>
            </a:r>
          </a:p>
          <a:p>
            <a:pPr marL="0" indent="0">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int</a:t>
            </a:r>
            <a:r>
              <a:rPr kumimoji="1" lang="en-US" altLang="zh-CN" sz="1600" dirty="0">
                <a:ea typeface="宋体" panose="02010600030101010101" pitchFamily="2" charset="-122"/>
              </a:rPr>
              <a:t>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 char </a:t>
            </a:r>
            <a:r>
              <a:rPr kumimoji="1" lang="en-US" altLang="zh-CN" sz="1600" dirty="0" err="1">
                <a:ea typeface="宋体" panose="02010600030101010101" pitchFamily="2" charset="-122"/>
              </a:rPr>
              <a:t>ch</a:t>
            </a:r>
            <a:r>
              <a:rPr kumimoji="1" lang="en-US" altLang="zh-CN" sz="1600" dirty="0">
                <a:ea typeface="宋体" panose="02010600030101010101" pitchFamily="2" charset="-122"/>
              </a:rPr>
              <a:t>; </a:t>
            </a:r>
          </a:p>
          <a:p>
            <a:pPr marL="0" indent="0">
              <a:buNone/>
            </a:pPr>
            <a:r>
              <a:rPr kumimoji="1" lang="en-US" altLang="zh-CN" sz="1600" dirty="0">
                <a:ea typeface="宋体" panose="02010600030101010101" pitchFamily="2" charset="-122"/>
              </a:rPr>
              <a:t>	for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 0,  </a:t>
            </a:r>
            <a:r>
              <a:rPr kumimoji="1" lang="en-US" altLang="zh-CN" sz="1600" dirty="0" err="1">
                <a:ea typeface="宋体" panose="02010600030101010101" pitchFamily="2" charset="-122"/>
              </a:rPr>
              <a:t>ch</a:t>
            </a:r>
            <a:r>
              <a:rPr kumimoji="1" lang="en-US" altLang="zh-CN" sz="1600" dirty="0">
                <a:ea typeface="宋体" panose="02010600030101010101" pitchFamily="2" charset="-122"/>
              </a:rPr>
              <a:t> = ‘A’;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&lt; 4;  </a:t>
            </a:r>
            <a:r>
              <a:rPr kumimoji="1" lang="en-US" altLang="zh-CN" sz="1600" dirty="0" err="1">
                <a:ea typeface="宋体" panose="02010600030101010101" pitchFamily="2" charset="-122"/>
              </a:rPr>
              <a:t>i</a:t>
            </a:r>
            <a:r>
              <a:rPr kumimoji="1" lang="en-US" altLang="zh-CN" sz="1600" dirty="0">
                <a:ea typeface="宋体" panose="02010600030101010101" pitchFamily="2" charset="-122"/>
              </a:rPr>
              <a:t>++, </a:t>
            </a:r>
            <a:r>
              <a:rPr kumimoji="1" lang="en-US" altLang="zh-CN" sz="1600" dirty="0" err="1">
                <a:ea typeface="宋体" panose="02010600030101010101" pitchFamily="2" charset="-122"/>
              </a:rPr>
              <a:t>ch</a:t>
            </a:r>
            <a:r>
              <a:rPr kumimoji="1" lang="en-US" altLang="zh-CN" sz="1600" dirty="0">
                <a:ea typeface="宋体" panose="02010600030101010101" pitchFamily="2" charset="-122"/>
              </a:rPr>
              <a:t> += 2)</a:t>
            </a:r>
          </a:p>
          <a:p>
            <a:pPr marL="0" indent="0">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(“%c”, </a:t>
            </a:r>
            <a:r>
              <a:rPr kumimoji="1" lang="en-US" altLang="zh-CN" sz="1600" dirty="0" err="1">
                <a:ea typeface="宋体" panose="02010600030101010101" pitchFamily="2" charset="-122"/>
              </a:rPr>
              <a:t>ch</a:t>
            </a:r>
            <a:r>
              <a:rPr kumimoji="1" lang="en-US" altLang="zh-CN" sz="1600" dirty="0">
                <a:ea typeface="宋体" panose="02010600030101010101" pitchFamily="2" charset="-122"/>
              </a:rPr>
              <a:t>);</a:t>
            </a:r>
          </a:p>
          <a:p>
            <a:pPr marL="0" indent="0">
              <a:buNone/>
            </a:pPr>
            <a:r>
              <a:rPr kumimoji="1" lang="en-US" altLang="zh-CN" sz="1600" dirty="0">
                <a:ea typeface="宋体" panose="02010600030101010101" pitchFamily="2" charset="-122"/>
              </a:rPr>
              <a:t>	return 0;</a:t>
            </a:r>
          </a:p>
          <a:p>
            <a:pPr marL="0" indent="0">
              <a:buNone/>
            </a:pPr>
            <a:r>
              <a:rPr kumimoji="1" lang="en-US" altLang="zh-CN" sz="1600" dirty="0">
                <a:ea typeface="宋体" panose="02010600030101010101" pitchFamily="2" charset="-122"/>
              </a:rPr>
              <a:t>}</a:t>
            </a:r>
            <a:endParaRPr kumimoji="1" lang="zh-CN" altLang="en-US" sz="1600" dirty="0">
              <a:ea typeface="宋体" panose="02010600030101010101" pitchFamily="2" charset="-122"/>
            </a:endParaRPr>
          </a:p>
        </p:txBody>
      </p:sp>
    </p:spTree>
    <p:extLst>
      <p:ext uri="{BB962C8B-B14F-4D97-AF65-F5344CB8AC3E}">
        <p14:creationId xmlns:p14="http://schemas.microsoft.com/office/powerpoint/2010/main" val="696275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 xmlns:a16="http://schemas.microsoft.com/office/drawing/2014/main" id="{EF9A792A-08EF-484D-A5A6-05CE8D545AA1}"/>
              </a:ext>
            </a:extLst>
          </p:cNvPr>
          <p:cNvSpPr>
            <a:spLocks noGrp="1"/>
          </p:cNvSpPr>
          <p:nvPr>
            <p:ph type="title"/>
          </p:nvPr>
        </p:nvSpPr>
        <p:spPr/>
        <p:txBody>
          <a:bodyPr/>
          <a:lstStyle/>
          <a:p>
            <a:r>
              <a:rPr kumimoji="1" lang="en-US" altLang="zh-CN" dirty="0">
                <a:ea typeface="宋体" panose="02010600030101010101" pitchFamily="2" charset="-122"/>
              </a:rPr>
              <a:t>Exercise-2</a:t>
            </a:r>
            <a:endParaRPr kumimoji="1" lang="zh-CN" altLang="en-US" dirty="0">
              <a:ea typeface="宋体" panose="02010600030101010101" pitchFamily="2" charset="-122"/>
            </a:endParaRPr>
          </a:p>
        </p:txBody>
      </p:sp>
      <p:sp>
        <p:nvSpPr>
          <p:cNvPr id="2" name="内容占位符 2">
            <a:extLst>
              <a:ext uri="{FF2B5EF4-FFF2-40B4-BE49-F238E27FC236}">
                <a16:creationId xmlns="" xmlns:a16="http://schemas.microsoft.com/office/drawing/2014/main" id="{90EE6A8E-2413-41C8-9242-680BDFF041C6}"/>
              </a:ext>
            </a:extLst>
          </p:cNvPr>
          <p:cNvSpPr>
            <a:spLocks noGrp="1"/>
          </p:cNvSpPr>
          <p:nvPr>
            <p:ph idx="1"/>
          </p:nvPr>
        </p:nvSpPr>
        <p:spPr>
          <a:xfrm>
            <a:off x="152400" y="914400"/>
            <a:ext cx="8839200" cy="5791200"/>
          </a:xfrm>
        </p:spPr>
        <p:txBody>
          <a:bodyPr/>
          <a:lstStyle/>
          <a:p>
            <a:pPr marL="0" indent="0">
              <a:buFont typeface="Wingdings" panose="05000000000000000000" pitchFamily="2" charset="2"/>
              <a:buNone/>
            </a:pPr>
            <a:r>
              <a:rPr kumimoji="1" lang="en-US" altLang="zh-CN" sz="2000" dirty="0">
                <a:ea typeface="宋体" panose="02010600030101010101" pitchFamily="2" charset="-122"/>
              </a:rPr>
              <a:t>What</a:t>
            </a:r>
            <a:r>
              <a:rPr kumimoji="1" lang="zh-CN" altLang="en-US" sz="2000" dirty="0">
                <a:ea typeface="宋体" panose="02010600030101010101" pitchFamily="2" charset="-122"/>
              </a:rPr>
              <a:t> </a:t>
            </a:r>
            <a:r>
              <a:rPr kumimoji="1" lang="en-US" altLang="zh-CN" sz="2000" dirty="0">
                <a:ea typeface="宋体" panose="02010600030101010101" pitchFamily="2" charset="-122"/>
              </a:rPr>
              <a:t>will</a:t>
            </a:r>
            <a:r>
              <a:rPr kumimoji="1" lang="zh-CN" altLang="en-US" sz="2000" dirty="0">
                <a:ea typeface="宋体" panose="02010600030101010101" pitchFamily="2" charset="-122"/>
              </a:rPr>
              <a:t> </a:t>
            </a:r>
            <a:r>
              <a:rPr kumimoji="1" lang="en-US" altLang="zh-CN" sz="2000" dirty="0">
                <a:ea typeface="宋体" panose="02010600030101010101" pitchFamily="2" charset="-122"/>
              </a:rPr>
              <a:t>each of the</a:t>
            </a:r>
            <a:r>
              <a:rPr kumimoji="1" lang="zh-CN" altLang="en-US" sz="2000" dirty="0">
                <a:ea typeface="宋体" panose="02010600030101010101" pitchFamily="2" charset="-122"/>
              </a:rPr>
              <a:t> </a:t>
            </a:r>
            <a:r>
              <a:rPr kumimoji="1" lang="en-US" altLang="zh-CN" sz="2000" dirty="0">
                <a:ea typeface="宋体" panose="02010600030101010101" pitchFamily="2" charset="-122"/>
              </a:rPr>
              <a:t>following</a:t>
            </a:r>
            <a:r>
              <a:rPr kumimoji="1" lang="zh-CN" altLang="en-US" sz="2000" dirty="0">
                <a:ea typeface="宋体" panose="02010600030101010101" pitchFamily="2" charset="-122"/>
              </a:rPr>
              <a:t> </a:t>
            </a:r>
            <a:r>
              <a:rPr kumimoji="1" lang="en-US" altLang="zh-CN" sz="2000" dirty="0">
                <a:ea typeface="宋体" panose="02010600030101010101" pitchFamily="2" charset="-122"/>
              </a:rPr>
              <a:t>program</a:t>
            </a:r>
            <a:r>
              <a:rPr kumimoji="1" lang="zh-CN" altLang="en-US" sz="2000" dirty="0">
                <a:ea typeface="宋体" panose="02010600030101010101" pitchFamily="2" charset="-122"/>
              </a:rPr>
              <a:t> </a:t>
            </a:r>
            <a:r>
              <a:rPr kumimoji="1" lang="en-US" altLang="zh-CN" sz="2000" dirty="0">
                <a:ea typeface="宋体" panose="02010600030101010101" pitchFamily="2" charset="-122"/>
              </a:rPr>
              <a:t>print?</a:t>
            </a:r>
          </a:p>
          <a:p>
            <a:pPr marL="0" indent="0">
              <a:buFont typeface="Wingdings" panose="05000000000000000000" pitchFamily="2" charset="2"/>
              <a:buNone/>
            </a:pPr>
            <a:r>
              <a:rPr kumimoji="1" lang="en-US" altLang="zh-CN" sz="2000" dirty="0">
                <a:ea typeface="宋体" panose="02010600030101010101" pitchFamily="2" charset="-122"/>
              </a:rPr>
              <a:t>#include &lt;</a:t>
            </a:r>
            <a:r>
              <a:rPr kumimoji="1" lang="en-US" altLang="zh-CN" sz="2000" dirty="0" err="1">
                <a:ea typeface="宋体" panose="02010600030101010101" pitchFamily="2" charset="-122"/>
              </a:rPr>
              <a:t>stdio.h</a:t>
            </a:r>
            <a:r>
              <a:rPr kumimoji="1" lang="en-US" altLang="zh-CN" sz="2000" dirty="0">
                <a:ea typeface="宋体" panose="02010600030101010101" pitchFamily="2" charset="-122"/>
              </a:rPr>
              <a:t>&gt;</a:t>
            </a:r>
          </a:p>
          <a:p>
            <a:pPr marL="0" indent="0">
              <a:buFont typeface="Wingdings" panose="05000000000000000000" pitchFamily="2" charset="2"/>
              <a:buNone/>
            </a:pPr>
            <a:r>
              <a:rPr kumimoji="1" lang="en-US" altLang="zh-CN" sz="1600" dirty="0" err="1">
                <a:ea typeface="宋体" panose="02010600030101010101" pitchFamily="2" charset="-122"/>
              </a:rPr>
              <a:t>int</a:t>
            </a:r>
            <a:r>
              <a:rPr kumimoji="1" lang="en-US" altLang="zh-CN" sz="1600" dirty="0">
                <a:ea typeface="宋体" panose="02010600030101010101" pitchFamily="2" charset="-122"/>
              </a:rPr>
              <a:t> main(void)</a:t>
            </a:r>
          </a:p>
          <a:p>
            <a:pPr marL="0" indent="0">
              <a:buFont typeface="Wingdings" panose="05000000000000000000" pitchFamily="2" charset="2"/>
              <a:buNone/>
            </a:pPr>
            <a:r>
              <a:rPr kumimoji="1" lang="en-US" altLang="zh-CN" sz="1600" dirty="0">
                <a:ea typeface="宋体" panose="02010600030101010101" pitchFamily="2" charset="-122"/>
              </a:rPr>
              <a:t>{</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int</a:t>
            </a:r>
            <a:r>
              <a:rPr kumimoji="1" lang="en-US" altLang="zh-CN" sz="1600" dirty="0">
                <a:ea typeface="宋体" panose="02010600030101010101" pitchFamily="2" charset="-122"/>
              </a:rPr>
              <a:t> k; </a:t>
            </a:r>
          </a:p>
          <a:p>
            <a:pPr marL="0" indent="0">
              <a:buFont typeface="Wingdings" panose="05000000000000000000" pitchFamily="2" charset="2"/>
              <a:buNone/>
            </a:pPr>
            <a:r>
              <a:rPr kumimoji="1" lang="en-US" altLang="zh-CN" sz="1600" dirty="0">
                <a:ea typeface="宋体" panose="02010600030101010101" pitchFamily="2" charset="-122"/>
              </a:rPr>
              <a:t>                  for (k = 1,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(“%d: Hi!\n”, k);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(“k=%</a:t>
            </a:r>
            <a:r>
              <a:rPr kumimoji="1" lang="en-US" altLang="zh-CN" sz="1600" dirty="0" err="1">
                <a:ea typeface="宋体" panose="02010600030101010101" pitchFamily="2" charset="-122"/>
              </a:rPr>
              <a:t>d”,k</a:t>
            </a:r>
            <a:r>
              <a:rPr kumimoji="1" lang="en-US" altLang="zh-CN" sz="1600" dirty="0">
                <a:ea typeface="宋体" panose="02010600030101010101" pitchFamily="2" charset="-122"/>
              </a:rPr>
              <a:t>), k*k &lt; 26; k+=2, </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(“Now k is %d”, k)) </a:t>
            </a:r>
          </a:p>
          <a:p>
            <a:pPr marL="0" indent="0">
              <a:buFont typeface="Wingdings" panose="05000000000000000000" pitchFamily="2" charset="2"/>
              <a:buNone/>
            </a:pPr>
            <a:r>
              <a:rPr kumimoji="1" lang="en-US" altLang="zh-CN" sz="1600" dirty="0">
                <a:ea typeface="宋体" panose="02010600030101010101" pitchFamily="2" charset="-122"/>
              </a:rPr>
              <a:t>	     </a:t>
            </a:r>
            <a:r>
              <a:rPr kumimoji="1" lang="en-US" altLang="zh-CN" sz="1600" dirty="0" err="1">
                <a:ea typeface="宋体" panose="02010600030101010101" pitchFamily="2" charset="-122"/>
              </a:rPr>
              <a:t>printf</a:t>
            </a:r>
            <a:r>
              <a:rPr kumimoji="1" lang="en-US" altLang="zh-CN" sz="1600" dirty="0">
                <a:ea typeface="宋体" panose="02010600030101010101" pitchFamily="2" charset="-122"/>
              </a:rPr>
              <a:t>(“k is %d in the loop \n”, k);</a:t>
            </a:r>
          </a:p>
          <a:p>
            <a:pPr marL="0" indent="0">
              <a:buFont typeface="Wingdings" panose="05000000000000000000" pitchFamily="2" charset="2"/>
              <a:buNone/>
            </a:pPr>
            <a:r>
              <a:rPr kumimoji="1" lang="en-US" altLang="zh-CN" sz="1600" dirty="0">
                <a:ea typeface="宋体" panose="02010600030101010101" pitchFamily="2" charset="-122"/>
              </a:rPr>
              <a:t>	return 0;</a:t>
            </a:r>
          </a:p>
          <a:p>
            <a:pPr marL="0" indent="0">
              <a:buFont typeface="Wingdings" panose="05000000000000000000" pitchFamily="2" charset="2"/>
              <a:buNone/>
            </a:pPr>
            <a:r>
              <a:rPr kumimoji="1" lang="en-US" altLang="zh-CN" sz="1600" dirty="0">
                <a:ea typeface="宋体" panose="02010600030101010101" pitchFamily="2" charset="-122"/>
              </a:rPr>
              <a:t>}</a:t>
            </a:r>
          </a:p>
        </p:txBody>
      </p:sp>
    </p:spTree>
    <p:extLst>
      <p:ext uri="{BB962C8B-B14F-4D97-AF65-F5344CB8AC3E}">
        <p14:creationId xmlns:p14="http://schemas.microsoft.com/office/powerpoint/2010/main" val="39252403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 xmlns:a16="http://schemas.microsoft.com/office/drawing/2014/main" id="{91046FEF-D338-488F-A6F3-1ADA13821578}"/>
              </a:ext>
            </a:extLst>
          </p:cNvPr>
          <p:cNvSpPr>
            <a:spLocks noGrp="1"/>
          </p:cNvSpPr>
          <p:nvPr>
            <p:ph type="title"/>
          </p:nvPr>
        </p:nvSpPr>
        <p:spPr>
          <a:xfrm>
            <a:off x="293688" y="76200"/>
            <a:ext cx="8001000" cy="685800"/>
          </a:xfrm>
        </p:spPr>
        <p:txBody>
          <a:bodyPr/>
          <a:lstStyle/>
          <a:p>
            <a:r>
              <a:rPr kumimoji="1" lang="en-US" altLang="zh-CN"/>
              <a:t>Homework-1</a:t>
            </a:r>
            <a:endParaRPr kumimoji="1" lang="zh-CN" altLang="en-US"/>
          </a:p>
        </p:txBody>
      </p:sp>
      <p:sp>
        <p:nvSpPr>
          <p:cNvPr id="96259" name="内容占位符 2">
            <a:extLst>
              <a:ext uri="{FF2B5EF4-FFF2-40B4-BE49-F238E27FC236}">
                <a16:creationId xmlns="" xmlns:a16="http://schemas.microsoft.com/office/drawing/2014/main" id="{A7E5D8CE-9689-41BB-B50B-444DD9336C68}"/>
              </a:ext>
            </a:extLst>
          </p:cNvPr>
          <p:cNvSpPr>
            <a:spLocks noGrp="1"/>
          </p:cNvSpPr>
          <p:nvPr>
            <p:ph idx="1"/>
          </p:nvPr>
        </p:nvSpPr>
        <p:spPr/>
        <p:txBody>
          <a:bodyPr/>
          <a:lstStyle/>
          <a:p>
            <a:r>
              <a:rPr kumimoji="1" lang="en-US" altLang="zh-CN">
                <a:ea typeface="宋体" panose="02010600030101010101" pitchFamily="2" charset="-122"/>
              </a:rPr>
              <a:t>Print the figures below</a:t>
            </a:r>
            <a:endParaRPr kumimoji="1" lang="zh-CN" altLang="en-US">
              <a:ea typeface="宋体" panose="02010600030101010101" pitchFamily="2" charset="-122"/>
            </a:endParaRPr>
          </a:p>
        </p:txBody>
      </p:sp>
      <p:sp>
        <p:nvSpPr>
          <p:cNvPr id="96260" name="Rectangle 3">
            <a:extLst>
              <a:ext uri="{FF2B5EF4-FFF2-40B4-BE49-F238E27FC236}">
                <a16:creationId xmlns="" xmlns:a16="http://schemas.microsoft.com/office/drawing/2014/main" id="{5A705480-2F07-4D38-A6FE-64F02815AF74}"/>
              </a:ext>
            </a:extLst>
          </p:cNvPr>
          <p:cNvSpPr>
            <a:spLocks noChangeArrowheads="1"/>
          </p:cNvSpPr>
          <p:nvPr/>
        </p:nvSpPr>
        <p:spPr bwMode="auto">
          <a:xfrm>
            <a:off x="755650" y="1628775"/>
            <a:ext cx="2232025" cy="34877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lnSpc>
                <a:spcPct val="90000"/>
              </a:lnSpc>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p>
          <a:p>
            <a:pPr eaLnBrk="1" hangingPunct="1">
              <a:spcBef>
                <a:spcPct val="0"/>
              </a:spcBef>
              <a:buFontTx/>
              <a:buNone/>
            </a:pPr>
            <a:r>
              <a:rPr lang="en-US" altLang="zh-CN">
                <a:solidFill>
                  <a:srgbClr val="FFFF00"/>
                </a:solidFill>
                <a:latin typeface="Tahoma" panose="020B0604030504040204" pitchFamily="34" charset="0"/>
                <a:sym typeface="Wingdings" panose="05000000000000000000" pitchFamily="2" charset="2"/>
              </a:rPr>
              <a:t>**********</a:t>
            </a:r>
            <a:endParaRPr lang="en-US" altLang="zh-CN" sz="2800">
              <a:solidFill>
                <a:srgbClr val="FFFF00"/>
              </a:solidFill>
              <a:latin typeface="Tahoma" panose="020B0604030504040204" pitchFamily="34" charset="0"/>
              <a:sym typeface="Wingdings" panose="05000000000000000000" pitchFamily="2" charset="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 xmlns:a16="http://schemas.microsoft.com/office/drawing/2014/main" id="{CF98B132-77B9-420F-8E10-71AFCF6C36DA}"/>
              </a:ext>
            </a:extLst>
          </p:cNvPr>
          <p:cNvSpPr>
            <a:spLocks noGrp="1"/>
          </p:cNvSpPr>
          <p:nvPr>
            <p:ph type="title"/>
          </p:nvPr>
        </p:nvSpPr>
        <p:spPr/>
        <p:txBody>
          <a:bodyPr/>
          <a:lstStyle/>
          <a:p>
            <a:r>
              <a:rPr kumimoji="1" lang="en-US" altLang="zh-CN"/>
              <a:t>Homework-2</a:t>
            </a:r>
            <a:endParaRPr kumimoji="1" lang="zh-CN" altLang="en-US"/>
          </a:p>
        </p:txBody>
      </p:sp>
      <p:sp>
        <p:nvSpPr>
          <p:cNvPr id="98307" name="Rectangle 8">
            <a:extLst>
              <a:ext uri="{FF2B5EF4-FFF2-40B4-BE49-F238E27FC236}">
                <a16:creationId xmlns="" xmlns:a16="http://schemas.microsoft.com/office/drawing/2014/main" id="{CE39B5FA-ADAF-4901-B19A-17657A6A929F}"/>
              </a:ext>
            </a:extLst>
          </p:cNvPr>
          <p:cNvSpPr>
            <a:spLocks noChangeArrowheads="1"/>
          </p:cNvSpPr>
          <p:nvPr/>
        </p:nvSpPr>
        <p:spPr bwMode="auto">
          <a:xfrm>
            <a:off x="76200" y="1295400"/>
            <a:ext cx="86868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buFontTx/>
              <a:buNone/>
            </a:pPr>
            <a:r>
              <a:rPr lang="en-US" altLang="zh-CN" sz="2800">
                <a:latin typeface="宋体" panose="02010600030101010101" pitchFamily="2" charset="-122"/>
              </a:rPr>
              <a:t>                  		</a:t>
            </a:r>
            <a:r>
              <a:rPr lang="en-US" altLang="zh-CN">
                <a:latin typeface="宋体" panose="02010600030101010101" pitchFamily="2" charset="-122"/>
              </a:rPr>
              <a:t>row#</a:t>
            </a:r>
            <a:r>
              <a:rPr lang="zh-CN" altLang="en-US">
                <a:latin typeface="宋体" panose="02010600030101010101" pitchFamily="2" charset="-122"/>
              </a:rPr>
              <a:t>  </a:t>
            </a:r>
            <a:r>
              <a:rPr lang="en-US" altLang="zh-CN">
                <a:latin typeface="宋体" panose="02010600030101010101" pitchFamily="2" charset="-122"/>
              </a:rPr>
              <a:t>Blanks</a:t>
            </a:r>
            <a:r>
              <a:rPr lang="zh-CN" altLang="en-US">
                <a:latin typeface="宋体" panose="02010600030101010101" pitchFamily="2" charset="-122"/>
              </a:rPr>
              <a:t>  </a:t>
            </a:r>
            <a:r>
              <a:rPr lang="en-US" altLang="zh-CN">
                <a:latin typeface="宋体" panose="02010600030101010101" pitchFamily="2" charset="-122"/>
              </a:rPr>
              <a:t>Asterisks</a:t>
            </a:r>
            <a:endParaRPr lang="zh-CN" altLang="en-US">
              <a:latin typeface="宋体" panose="02010600030101010101" pitchFamily="2" charset="-122"/>
            </a:endParaRPr>
          </a:p>
          <a:p>
            <a:pPr eaLnBrk="1" hangingPunct="1">
              <a:buFontTx/>
              <a:buNone/>
            </a:pPr>
            <a:r>
              <a:rPr lang="zh-CN" altLang="en-US" sz="2800">
                <a:latin typeface="宋体" panose="02010600030101010101" pitchFamily="2" charset="-122"/>
              </a:rPr>
              <a:t>    </a:t>
            </a:r>
            <a:r>
              <a:rPr lang="zh-CN" altLang="en-US"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0      5     	1</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1      4     	3</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2      3     	5</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3      2     	7</a:t>
            </a:r>
          </a:p>
          <a:p>
            <a:pPr eaLnBrk="1" hangingPunct="1">
              <a:buFontTx/>
              <a:buNone/>
            </a:pPr>
            <a:r>
              <a:rPr lang="en-US" altLang="zh-CN" sz="2800">
                <a:latin typeface="宋体" panose="02010600030101010101" pitchFamily="2" charset="-122"/>
                <a:sym typeface="Wingdings" panose="05000000000000000000" pitchFamily="2" charset="2"/>
              </a:rPr>
              <a:t>        *********     	</a:t>
            </a:r>
            <a:r>
              <a:rPr lang="en-US" altLang="zh-CN">
                <a:latin typeface="宋体" panose="02010600030101010101" pitchFamily="2" charset="-122"/>
                <a:sym typeface="Wingdings" panose="05000000000000000000" pitchFamily="2" charset="2"/>
              </a:rPr>
              <a:t>4      1     	9</a:t>
            </a:r>
          </a:p>
          <a:p>
            <a:pPr eaLnBrk="1" hangingPunct="1">
              <a:buFontTx/>
              <a:buNone/>
            </a:pPr>
            <a:r>
              <a:rPr lang="en-US" altLang="zh-CN" sz="2800">
                <a:latin typeface="宋体" panose="02010600030101010101" pitchFamily="2" charset="-122"/>
              </a:rPr>
              <a:t>       ***********    	</a:t>
            </a:r>
            <a:r>
              <a:rPr lang="en-US" altLang="zh-CN">
                <a:latin typeface="宋体" panose="02010600030101010101" pitchFamily="2" charset="-122"/>
              </a:rPr>
              <a:t>5      0     	11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 xmlns:a16="http://schemas.microsoft.com/office/drawing/2014/main" id="{06F02ACA-31F6-43E7-BD6F-BF9046CAC651}"/>
              </a:ext>
            </a:extLst>
          </p:cNvPr>
          <p:cNvSpPr>
            <a:spLocks noGrp="1"/>
          </p:cNvSpPr>
          <p:nvPr>
            <p:ph type="title"/>
          </p:nvPr>
        </p:nvSpPr>
        <p:spPr/>
        <p:txBody>
          <a:bodyPr/>
          <a:lstStyle/>
          <a:p>
            <a:r>
              <a:rPr lang="en-US" altLang="zh-CN">
                <a:ea typeface="宋体" panose="02010600030101010101" pitchFamily="2" charset="-122"/>
              </a:rPr>
              <a:t>Homework-3</a:t>
            </a:r>
            <a:endParaRPr lang="zh-CN" altLang="en-US">
              <a:ea typeface="宋体" panose="02010600030101010101" pitchFamily="2" charset="-122"/>
            </a:endParaRPr>
          </a:p>
        </p:txBody>
      </p:sp>
      <p:sp>
        <p:nvSpPr>
          <p:cNvPr id="100355" name="内容占位符 2">
            <a:extLst>
              <a:ext uri="{FF2B5EF4-FFF2-40B4-BE49-F238E27FC236}">
                <a16:creationId xmlns="" xmlns:a16="http://schemas.microsoft.com/office/drawing/2014/main" id="{32E249D5-7EBE-4CAD-BDE0-5967D61EF6D0}"/>
              </a:ext>
            </a:extLst>
          </p:cNvPr>
          <p:cNvSpPr>
            <a:spLocks noGrp="1"/>
          </p:cNvSpPr>
          <p:nvPr>
            <p:ph idx="1"/>
          </p:nvPr>
        </p:nvSpPr>
        <p:spPr/>
        <p:txBody>
          <a:bodyPr/>
          <a:lstStyle/>
          <a:p>
            <a:pPr marL="0" indent="0">
              <a:buFont typeface="Wingdings" panose="05000000000000000000" pitchFamily="2" charset="2"/>
              <a:buNone/>
            </a:pPr>
            <a:endParaRPr lang="en-US" altLang="zh-CN">
              <a:ea typeface="宋体" panose="02010600030101010101" pitchFamily="2" charset="-122"/>
            </a:endParaRPr>
          </a:p>
          <a:p>
            <a:pPr marL="0" indent="0"/>
            <a:r>
              <a:rPr lang="en-US" altLang="zh-CN">
                <a:ea typeface="宋体" panose="02010600030101010101" pitchFamily="2" charset="-122"/>
              </a:rPr>
              <a:t>Guess a random number (rand and srand)</a:t>
            </a:r>
            <a:endParaRPr lang="zh-CN" altLang="en-US">
              <a:ea typeface="宋体" panose="02010600030101010101" pitchFamily="2" charset="-122"/>
            </a:endParaRPr>
          </a:p>
        </p:txBody>
      </p:sp>
      <p:graphicFrame>
        <p:nvGraphicFramePr>
          <p:cNvPr id="100356" name="Object 6">
            <a:extLst>
              <a:ext uri="{FF2B5EF4-FFF2-40B4-BE49-F238E27FC236}">
                <a16:creationId xmlns="" xmlns:a16="http://schemas.microsoft.com/office/drawing/2014/main" id="{18743CFF-EC65-48D6-AD7B-B4CC19297E69}"/>
              </a:ext>
            </a:extLst>
          </p:cNvPr>
          <p:cNvGraphicFramePr>
            <a:graphicFrameLocks noChangeAspect="1"/>
          </p:cNvGraphicFramePr>
          <p:nvPr/>
        </p:nvGraphicFramePr>
        <p:xfrm>
          <a:off x="1789113" y="1981200"/>
          <a:ext cx="4535487" cy="4194175"/>
        </p:xfrm>
        <a:graphic>
          <a:graphicData uri="http://schemas.openxmlformats.org/presentationml/2006/ole">
            <mc:AlternateContent xmlns:mc="http://schemas.openxmlformats.org/markup-compatibility/2006">
              <mc:Choice xmlns:v="urn:schemas-microsoft-com:vml" Requires="v">
                <p:oleObj spid="_x0000_s7193" r:id="rId4" imgW="3730371" imgH="3458337" progId="">
                  <p:embed/>
                </p:oleObj>
              </mc:Choice>
              <mc:Fallback>
                <p:oleObj r:id="rId4" imgW="3730371" imgH="3458337" progId="">
                  <p:embed/>
                  <p:pic>
                    <p:nvPicPr>
                      <p:cNvPr id="100356" name="Object 6">
                        <a:extLst>
                          <a:ext uri="{FF2B5EF4-FFF2-40B4-BE49-F238E27FC236}">
                            <a16:creationId xmlns="" xmlns:a16="http://schemas.microsoft.com/office/drawing/2014/main" id="{18743CFF-EC65-48D6-AD7B-B4CC19297E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9113" y="1981200"/>
                        <a:ext cx="4535487" cy="419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64415-077C-4729-87C4-AAEDEF09904C}"/>
              </a:ext>
            </a:extLst>
          </p:cNvPr>
          <p:cNvSpPr>
            <a:spLocks noGrp="1"/>
          </p:cNvSpPr>
          <p:nvPr>
            <p:ph type="title"/>
          </p:nvPr>
        </p:nvSpPr>
        <p:spPr/>
        <p:txBody>
          <a:bodyPr/>
          <a:lstStyle/>
          <a:p>
            <a:r>
              <a:rPr lang="en-US" altLang="zh-CN" dirty="0"/>
              <a:t>Homework-4</a:t>
            </a:r>
            <a:endParaRPr lang="zh-CN" altLang="en-US" dirty="0"/>
          </a:p>
        </p:txBody>
      </p:sp>
      <p:sp>
        <p:nvSpPr>
          <p:cNvPr id="3" name="Content Placeholder 2">
            <a:extLst>
              <a:ext uri="{FF2B5EF4-FFF2-40B4-BE49-F238E27FC236}">
                <a16:creationId xmlns="" xmlns:a16="http://schemas.microsoft.com/office/drawing/2014/main" id="{D306CE70-F94E-439D-B846-2CEE4F5280B2}"/>
              </a:ext>
            </a:extLst>
          </p:cNvPr>
          <p:cNvSpPr>
            <a:spLocks noGrp="1"/>
          </p:cNvSpPr>
          <p:nvPr>
            <p:ph idx="1"/>
          </p:nvPr>
        </p:nvSpPr>
        <p:spPr/>
        <p:txBody>
          <a:bodyPr/>
          <a:lstStyle/>
          <a:p>
            <a:r>
              <a:rPr lang="en-US" altLang="zh-CN">
                <a:ea typeface="宋体" panose="02010600030101010101" pitchFamily="2" charset="-122"/>
              </a:rPr>
              <a:t>Excercise </a:t>
            </a:r>
            <a:r>
              <a:rPr lang="en-US" altLang="zh-CN" dirty="0">
                <a:ea typeface="宋体" panose="02010600030101010101" pitchFamily="2" charset="-122"/>
              </a:rPr>
              <a:t>3-5</a:t>
            </a:r>
            <a:endParaRPr lang="zh-CN" altLang="en-US" dirty="0"/>
          </a:p>
        </p:txBody>
      </p:sp>
    </p:spTree>
    <p:extLst>
      <p:ext uri="{BB962C8B-B14F-4D97-AF65-F5344CB8AC3E}">
        <p14:creationId xmlns:p14="http://schemas.microsoft.com/office/powerpoint/2010/main" val="17504253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64415-077C-4729-87C4-AAEDEF09904C}"/>
              </a:ext>
            </a:extLst>
          </p:cNvPr>
          <p:cNvSpPr>
            <a:spLocks noGrp="1"/>
          </p:cNvSpPr>
          <p:nvPr>
            <p:ph type="title"/>
          </p:nvPr>
        </p:nvSpPr>
        <p:spPr/>
        <p:txBody>
          <a:bodyPr/>
          <a:lstStyle/>
          <a:p>
            <a:r>
              <a:rPr lang="en-US" altLang="zh-CN" dirty="0"/>
              <a:t>Homework-5</a:t>
            </a:r>
            <a:endParaRPr lang="zh-CN" altLang="en-US" dirty="0"/>
          </a:p>
        </p:txBody>
      </p:sp>
      <p:sp>
        <p:nvSpPr>
          <p:cNvPr id="3" name="Content Placeholder 2">
            <a:extLst>
              <a:ext uri="{FF2B5EF4-FFF2-40B4-BE49-F238E27FC236}">
                <a16:creationId xmlns="" xmlns:a16="http://schemas.microsoft.com/office/drawing/2014/main" id="{D306CE70-F94E-439D-B846-2CEE4F5280B2}"/>
              </a:ext>
            </a:extLst>
          </p:cNvPr>
          <p:cNvSpPr>
            <a:spLocks noGrp="1"/>
          </p:cNvSpPr>
          <p:nvPr>
            <p:ph idx="1"/>
          </p:nvPr>
        </p:nvSpPr>
        <p:spPr/>
        <p:txBody>
          <a:bodyPr/>
          <a:lstStyle/>
          <a:p>
            <a:r>
              <a:rPr lang="en-US" altLang="zh-CN" dirty="0">
                <a:ea typeface="宋体" panose="02010600030101010101" pitchFamily="2" charset="-122"/>
              </a:rPr>
              <a:t>Daphne invests $100 at 10% simple interest. (That is, every year, the investment earns an interest equal to 10% of the original investment. )  Deirdre invests $100 at 5% interest compounded annually. (That is, interest is 5% of the current balance, including previous addition of interest. ) Write a program that finds how many years it takes for the value of Deirdre’s investment to exceed the value of Daphne’s investment. Also show the two values at that time. </a:t>
            </a:r>
            <a:endParaRPr lang="zh-CN" altLang="en-US" dirty="0"/>
          </a:p>
        </p:txBody>
      </p:sp>
    </p:spTree>
    <p:extLst>
      <p:ext uri="{BB962C8B-B14F-4D97-AF65-F5344CB8AC3E}">
        <p14:creationId xmlns:p14="http://schemas.microsoft.com/office/powerpoint/2010/main" val="281851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 xmlns:a16="http://schemas.microsoft.com/office/drawing/2014/main" id="{DC4551FF-3402-429B-A2D8-5BCF4CC13714}"/>
              </a:ext>
            </a:extLst>
          </p:cNvPr>
          <p:cNvSpPr>
            <a:spLocks noGrp="1"/>
          </p:cNvSpPr>
          <p:nvPr>
            <p:ph type="title"/>
          </p:nvPr>
        </p:nvSpPr>
        <p:spPr/>
        <p:txBody>
          <a:bodyPr/>
          <a:lstStyle/>
          <a:p>
            <a:r>
              <a:rPr lang="en-US" altLang="zh-CN"/>
              <a:t>Rewrite the summation program </a:t>
            </a:r>
            <a:endParaRPr lang="zh-CN" altLang="en-US"/>
          </a:p>
        </p:txBody>
      </p:sp>
      <p:sp>
        <p:nvSpPr>
          <p:cNvPr id="12291" name="Rectangle 3">
            <a:extLst>
              <a:ext uri="{FF2B5EF4-FFF2-40B4-BE49-F238E27FC236}">
                <a16:creationId xmlns="" xmlns:a16="http://schemas.microsoft.com/office/drawing/2014/main" id="{A70564C4-616F-4952-A46D-1C01A554E77C}"/>
              </a:ext>
            </a:extLst>
          </p:cNvPr>
          <p:cNvSpPr txBox="1">
            <a:spLocks noChangeArrowheads="1"/>
          </p:cNvSpPr>
          <p:nvPr/>
        </p:nvSpPr>
        <p:spPr bwMode="auto">
          <a:xfrm>
            <a:off x="304800" y="990600"/>
            <a:ext cx="8348663" cy="4572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93863" indent="-38735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lvl="3" eaLnBrk="1" hangingPunct="1">
              <a:lnSpc>
                <a:spcPct val="40000"/>
              </a:lnSpc>
              <a:buClr>
                <a:srgbClr val="CC0000"/>
              </a:buClr>
              <a:buFont typeface="Wingdings" panose="05000000000000000000" pitchFamily="2" charset="2"/>
              <a:buNone/>
            </a:pPr>
            <a:r>
              <a:rPr kumimoji="0" lang="en-US" altLang="zh-CN" sz="3000" dirty="0">
                <a:solidFill>
                  <a:srgbClr val="000000"/>
                </a:solidFill>
                <a:latin typeface="Times New Roman" panose="02020603050405020304" pitchFamily="18" charset="0"/>
                <a:ea typeface="宋体" panose="02010600030101010101" pitchFamily="2" charset="-122"/>
              </a:rPr>
              <a:t>------------</a:t>
            </a:r>
          </a:p>
          <a:p>
            <a:pPr lvl="3" eaLnBrk="1" hangingPunct="1">
              <a:lnSpc>
                <a:spcPct val="40000"/>
              </a:lnSpc>
              <a:buClr>
                <a:srgbClr val="CC0000"/>
              </a:buClr>
              <a:buFont typeface="Wingdings" panose="05000000000000000000" pitchFamily="2" charset="2"/>
              <a:buNone/>
            </a:pPr>
            <a:r>
              <a:rPr kumimoji="0" lang="en-US" altLang="zh-CN" sz="3000" dirty="0">
                <a:solidFill>
                  <a:srgbClr val="000000"/>
                </a:solidFill>
                <a:latin typeface="Times New Roman" panose="02020603050405020304" pitchFamily="18" charset="0"/>
                <a:ea typeface="宋体" panose="02010600030101010101" pitchFamily="2" charset="-122"/>
              </a:rPr>
              <a:t>------------</a:t>
            </a:r>
          </a:p>
          <a:p>
            <a:pPr lvl="3" eaLnBrk="1" hangingPunct="1">
              <a:lnSpc>
                <a:spcPct val="40000"/>
              </a:lnSpc>
              <a:buClr>
                <a:srgbClr val="CC0000"/>
              </a:buClr>
              <a:buFont typeface="Wingdings" panose="05000000000000000000" pitchFamily="2" charset="2"/>
              <a:buNone/>
            </a:pPr>
            <a:r>
              <a:rPr kumimoji="0" lang="en-US" altLang="zh-CN" sz="3000" dirty="0" err="1">
                <a:solidFill>
                  <a:srgbClr val="000000"/>
                </a:solidFill>
                <a:latin typeface="Times New Roman" panose="02020603050405020304" pitchFamily="18" charset="0"/>
                <a:ea typeface="宋体" panose="02010600030101010101" pitchFamily="2" charset="-122"/>
              </a:rPr>
              <a:t>int</a:t>
            </a:r>
            <a:r>
              <a:rPr kumimoji="0" lang="en-US" altLang="zh-CN" sz="3000" dirty="0">
                <a:solidFill>
                  <a:srgbClr val="000000"/>
                </a:solidFill>
                <a:latin typeface="Times New Roman" panose="02020603050405020304" pitchFamily="18" charset="0"/>
                <a:ea typeface="宋体" panose="02010600030101010101" pitchFamily="2" charset="-122"/>
              </a:rPr>
              <a:t> sum=0;</a:t>
            </a:r>
          </a:p>
          <a:p>
            <a:pPr lvl="3" eaLnBrk="1" hangingPunct="1">
              <a:lnSpc>
                <a:spcPct val="80000"/>
              </a:lnSpc>
              <a:buClr>
                <a:srgbClr val="CC0000"/>
              </a:buClr>
              <a:buFont typeface="Wingdings" panose="05000000000000000000" pitchFamily="2" charset="2"/>
              <a:buNone/>
            </a:pPr>
            <a:r>
              <a:rPr kumimoji="0" lang="en-US" altLang="zh-CN" sz="3000" dirty="0" err="1">
                <a:solidFill>
                  <a:srgbClr val="000000"/>
                </a:solidFill>
                <a:latin typeface="Times New Roman" panose="02020603050405020304" pitchFamily="18" charset="0"/>
                <a:ea typeface="宋体" panose="02010600030101010101" pitchFamily="2" charset="-122"/>
              </a:rPr>
              <a:t>int</a:t>
            </a:r>
            <a:r>
              <a:rPr kumimoji="0" lang="en-US" altLang="zh-CN" sz="3000" dirty="0">
                <a:solidFill>
                  <a:srgbClr val="000000"/>
                </a:solidFill>
                <a:latin typeface="Times New Roman" panose="02020603050405020304" pitchFamily="18" charset="0"/>
                <a:ea typeface="宋体" panose="02010600030101010101" pitchFamily="2" charset="-122"/>
              </a:rPr>
              <a:t> n=1;			/*Initialization*/</a:t>
            </a:r>
          </a:p>
          <a:p>
            <a:pPr lvl="3" eaLnBrk="1" hangingPunct="1">
              <a:lnSpc>
                <a:spcPct val="80000"/>
              </a:lnSpc>
              <a:buClr>
                <a:srgbClr val="CC0000"/>
              </a:buClr>
              <a:buFont typeface="Wingdings" panose="05000000000000000000" pitchFamily="2" charset="2"/>
              <a:buNone/>
            </a:pPr>
            <a:r>
              <a:rPr kumimoji="0" lang="en-US" altLang="zh-CN" sz="3000" b="0" dirty="0">
                <a:solidFill>
                  <a:srgbClr val="000000"/>
                </a:solidFill>
                <a:latin typeface="Times New Roman" panose="02020603050405020304" pitchFamily="18" charset="0"/>
                <a:ea typeface="宋体" panose="02010600030101010101" pitchFamily="2" charset="-122"/>
              </a:rPr>
              <a:t>while</a:t>
            </a:r>
            <a:r>
              <a:rPr kumimoji="0" lang="en-US" altLang="zh-CN" sz="3000" dirty="0">
                <a:solidFill>
                  <a:srgbClr val="000000"/>
                </a:solidFill>
                <a:latin typeface="Times New Roman" panose="02020603050405020304" pitchFamily="18" charset="0"/>
                <a:ea typeface="宋体" panose="02010600030101010101" pitchFamily="2" charset="-122"/>
              </a:rPr>
              <a:t> (n&lt;=100)	/*Testing condition*/</a:t>
            </a:r>
          </a:p>
          <a:p>
            <a:pPr lvl="3" eaLnBrk="1" hangingPunct="1">
              <a:lnSpc>
                <a:spcPct val="80000"/>
              </a:lnSpc>
              <a:buClr>
                <a:srgbClr val="CC0000"/>
              </a:buClr>
              <a:buFont typeface="Wingdings" panose="05000000000000000000" pitchFamily="2" charset="2"/>
              <a:buNone/>
            </a:pPr>
            <a:r>
              <a:rPr kumimoji="0" lang="en-US" altLang="zh-CN" sz="3000" dirty="0">
                <a:solidFill>
                  <a:srgbClr val="000000"/>
                </a:solidFill>
                <a:latin typeface="Times New Roman" panose="02020603050405020304" pitchFamily="18" charset="0"/>
                <a:ea typeface="宋体" panose="02010600030101010101" pitchFamily="2" charset="-122"/>
              </a:rPr>
              <a:t>{</a:t>
            </a:r>
          </a:p>
          <a:p>
            <a:pPr lvl="3" eaLnBrk="1" hangingPunct="1">
              <a:lnSpc>
                <a:spcPct val="80000"/>
              </a:lnSpc>
              <a:buClr>
                <a:srgbClr val="CC0000"/>
              </a:buClr>
              <a:buFont typeface="Wingdings" panose="05000000000000000000" pitchFamily="2" charset="2"/>
              <a:buNone/>
            </a:pPr>
            <a:r>
              <a:rPr kumimoji="0" lang="en-US" altLang="zh-CN" sz="3000" dirty="0">
                <a:solidFill>
                  <a:srgbClr val="000000"/>
                </a:solidFill>
                <a:latin typeface="Times New Roman" panose="02020603050405020304" pitchFamily="18" charset="0"/>
                <a:ea typeface="宋体" panose="02010600030101010101" pitchFamily="2" charset="-122"/>
              </a:rPr>
              <a:t>	sum += n;		/* Actions */</a:t>
            </a:r>
          </a:p>
          <a:p>
            <a:pPr lvl="3" eaLnBrk="1" hangingPunct="1">
              <a:lnSpc>
                <a:spcPct val="80000"/>
              </a:lnSpc>
              <a:buClr>
                <a:srgbClr val="CC0000"/>
              </a:buClr>
              <a:buFont typeface="Wingdings" panose="05000000000000000000" pitchFamily="2" charset="2"/>
              <a:buNone/>
            </a:pPr>
            <a:r>
              <a:rPr kumimoji="0" lang="en-US" altLang="zh-CN" sz="3000" dirty="0">
                <a:solidFill>
                  <a:srgbClr val="000000"/>
                </a:solidFill>
                <a:latin typeface="Times New Roman" panose="02020603050405020304" pitchFamily="18" charset="0"/>
                <a:ea typeface="宋体" panose="02010600030101010101" pitchFamily="2" charset="-122"/>
              </a:rPr>
              <a:t>	n++;			/*Updating*/</a:t>
            </a:r>
          </a:p>
          <a:p>
            <a:pPr lvl="3" eaLnBrk="1" hangingPunct="1">
              <a:lnSpc>
                <a:spcPct val="80000"/>
              </a:lnSpc>
              <a:buClr>
                <a:srgbClr val="CC0000"/>
              </a:buClr>
              <a:buFont typeface="Wingdings" panose="05000000000000000000" pitchFamily="2" charset="2"/>
              <a:buNone/>
            </a:pPr>
            <a:r>
              <a:rPr kumimoji="0" lang="en-US" altLang="zh-CN" sz="3000" dirty="0">
                <a:solidFill>
                  <a:srgbClr val="000000"/>
                </a:solidFill>
                <a:latin typeface="Times New Roman" panose="02020603050405020304" pitchFamily="18" charset="0"/>
                <a:ea typeface="宋体" panose="02010600030101010101" pitchFamily="2" charset="-122"/>
              </a:rPr>
              <a:t>}</a:t>
            </a:r>
          </a:p>
          <a:p>
            <a:pPr lvl="3" eaLnBrk="1" hangingPunct="1">
              <a:lnSpc>
                <a:spcPct val="80000"/>
              </a:lnSpc>
              <a:buClr>
                <a:srgbClr val="CC0000"/>
              </a:buClr>
              <a:buFont typeface="Wingdings" panose="05000000000000000000" pitchFamily="2" charset="2"/>
              <a:buNone/>
            </a:pPr>
            <a:r>
              <a:rPr kumimoji="0" lang="en-US" altLang="zh-CN" sz="3000" dirty="0" err="1">
                <a:solidFill>
                  <a:srgbClr val="000000"/>
                </a:solidFill>
                <a:latin typeface="Times New Roman" panose="02020603050405020304" pitchFamily="18" charset="0"/>
                <a:ea typeface="宋体" panose="02010600030101010101" pitchFamily="2" charset="-122"/>
              </a:rPr>
              <a:t>printf</a:t>
            </a:r>
            <a:r>
              <a:rPr kumimoji="0" lang="en-US" altLang="zh-CN" sz="3000" dirty="0">
                <a:solidFill>
                  <a:srgbClr val="000000"/>
                </a:solidFill>
                <a:latin typeface="Times New Roman" panose="02020603050405020304" pitchFamily="18" charset="0"/>
                <a:ea typeface="宋体" panose="02010600030101010101" pitchFamily="2" charset="-122"/>
              </a:rPr>
              <a:t>(“sum=%d\</a:t>
            </a:r>
            <a:r>
              <a:rPr kumimoji="0" lang="en-US" altLang="zh-CN" sz="3000" dirty="0" err="1">
                <a:solidFill>
                  <a:srgbClr val="000000"/>
                </a:solidFill>
                <a:latin typeface="Times New Roman" panose="02020603050405020304" pitchFamily="18" charset="0"/>
                <a:ea typeface="宋体" panose="02010600030101010101" pitchFamily="2" charset="-122"/>
              </a:rPr>
              <a:t>n”,sum</a:t>
            </a:r>
            <a:r>
              <a:rPr kumimoji="0" lang="en-US" altLang="zh-CN" sz="3000" dirty="0">
                <a:solidFill>
                  <a:srgbClr val="000000"/>
                </a:solidFill>
                <a:latin typeface="Times New Roman" panose="02020603050405020304" pitchFamily="18" charset="0"/>
                <a:ea typeface="宋体" panose="02010600030101010101" pitchFamily="2" charset="-122"/>
              </a:rPr>
              <a:t>);</a:t>
            </a:r>
          </a:p>
          <a:p>
            <a:pPr lvl="3" eaLnBrk="1" hangingPunct="1">
              <a:lnSpc>
                <a:spcPct val="25000"/>
              </a:lnSpc>
              <a:buClr>
                <a:srgbClr val="CC0000"/>
              </a:buClr>
              <a:buFont typeface="Wingdings" panose="05000000000000000000" pitchFamily="2" charset="2"/>
              <a:buNone/>
            </a:pPr>
            <a:r>
              <a:rPr kumimoji="0" lang="en-US" altLang="zh-CN" sz="3000" dirty="0">
                <a:solidFill>
                  <a:srgbClr val="000000"/>
                </a:solidFill>
                <a:latin typeface="Times New Roman" panose="02020603050405020304" pitchFamily="18" charset="0"/>
                <a:ea typeface="宋体" panose="02010600030101010101" pitchFamily="2" charset="-122"/>
              </a:rPr>
              <a:t>------------</a:t>
            </a:r>
          </a:p>
          <a:p>
            <a:pPr lvl="3" eaLnBrk="1" hangingPunct="1">
              <a:lnSpc>
                <a:spcPct val="25000"/>
              </a:lnSpc>
              <a:buClr>
                <a:srgbClr val="CC0000"/>
              </a:buClr>
              <a:buFont typeface="Wingdings" panose="05000000000000000000" pitchFamily="2" charset="2"/>
              <a:buNone/>
            </a:pPr>
            <a:r>
              <a:rPr kumimoji="0" lang="en-US" altLang="zh-CN" sz="3000" dirty="0">
                <a:solidFill>
                  <a:srgbClr val="000000"/>
                </a:solidFill>
                <a:latin typeface="Times New Roman" panose="02020603050405020304" pitchFamily="18" charset="0"/>
                <a:ea typeface="宋体" panose="02010600030101010101" pitchFamily="2" charset="-122"/>
              </a:rPr>
              <a:t>------------</a:t>
            </a:r>
          </a:p>
        </p:txBody>
      </p:sp>
      <p:sp>
        <p:nvSpPr>
          <p:cNvPr id="10" name="Line 4">
            <a:extLst>
              <a:ext uri="{FF2B5EF4-FFF2-40B4-BE49-F238E27FC236}">
                <a16:creationId xmlns="" xmlns:a16="http://schemas.microsoft.com/office/drawing/2014/main" id="{4795F251-E076-4475-9148-F43BA4A05549}"/>
              </a:ext>
            </a:extLst>
          </p:cNvPr>
          <p:cNvSpPr>
            <a:spLocks noChangeShapeType="1"/>
          </p:cNvSpPr>
          <p:nvPr/>
        </p:nvSpPr>
        <p:spPr bwMode="auto">
          <a:xfrm flipH="1">
            <a:off x="1033463" y="2514600"/>
            <a:ext cx="533400" cy="0"/>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latin typeface="Arial" charset="0"/>
              <a:ea typeface="宋体" charset="0"/>
              <a:cs typeface="宋体" charset="0"/>
            </a:endParaRPr>
          </a:p>
        </p:txBody>
      </p:sp>
      <p:sp>
        <p:nvSpPr>
          <p:cNvPr id="11" name="Line 5">
            <a:extLst>
              <a:ext uri="{FF2B5EF4-FFF2-40B4-BE49-F238E27FC236}">
                <a16:creationId xmlns="" xmlns:a16="http://schemas.microsoft.com/office/drawing/2014/main" id="{BF039482-C589-49BE-9038-9163E3BC6466}"/>
              </a:ext>
            </a:extLst>
          </p:cNvPr>
          <p:cNvSpPr>
            <a:spLocks noChangeShapeType="1"/>
          </p:cNvSpPr>
          <p:nvPr/>
        </p:nvSpPr>
        <p:spPr bwMode="auto">
          <a:xfrm>
            <a:off x="1033463" y="2514600"/>
            <a:ext cx="0" cy="1905000"/>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latin typeface="Arial" charset="0"/>
              <a:ea typeface="宋体" charset="0"/>
              <a:cs typeface="宋体" charset="0"/>
            </a:endParaRPr>
          </a:p>
        </p:txBody>
      </p:sp>
      <p:sp>
        <p:nvSpPr>
          <p:cNvPr id="12" name="Line 6">
            <a:extLst>
              <a:ext uri="{FF2B5EF4-FFF2-40B4-BE49-F238E27FC236}">
                <a16:creationId xmlns="" xmlns:a16="http://schemas.microsoft.com/office/drawing/2014/main" id="{47A76D85-C788-4AA4-B4E4-FBE95A57CB36}"/>
              </a:ext>
            </a:extLst>
          </p:cNvPr>
          <p:cNvSpPr>
            <a:spLocks noChangeShapeType="1"/>
          </p:cNvSpPr>
          <p:nvPr/>
        </p:nvSpPr>
        <p:spPr bwMode="auto">
          <a:xfrm>
            <a:off x="1033463" y="4724400"/>
            <a:ext cx="533400" cy="0"/>
          </a:xfrm>
          <a:prstGeom prst="line">
            <a:avLst/>
          </a:prstGeom>
          <a:noFill/>
          <a:ln w="9525">
            <a:solidFill>
              <a:srgbClr val="000000"/>
            </a:solidFill>
            <a:round/>
            <a:headEnd/>
            <a:tailEnd/>
          </a:ln>
          <a:effectLst/>
        </p:spPr>
        <p:txBody>
          <a:bodyPr/>
          <a:lstStyle/>
          <a:p>
            <a:pPr eaLnBrk="1" fontAlgn="auto" hangingPunct="1">
              <a:spcBef>
                <a:spcPts val="0"/>
              </a:spcBef>
              <a:spcAft>
                <a:spcPts val="0"/>
              </a:spcAft>
              <a:defRPr/>
            </a:pPr>
            <a:endParaRPr lang="zh-CN" altLang="en-US" sz="1800" b="0" kern="0">
              <a:solidFill>
                <a:sysClr val="windowText" lastClr="000000"/>
              </a:solidFill>
              <a:latin typeface="Arial" charset="0"/>
              <a:ea typeface="宋体" charset="0"/>
              <a:cs typeface="宋体" charset="0"/>
            </a:endParaRPr>
          </a:p>
        </p:txBody>
      </p:sp>
      <p:sp>
        <p:nvSpPr>
          <p:cNvPr id="12295" name="Text Box 7">
            <a:extLst>
              <a:ext uri="{FF2B5EF4-FFF2-40B4-BE49-F238E27FC236}">
                <a16:creationId xmlns="" xmlns:a16="http://schemas.microsoft.com/office/drawing/2014/main" id="{8776BE2C-36B2-438B-AB51-FA4284B98DE0}"/>
              </a:ext>
            </a:extLst>
          </p:cNvPr>
          <p:cNvSpPr txBox="1">
            <a:spLocks noChangeArrowheads="1"/>
          </p:cNvSpPr>
          <p:nvPr/>
        </p:nvSpPr>
        <p:spPr bwMode="auto">
          <a:xfrm>
            <a:off x="500063" y="3048000"/>
            <a:ext cx="6413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3000">
                <a:latin typeface="Arial" panose="020B0604020202020204" pitchFamily="34" charset="0"/>
              </a:rPr>
              <a:t>loop</a:t>
            </a:r>
          </a:p>
        </p:txBody>
      </p:sp>
      <p:sp>
        <p:nvSpPr>
          <p:cNvPr id="14" name="矩形 13">
            <a:extLst>
              <a:ext uri="{FF2B5EF4-FFF2-40B4-BE49-F238E27FC236}">
                <a16:creationId xmlns="" xmlns:a16="http://schemas.microsoft.com/office/drawing/2014/main" id="{307C19F4-5300-44E6-8E94-A3C4DDB05443}"/>
              </a:ext>
            </a:extLst>
          </p:cNvPr>
          <p:cNvSpPr>
            <a:spLocks noChangeArrowheads="1"/>
          </p:cNvSpPr>
          <p:nvPr/>
        </p:nvSpPr>
        <p:spPr bwMode="auto">
          <a:xfrm>
            <a:off x="304800" y="5638800"/>
            <a:ext cx="8077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800" dirty="0">
                <a:latin typeface="Arial" panose="020B0604020202020204" pitchFamily="34" charset="0"/>
              </a:rPr>
              <a:t>All these </a:t>
            </a:r>
            <a:r>
              <a:rPr lang="en-US" altLang="zh-CN" sz="2800" dirty="0">
                <a:solidFill>
                  <a:srgbClr val="FF0000"/>
                </a:solidFill>
                <a:latin typeface="Arial" panose="020B0604020202020204" pitchFamily="34" charset="0"/>
              </a:rPr>
              <a:t>four elements </a:t>
            </a:r>
            <a:r>
              <a:rPr lang="en-US" altLang="zh-CN" sz="2800" dirty="0">
                <a:latin typeface="Arial" panose="020B0604020202020204" pitchFamily="34" charset="0"/>
              </a:rPr>
              <a:t>should be carefully treated in implementing a loop.</a:t>
            </a:r>
            <a:endParaRPr lang="zh-CN" altLang="en-US" sz="2800" dirty="0">
              <a:latin typeface="Arial" panose="020B0604020202020204" pitchFamily="34" charset="0"/>
            </a:endParaRPr>
          </a:p>
        </p:txBody>
      </p:sp>
      <p:sp>
        <p:nvSpPr>
          <p:cNvPr id="15" name="AutoShape 8">
            <a:extLst>
              <a:ext uri="{FF2B5EF4-FFF2-40B4-BE49-F238E27FC236}">
                <a16:creationId xmlns="" xmlns:a16="http://schemas.microsoft.com/office/drawing/2014/main" id="{D3323DDF-2336-480D-86B1-3991048B9652}"/>
              </a:ext>
            </a:extLst>
          </p:cNvPr>
          <p:cNvSpPr>
            <a:spLocks noChangeArrowheads="1"/>
          </p:cNvSpPr>
          <p:nvPr/>
        </p:nvSpPr>
        <p:spPr bwMode="auto">
          <a:xfrm>
            <a:off x="1447800" y="3276600"/>
            <a:ext cx="3962400" cy="762000"/>
          </a:xfrm>
          <a:prstGeom prst="verticalScroll">
            <a:avLst>
              <a:gd name="adj" fmla="val 6329"/>
            </a:avLst>
          </a:prstGeom>
          <a:solidFill>
            <a:srgbClr val="FFFFCC"/>
          </a:solidFill>
          <a:ln w="9525">
            <a:solidFill>
              <a:srgbClr val="FFCC00"/>
            </a:solidFill>
            <a:round/>
            <a:headEnd/>
            <a:tailEnd/>
          </a:ln>
          <a:effectLst>
            <a:outerShdw dist="74053" dir="19742175" algn="ctr" rotWithShape="0">
              <a:schemeClr val="bg2"/>
            </a:outerShdw>
          </a:effec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20000"/>
              </a:lnSpc>
              <a:spcBef>
                <a:spcPct val="0"/>
              </a:spcBef>
              <a:buFontTx/>
              <a:buNone/>
            </a:pPr>
            <a:r>
              <a:rPr kumimoji="1" lang="zh-CN" altLang="en-US" sz="1400">
                <a:latin typeface="Arial" panose="020B0604020202020204" pitchFamily="34" charset="0"/>
              </a:rPr>
              <a:t>         </a:t>
            </a:r>
            <a:r>
              <a:rPr kumimoji="1" lang="en-US" altLang="zh-CN" sz="2800">
                <a:solidFill>
                  <a:srgbClr val="008000"/>
                </a:solidFill>
                <a:latin typeface="Arial" panose="020B0604020202020204" pitchFamily="34" charset="0"/>
              </a:rPr>
              <a:t>sum + = n + + ;</a:t>
            </a:r>
            <a:endParaRPr kumimoji="1" lang="en-US" altLang="zh-CN" sz="2000">
              <a:latin typeface="Arial" panose="020B0604020202020204" pitchFamily="34" charset="0"/>
            </a:endParaRPr>
          </a:p>
          <a:p>
            <a:pPr eaLnBrk="1" hangingPunct="1">
              <a:lnSpc>
                <a:spcPct val="150000"/>
              </a:lnSpc>
              <a:spcBef>
                <a:spcPct val="0"/>
              </a:spcBef>
              <a:buFontTx/>
              <a:buNone/>
            </a:pPr>
            <a:r>
              <a:rPr kumimoji="1" lang="en-US" altLang="zh-CN" sz="1400" i="1">
                <a:solidFill>
                  <a:srgbClr val="FF0000"/>
                </a:solidFill>
                <a:latin typeface="Arial" panose="020B0604020202020204" pitchFamily="34" charset="0"/>
              </a:rPr>
              <a:t>	</a:t>
            </a:r>
            <a:endParaRPr kumimoji="1" lang="en-US" altLang="zh-CN" sz="1400">
              <a:latin typeface="Arial" panose="020B0604020202020204" pitchFamily="34" charset="0"/>
            </a:endParaRPr>
          </a:p>
        </p:txBody>
      </p:sp>
      <p:sp>
        <p:nvSpPr>
          <p:cNvPr id="16" name="Rectangle 9">
            <a:extLst>
              <a:ext uri="{FF2B5EF4-FFF2-40B4-BE49-F238E27FC236}">
                <a16:creationId xmlns="" xmlns:a16="http://schemas.microsoft.com/office/drawing/2014/main" id="{6AEC7384-6F3B-4E96-8C28-A4326D97F783}"/>
              </a:ext>
            </a:extLst>
          </p:cNvPr>
          <p:cNvSpPr>
            <a:spLocks noChangeArrowheads="1"/>
          </p:cNvSpPr>
          <p:nvPr/>
        </p:nvSpPr>
        <p:spPr bwMode="auto">
          <a:xfrm>
            <a:off x="1524000" y="3429000"/>
            <a:ext cx="3810000" cy="6667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lnSpc>
                <a:spcPct val="140000"/>
              </a:lnSpc>
              <a:spcBef>
                <a:spcPct val="0"/>
              </a:spcBef>
              <a:buFontTx/>
              <a:buNone/>
            </a:pPr>
            <a:r>
              <a:rPr kumimoji="1" lang="zh-CN" altLang="en-US" sz="2000">
                <a:solidFill>
                  <a:schemeClr val="bg1"/>
                </a:solidFill>
                <a:latin typeface="Arial" panose="020B0604020202020204" pitchFamily="34" charset="0"/>
              </a:rPr>
              <a:t> </a:t>
            </a:r>
            <a:r>
              <a:rPr kumimoji="1" lang="zh-CN" altLang="en-US" sz="2000">
                <a:latin typeface="Arial" panose="020B0604020202020204" pitchFamily="34" charset="0"/>
              </a:rPr>
              <a:t> </a:t>
            </a:r>
            <a:r>
              <a:rPr kumimoji="1" lang="en-US" altLang="zh-CN" sz="2800" i="1">
                <a:solidFill>
                  <a:srgbClr val="FF0000"/>
                </a:solidFill>
                <a:latin typeface="Arial" panose="020B0604020202020204" pitchFamily="34" charset="0"/>
              </a:rPr>
              <a:t>sum + = + + n ; </a:t>
            </a:r>
            <a:r>
              <a:rPr kumimoji="1" lang="en-US" altLang="zh-CN" sz="2800">
                <a:latin typeface="Arial" panose="020B0604020202020204" pitchFamily="34" charset="0"/>
              </a:rPr>
              <a:t>(</a:t>
            </a:r>
            <a:r>
              <a:rPr kumimoji="1" lang="zh-CN" altLang="en-US" sz="2800">
                <a:latin typeface="Arial" panose="020B0604020202020204" pitchFamily="34" charset="0"/>
              </a:rPr>
              <a:t>？</a:t>
            </a:r>
            <a:r>
              <a:rPr kumimoji="1" lang="en-US" altLang="zh-CN" sz="280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64415-077C-4729-87C4-AAEDEF09904C}"/>
              </a:ext>
            </a:extLst>
          </p:cNvPr>
          <p:cNvSpPr>
            <a:spLocks noGrp="1"/>
          </p:cNvSpPr>
          <p:nvPr>
            <p:ph type="title"/>
          </p:nvPr>
        </p:nvSpPr>
        <p:spPr/>
        <p:txBody>
          <a:bodyPr/>
          <a:lstStyle/>
          <a:p>
            <a:r>
              <a:rPr lang="en-US" altLang="zh-CN" dirty="0"/>
              <a:t>Homework-6</a:t>
            </a:r>
            <a:endParaRPr lang="zh-CN" altLang="en-US" dirty="0"/>
          </a:p>
        </p:txBody>
      </p:sp>
      <p:sp>
        <p:nvSpPr>
          <p:cNvPr id="3" name="Content Placeholder 2">
            <a:extLst>
              <a:ext uri="{FF2B5EF4-FFF2-40B4-BE49-F238E27FC236}">
                <a16:creationId xmlns="" xmlns:a16="http://schemas.microsoft.com/office/drawing/2014/main" id="{D306CE70-F94E-439D-B846-2CEE4F5280B2}"/>
              </a:ext>
            </a:extLst>
          </p:cNvPr>
          <p:cNvSpPr>
            <a:spLocks noGrp="1"/>
          </p:cNvSpPr>
          <p:nvPr>
            <p:ph idx="1"/>
          </p:nvPr>
        </p:nvSpPr>
        <p:spPr/>
        <p:txBody>
          <a:bodyPr/>
          <a:lstStyle/>
          <a:p>
            <a:r>
              <a:rPr lang="en-US" altLang="zh-CN" dirty="0">
                <a:ea typeface="宋体" panose="02010600030101010101" pitchFamily="2" charset="-122"/>
              </a:rPr>
              <a:t>Chuckie lucky won a million dollars (after taxes), which he places in an account that earns 8% a year. On the last day of each year, Chuckie withdraws </a:t>
            </a:r>
            <a:r>
              <a:rPr lang="en-US" altLang="zh-CN">
                <a:ea typeface="宋体" panose="02010600030101010101" pitchFamily="2" charset="-122"/>
              </a:rPr>
              <a:t>$100,000</a:t>
            </a:r>
            <a:r>
              <a:rPr lang="en-US" altLang="zh-CN" dirty="0">
                <a:ea typeface="宋体" panose="02010600030101010101" pitchFamily="2" charset="-122"/>
              </a:rPr>
              <a:t>. Write a program that finds out how many years it takes for him to empty his account.</a:t>
            </a:r>
            <a:endParaRPr lang="zh-CN" altLang="en-US" dirty="0"/>
          </a:p>
        </p:txBody>
      </p:sp>
    </p:spTree>
    <p:extLst>
      <p:ext uri="{BB962C8B-B14F-4D97-AF65-F5344CB8AC3E}">
        <p14:creationId xmlns:p14="http://schemas.microsoft.com/office/powerpoint/2010/main" val="35331432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64415-077C-4729-87C4-AAEDEF09904C}"/>
              </a:ext>
            </a:extLst>
          </p:cNvPr>
          <p:cNvSpPr>
            <a:spLocks noGrp="1"/>
          </p:cNvSpPr>
          <p:nvPr>
            <p:ph type="title"/>
          </p:nvPr>
        </p:nvSpPr>
        <p:spPr/>
        <p:txBody>
          <a:bodyPr/>
          <a:lstStyle/>
          <a:p>
            <a:r>
              <a:rPr lang="en-US" altLang="zh-CN" dirty="0"/>
              <a:t>Homework-7</a:t>
            </a:r>
            <a:endParaRPr lang="zh-CN" altLang="en-US" dirty="0"/>
          </a:p>
        </p:txBody>
      </p:sp>
      <p:sp>
        <p:nvSpPr>
          <p:cNvPr id="3" name="Content Placeholder 2">
            <a:extLst>
              <a:ext uri="{FF2B5EF4-FFF2-40B4-BE49-F238E27FC236}">
                <a16:creationId xmlns="" xmlns:a16="http://schemas.microsoft.com/office/drawing/2014/main" id="{D306CE70-F94E-439D-B846-2CEE4F5280B2}"/>
              </a:ext>
            </a:extLst>
          </p:cNvPr>
          <p:cNvSpPr>
            <a:spLocks noGrp="1"/>
          </p:cNvSpPr>
          <p:nvPr>
            <p:ph idx="1"/>
          </p:nvPr>
        </p:nvSpPr>
        <p:spPr/>
        <p:txBody>
          <a:bodyPr/>
          <a:lstStyle/>
          <a:p>
            <a:r>
              <a:rPr lang="en-US" altLang="zh-CN" dirty="0"/>
              <a:t>Professor </a:t>
            </a:r>
            <a:r>
              <a:rPr lang="en-US" altLang="zh-CN" dirty="0" err="1"/>
              <a:t>Rabnud</a:t>
            </a:r>
            <a:r>
              <a:rPr lang="en-US" altLang="zh-CN" dirty="0"/>
              <a:t> joined a social media group. Initially he had five friends. He noticed that his friend count grew in the following fashion. The first week one friend dropped out and the remaining number of friends doubled. The second week two friends dropped out and the remaining number of friends doubled. In general, in the Nth week, N friends dropped out and the remaining number doubled. Write a program that computes and displays the number of friends each week. The program should continue until the count exceeds 150 </a:t>
            </a:r>
            <a:r>
              <a:rPr lang="en-US" altLang="zh-CN"/>
              <a:t>(Dunbar’s number).</a:t>
            </a:r>
            <a:endParaRPr lang="zh-CN" altLang="en-US" dirty="0"/>
          </a:p>
        </p:txBody>
      </p:sp>
    </p:spTree>
    <p:extLst>
      <p:ext uri="{BB962C8B-B14F-4D97-AF65-F5344CB8AC3E}">
        <p14:creationId xmlns:p14="http://schemas.microsoft.com/office/powerpoint/2010/main" val="399357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 xmlns:a16="http://schemas.microsoft.com/office/drawing/2014/main" id="{5CA48E20-568D-4FB7-9097-295899DAF1C9}"/>
              </a:ext>
            </a:extLst>
          </p:cNvPr>
          <p:cNvSpPr>
            <a:spLocks noGrp="1"/>
          </p:cNvSpPr>
          <p:nvPr>
            <p:ph type="title"/>
          </p:nvPr>
        </p:nvSpPr>
        <p:spPr/>
        <p:txBody>
          <a:bodyPr/>
          <a:lstStyle/>
          <a:p>
            <a:r>
              <a:rPr lang="en-US" altLang="zh-CN"/>
              <a:t>Do-while statement</a:t>
            </a:r>
            <a:endParaRPr lang="zh-CN" altLang="en-US"/>
          </a:p>
        </p:txBody>
      </p:sp>
      <p:sp>
        <p:nvSpPr>
          <p:cNvPr id="4" name="Rectangle 3">
            <a:extLst>
              <a:ext uri="{FF2B5EF4-FFF2-40B4-BE49-F238E27FC236}">
                <a16:creationId xmlns="" xmlns:a16="http://schemas.microsoft.com/office/drawing/2014/main" id="{4B113001-E82C-47C8-A7BA-027C8EA00F8B}"/>
              </a:ext>
            </a:extLst>
          </p:cNvPr>
          <p:cNvSpPr txBox="1">
            <a:spLocks noChangeArrowheads="1"/>
          </p:cNvSpPr>
          <p:nvPr/>
        </p:nvSpPr>
        <p:spPr bwMode="auto">
          <a:xfrm>
            <a:off x="304800" y="990600"/>
            <a:ext cx="3505200" cy="2362200"/>
          </a:xfrm>
          <a:prstGeom prst="rect">
            <a:avLst/>
          </a:prstGeom>
          <a:noFill/>
          <a:ln>
            <a:solidFill>
              <a:schemeClr val="tx1"/>
            </a:solidFill>
          </a:ln>
          <a:extLst/>
        </p:spPr>
        <p:txBody>
          <a:bodyPr/>
          <a:lstStyle/>
          <a:p>
            <a:pPr marL="342900" indent="-342900">
              <a:spcBef>
                <a:spcPct val="20000"/>
              </a:spcBef>
              <a:buFont typeface="Wingdings" pitchFamily="2" charset="2"/>
              <a:buNone/>
              <a:defRPr/>
            </a:pPr>
            <a:r>
              <a:rPr lang="en-US" altLang="zh-CN" sz="2400" b="0" kern="0" dirty="0">
                <a:latin typeface="Times New Roman" pitchFamily="18" charset="0"/>
                <a:ea typeface="宋体" charset="0"/>
                <a:cs typeface="Times New Roman" pitchFamily="18" charset="0"/>
              </a:rPr>
              <a:t>do</a:t>
            </a:r>
          </a:p>
          <a:p>
            <a:pPr marL="342900" indent="-342900">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a:t>
            </a:r>
          </a:p>
          <a:p>
            <a:pPr marL="342900" indent="-342900">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body</a:t>
            </a: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of</a:t>
            </a: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the</a:t>
            </a: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loop</a:t>
            </a:r>
          </a:p>
          <a:p>
            <a:pPr marL="342900" indent="-342900">
              <a:spcBef>
                <a:spcPct val="20000"/>
              </a:spcBef>
              <a:buFont typeface="Wingdings" pitchFamily="2" charset="2"/>
              <a:buNone/>
              <a:defRPr/>
            </a:pPr>
            <a:r>
              <a:rPr lang="en-US" altLang="zh-CN" sz="2400" kern="0" dirty="0">
                <a:latin typeface="Times New Roman" pitchFamily="18" charset="0"/>
                <a:ea typeface="宋体" charset="0"/>
                <a:cs typeface="Times New Roman" pitchFamily="18" charset="0"/>
              </a:rPr>
              <a:t>}</a:t>
            </a:r>
          </a:p>
          <a:p>
            <a:pPr marL="342900" indent="-342900">
              <a:spcBef>
                <a:spcPct val="20000"/>
              </a:spcBef>
              <a:buFont typeface="Wingdings" pitchFamily="2" charset="2"/>
              <a:buNone/>
              <a:defRPr/>
            </a:pPr>
            <a:r>
              <a:rPr lang="en-US" altLang="zh-CN" sz="2400" b="0" kern="0" dirty="0">
                <a:latin typeface="Times New Roman" pitchFamily="18" charset="0"/>
                <a:ea typeface="宋体" charset="0"/>
                <a:cs typeface="Times New Roman" pitchFamily="18" charset="0"/>
              </a:rPr>
              <a:t>while</a:t>
            </a:r>
            <a:r>
              <a:rPr lang="en-US" altLang="zh-CN" sz="2400" kern="0" dirty="0">
                <a:latin typeface="Times New Roman" pitchFamily="18" charset="0"/>
                <a:ea typeface="宋体" charset="0"/>
                <a:cs typeface="Times New Roman" pitchFamily="18" charset="0"/>
              </a:rPr>
              <a:t> (</a:t>
            </a:r>
            <a:r>
              <a:rPr lang="en-US" altLang="zh-CN" sz="2400" dirty="0">
                <a:solidFill>
                  <a:srgbClr val="CC00CC"/>
                </a:solidFill>
                <a:effectLst>
                  <a:outerShdw blurRad="38100" dist="38100" dir="2700000" algn="tl">
                    <a:srgbClr val="C0C0C0"/>
                  </a:outerShdw>
                </a:effectLst>
                <a:latin typeface="Comic Sans MS"/>
                <a:ea typeface="宋体"/>
                <a:cs typeface="Times New Roman" pitchFamily="18" charset="0"/>
              </a:rPr>
              <a:t>test-condition</a:t>
            </a:r>
            <a:r>
              <a:rPr lang="en-US" altLang="zh-CN" sz="2400" kern="0" dirty="0">
                <a:latin typeface="Times New Roman" pitchFamily="18" charset="0"/>
                <a:ea typeface="宋体" charset="0"/>
                <a:cs typeface="Times New Roman" pitchFamily="18" charset="0"/>
              </a:rPr>
              <a:t>);</a:t>
            </a:r>
          </a:p>
        </p:txBody>
      </p:sp>
      <p:sp>
        <p:nvSpPr>
          <p:cNvPr id="5" name="Text Box 16">
            <a:extLst>
              <a:ext uri="{FF2B5EF4-FFF2-40B4-BE49-F238E27FC236}">
                <a16:creationId xmlns="" xmlns:a16="http://schemas.microsoft.com/office/drawing/2014/main" id="{92E95185-D9DF-4654-84D1-5B6781571C70}"/>
              </a:ext>
            </a:extLst>
          </p:cNvPr>
          <p:cNvSpPr txBox="1">
            <a:spLocks noChangeArrowheads="1"/>
          </p:cNvSpPr>
          <p:nvPr/>
        </p:nvSpPr>
        <p:spPr bwMode="auto">
          <a:xfrm>
            <a:off x="6672263" y="1157288"/>
            <a:ext cx="871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50000"/>
              </a:spcBef>
              <a:buFontTx/>
              <a:buNone/>
            </a:pPr>
            <a:r>
              <a:rPr lang="en-US" altLang="zh-CN" sz="2000">
                <a:latin typeface="Arial" panose="020B0604020202020204" pitchFamily="34" charset="0"/>
              </a:rPr>
              <a:t>Entry</a:t>
            </a:r>
          </a:p>
        </p:txBody>
      </p:sp>
      <p:sp>
        <p:nvSpPr>
          <p:cNvPr id="6" name="AutoShape 17">
            <a:extLst>
              <a:ext uri="{FF2B5EF4-FFF2-40B4-BE49-F238E27FC236}">
                <a16:creationId xmlns="" xmlns:a16="http://schemas.microsoft.com/office/drawing/2014/main" id="{38AB0378-A1BA-44B8-9BFC-67065FBAAF61}"/>
              </a:ext>
            </a:extLst>
          </p:cNvPr>
          <p:cNvSpPr>
            <a:spLocks noChangeArrowheads="1"/>
          </p:cNvSpPr>
          <p:nvPr/>
        </p:nvSpPr>
        <p:spPr bwMode="auto">
          <a:xfrm>
            <a:off x="5416550" y="3886200"/>
            <a:ext cx="2514600" cy="10668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test</a:t>
            </a:r>
            <a:r>
              <a:rPr lang="en-US" altLang="zh-CN" sz="1400">
                <a:latin typeface="Arial" panose="020B0604020202020204" pitchFamily="34" charset="0"/>
              </a:rPr>
              <a:t> </a:t>
            </a:r>
            <a:r>
              <a:rPr lang="en-US" altLang="zh-CN" sz="2000">
                <a:latin typeface="Arial" panose="020B0604020202020204" pitchFamily="34" charset="0"/>
              </a:rPr>
              <a:t>condition</a:t>
            </a:r>
            <a:r>
              <a:rPr lang="en-US" altLang="zh-CN" sz="1400">
                <a:latin typeface="Arial" panose="020B0604020202020204" pitchFamily="34" charset="0"/>
              </a:rPr>
              <a:t>?</a:t>
            </a:r>
          </a:p>
        </p:txBody>
      </p:sp>
      <p:sp>
        <p:nvSpPr>
          <p:cNvPr id="7" name="Line 18">
            <a:extLst>
              <a:ext uri="{FF2B5EF4-FFF2-40B4-BE49-F238E27FC236}">
                <a16:creationId xmlns="" xmlns:a16="http://schemas.microsoft.com/office/drawing/2014/main" id="{CAE93350-30E9-4D95-8770-CB3A2E5D0BC6}"/>
              </a:ext>
            </a:extLst>
          </p:cNvPr>
          <p:cNvSpPr>
            <a:spLocks noChangeShapeType="1"/>
          </p:cNvSpPr>
          <p:nvPr/>
        </p:nvSpPr>
        <p:spPr bwMode="auto">
          <a:xfrm>
            <a:off x="6681788" y="990600"/>
            <a:ext cx="23812"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AutoShape 21">
            <a:extLst>
              <a:ext uri="{FF2B5EF4-FFF2-40B4-BE49-F238E27FC236}">
                <a16:creationId xmlns="" xmlns:a16="http://schemas.microsoft.com/office/drawing/2014/main" id="{CB7F18CA-F245-4177-A767-57D137821587}"/>
              </a:ext>
            </a:extLst>
          </p:cNvPr>
          <p:cNvSpPr>
            <a:spLocks noChangeArrowheads="1"/>
          </p:cNvSpPr>
          <p:nvPr/>
        </p:nvSpPr>
        <p:spPr bwMode="auto">
          <a:xfrm>
            <a:off x="5562600" y="2362200"/>
            <a:ext cx="2216150" cy="91440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spcBef>
                <a:spcPct val="0"/>
              </a:spcBef>
              <a:buFontTx/>
              <a:buNone/>
            </a:pPr>
            <a:r>
              <a:rPr lang="en-US" altLang="zh-CN" sz="2000">
                <a:latin typeface="Arial" panose="020B0604020202020204" pitchFamily="34" charset="0"/>
              </a:rPr>
              <a:t>Body</a:t>
            </a:r>
            <a:r>
              <a:rPr lang="en-US" altLang="zh-CN" sz="1400">
                <a:latin typeface="Arial" panose="020B0604020202020204" pitchFamily="34" charset="0"/>
              </a:rPr>
              <a:t> </a:t>
            </a:r>
            <a:r>
              <a:rPr lang="en-US" altLang="zh-CN" sz="2000">
                <a:latin typeface="Arial" panose="020B0604020202020204" pitchFamily="34" charset="0"/>
              </a:rPr>
              <a:t>of</a:t>
            </a:r>
            <a:r>
              <a:rPr lang="en-US" altLang="zh-CN" sz="1400">
                <a:latin typeface="Arial" panose="020B0604020202020204" pitchFamily="34" charset="0"/>
              </a:rPr>
              <a:t> </a:t>
            </a:r>
            <a:r>
              <a:rPr lang="en-US" altLang="zh-CN" sz="2000">
                <a:latin typeface="Arial" panose="020B0604020202020204" pitchFamily="34" charset="0"/>
              </a:rPr>
              <a:t>the</a:t>
            </a:r>
            <a:r>
              <a:rPr lang="en-US" altLang="zh-CN" sz="1400">
                <a:latin typeface="Arial" panose="020B0604020202020204" pitchFamily="34" charset="0"/>
              </a:rPr>
              <a:t> </a:t>
            </a:r>
            <a:r>
              <a:rPr lang="en-US" altLang="zh-CN" sz="2000">
                <a:latin typeface="Arial" panose="020B0604020202020204" pitchFamily="34" charset="0"/>
              </a:rPr>
              <a:t>loop</a:t>
            </a:r>
          </a:p>
        </p:txBody>
      </p:sp>
      <p:cxnSp>
        <p:nvCxnSpPr>
          <p:cNvPr id="11" name="AutoShape 22">
            <a:extLst>
              <a:ext uri="{FF2B5EF4-FFF2-40B4-BE49-F238E27FC236}">
                <a16:creationId xmlns="" xmlns:a16="http://schemas.microsoft.com/office/drawing/2014/main" id="{EE36C494-0BE9-48EB-BBF5-3BC3EF3537DA}"/>
              </a:ext>
            </a:extLst>
          </p:cNvPr>
          <p:cNvCxnSpPr>
            <a:cxnSpLocks noChangeShapeType="1"/>
            <a:stCxn id="6" idx="2"/>
          </p:cNvCxnSpPr>
          <p:nvPr/>
        </p:nvCxnSpPr>
        <p:spPr bwMode="auto">
          <a:xfrm>
            <a:off x="6673850" y="4953000"/>
            <a:ext cx="3175"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4">
            <a:extLst>
              <a:ext uri="{FF2B5EF4-FFF2-40B4-BE49-F238E27FC236}">
                <a16:creationId xmlns="" xmlns:a16="http://schemas.microsoft.com/office/drawing/2014/main" id="{EFF11452-41C6-4089-835E-23C9DE4EB41B}"/>
              </a:ext>
            </a:extLst>
          </p:cNvPr>
          <p:cNvCxnSpPr>
            <a:cxnSpLocks noChangeShapeType="1"/>
            <a:stCxn id="6" idx="3"/>
          </p:cNvCxnSpPr>
          <p:nvPr/>
        </p:nvCxnSpPr>
        <p:spPr bwMode="auto">
          <a:xfrm flipH="1" flipV="1">
            <a:off x="6705600" y="1752600"/>
            <a:ext cx="1225550" cy="2667000"/>
          </a:xfrm>
          <a:prstGeom prst="bentConnector4">
            <a:avLst>
              <a:gd name="adj1" fmla="val -18662"/>
              <a:gd name="adj2" fmla="val 10088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 name="Text Box 25">
            <a:extLst>
              <a:ext uri="{FF2B5EF4-FFF2-40B4-BE49-F238E27FC236}">
                <a16:creationId xmlns="" xmlns:a16="http://schemas.microsoft.com/office/drawing/2014/main" id="{2DBC5E92-E8F5-43C7-A18D-F76132E9A3B3}"/>
              </a:ext>
            </a:extLst>
          </p:cNvPr>
          <p:cNvSpPr txBox="1">
            <a:spLocks noChangeArrowheads="1"/>
          </p:cNvSpPr>
          <p:nvPr/>
        </p:nvSpPr>
        <p:spPr bwMode="auto">
          <a:xfrm>
            <a:off x="6677025" y="5105400"/>
            <a:ext cx="839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False</a:t>
            </a:r>
          </a:p>
        </p:txBody>
      </p:sp>
      <p:sp>
        <p:nvSpPr>
          <p:cNvPr id="14" name="Text Box 26">
            <a:extLst>
              <a:ext uri="{FF2B5EF4-FFF2-40B4-BE49-F238E27FC236}">
                <a16:creationId xmlns="" xmlns:a16="http://schemas.microsoft.com/office/drawing/2014/main" id="{8F5C9FBE-4D81-4FB3-B12B-FED2AE9561B2}"/>
              </a:ext>
            </a:extLst>
          </p:cNvPr>
          <p:cNvSpPr txBox="1">
            <a:spLocks noChangeArrowheads="1"/>
          </p:cNvSpPr>
          <p:nvPr/>
        </p:nvSpPr>
        <p:spPr bwMode="auto">
          <a:xfrm>
            <a:off x="8201025" y="3962400"/>
            <a:ext cx="725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eaLnBrk="1" hangingPunct="1">
              <a:spcBef>
                <a:spcPct val="0"/>
              </a:spcBef>
              <a:buFontTx/>
              <a:buNone/>
            </a:pPr>
            <a:r>
              <a:rPr lang="en-US" altLang="zh-CN" sz="2000">
                <a:latin typeface="Arial" panose="020B0604020202020204" pitchFamily="34" charset="0"/>
              </a:rPr>
              <a:t>True</a:t>
            </a:r>
          </a:p>
        </p:txBody>
      </p:sp>
      <p:cxnSp>
        <p:nvCxnSpPr>
          <p:cNvPr id="15" name="AutoShape 27">
            <a:extLst>
              <a:ext uri="{FF2B5EF4-FFF2-40B4-BE49-F238E27FC236}">
                <a16:creationId xmlns="" xmlns:a16="http://schemas.microsoft.com/office/drawing/2014/main" id="{3467DFD5-515C-4C22-AE66-1936D390F3DE}"/>
              </a:ext>
            </a:extLst>
          </p:cNvPr>
          <p:cNvCxnSpPr>
            <a:cxnSpLocks noChangeShapeType="1"/>
            <a:stCxn id="10" idx="2"/>
            <a:endCxn id="6" idx="0"/>
          </p:cNvCxnSpPr>
          <p:nvPr/>
        </p:nvCxnSpPr>
        <p:spPr bwMode="auto">
          <a:xfrm>
            <a:off x="6670675" y="3276600"/>
            <a:ext cx="3175"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圆角矩形标注 18">
            <a:extLst>
              <a:ext uri="{FF2B5EF4-FFF2-40B4-BE49-F238E27FC236}">
                <a16:creationId xmlns="" xmlns:a16="http://schemas.microsoft.com/office/drawing/2014/main" id="{76DD242A-E7E0-4E3A-8F9A-ADA07D8AD7EA}"/>
              </a:ext>
            </a:extLst>
          </p:cNvPr>
          <p:cNvSpPr>
            <a:spLocks noChangeArrowheads="1"/>
          </p:cNvSpPr>
          <p:nvPr/>
        </p:nvSpPr>
        <p:spPr bwMode="auto">
          <a:xfrm>
            <a:off x="381000" y="4106863"/>
            <a:ext cx="3429000" cy="1123950"/>
          </a:xfrm>
          <a:prstGeom prst="wedgeRoundRectCallout">
            <a:avLst>
              <a:gd name="adj1" fmla="val -25213"/>
              <a:gd name="adj2" fmla="val -204444"/>
              <a:gd name="adj3" fmla="val 16667"/>
            </a:avLst>
          </a:prstGeom>
          <a:noFill/>
          <a:ln w="25400">
            <a:solidFill>
              <a:srgbClr val="0033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algn="ctr" eaLnBrk="1" hangingPunct="1">
              <a:lnSpc>
                <a:spcPct val="125000"/>
              </a:lnSpc>
              <a:spcBef>
                <a:spcPct val="50000"/>
              </a:spcBef>
              <a:buFontTx/>
              <a:buNone/>
            </a:pPr>
            <a:r>
              <a:rPr kumimoji="1" lang="en-US" altLang="zh-CN"/>
              <a:t> Actions are performed at least once.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4">
                                            <p:txEl>
                                              <p:pRg st="2" end="2"/>
                                            </p:txEl>
                                          </p:spTgt>
                                        </p:tgtEl>
                                        <p:attrNameLst>
                                          <p:attrName>style.textDecorationUnderline</p:attrName>
                                        </p:attrNameLst>
                                      </p:cBhvr>
                                      <p:to>
                                        <p:strVal val="tru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par>
                                <p:cTn id="24" presetID="18" presetClass="emph" presetSubtype="0" fill="hold" nodeType="withEffect">
                                  <p:stCondLst>
                                    <p:cond delay="0"/>
                                  </p:stCondLst>
                                  <p:iterate type="lt">
                                    <p:tmPct val="4000"/>
                                  </p:iterate>
                                  <p:childTnLst>
                                    <p:set>
                                      <p:cBhvr override="childStyle">
                                        <p:cTn id="25" dur="500" fill="hold"/>
                                        <p:tgtEl>
                                          <p:spTgt spid="4">
                                            <p:txEl>
                                              <p:pRg st="4" end="4"/>
                                            </p:txEl>
                                          </p:spTgt>
                                        </p:tgtEl>
                                        <p:attrNameLst>
                                          <p:attrName>style.textDecorationUnderline</p:attrName>
                                        </p:attrNameLst>
                                      </p:cBhvr>
                                      <p:to>
                                        <p:strVal val="tru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P spid="13" grpId="0"/>
      <p:bldP spid="14"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 xmlns:a16="http://schemas.microsoft.com/office/drawing/2014/main" id="{0B1FB1FE-21F4-4A4C-BF7B-E73A6524F31D}"/>
              </a:ext>
            </a:extLst>
          </p:cNvPr>
          <p:cNvSpPr>
            <a:spLocks noGrp="1"/>
          </p:cNvSpPr>
          <p:nvPr>
            <p:ph type="title"/>
          </p:nvPr>
        </p:nvSpPr>
        <p:spPr/>
        <p:txBody>
          <a:bodyPr/>
          <a:lstStyle/>
          <a:p>
            <a:r>
              <a:rPr lang="en-US" altLang="zh-CN"/>
              <a:t>Do-while for the summation program </a:t>
            </a:r>
            <a:endParaRPr lang="zh-CN" altLang="en-US"/>
          </a:p>
        </p:txBody>
      </p:sp>
      <p:sp>
        <p:nvSpPr>
          <p:cNvPr id="16387" name="Rectangle 3">
            <a:extLst>
              <a:ext uri="{FF2B5EF4-FFF2-40B4-BE49-F238E27FC236}">
                <a16:creationId xmlns="" xmlns:a16="http://schemas.microsoft.com/office/drawing/2014/main" id="{4E77C2E9-308D-46F5-BCE9-78F9E898E840}"/>
              </a:ext>
            </a:extLst>
          </p:cNvPr>
          <p:cNvSpPr txBox="1">
            <a:spLocks noChangeArrowheads="1"/>
          </p:cNvSpPr>
          <p:nvPr/>
        </p:nvSpPr>
        <p:spPr bwMode="auto">
          <a:xfrm>
            <a:off x="304800" y="1066800"/>
            <a:ext cx="8348663" cy="4572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Wingdings" panose="05000000000000000000" pitchFamily="2" charset="2"/>
              <a:buChar char="Ø"/>
              <a:defRPr sz="2400" b="1">
                <a:solidFill>
                  <a:srgbClr val="003366"/>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Font typeface="Wingdings" panose="05000000000000000000" pitchFamily="2" charset="2"/>
              <a:buChar char="Ø"/>
              <a:defRPr sz="2000"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rgbClr val="003366"/>
              </a:buClr>
              <a:buFont typeface="Wingdings" panose="05000000000000000000" pitchFamily="2" charset="2"/>
              <a:buChar char="Ø"/>
              <a:defRPr b="1">
                <a:solidFill>
                  <a:srgbClr val="003366"/>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93863" indent="-38735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4pPr>
            <a:lvl5pPr marL="2057400" indent="-228600">
              <a:spcBef>
                <a:spcPct val="20000"/>
              </a:spcBef>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楷体" panose="02010609060101010101" pitchFamily="49" charset="-122"/>
                <a:cs typeface="楷体" panose="02010609060101010101" pitchFamily="49" charset="-122"/>
              </a:defRPr>
            </a:lvl9pPr>
          </a:lstStyle>
          <a:p>
            <a:pPr lvl="3" eaLnBrk="1" hangingPunct="1">
              <a:lnSpc>
                <a:spcPct val="4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4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4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int sum=0;</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int n=1;			/*Initialization*/</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do{</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	sum += n;		/* Actions */</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	n++;			/*Updating*/</a:t>
            </a:r>
          </a:p>
          <a:p>
            <a:pPr lvl="3" eaLnBrk="1" hangingPunct="1">
              <a:lnSpc>
                <a:spcPct val="80000"/>
              </a:lnSpc>
              <a:buClr>
                <a:srgbClr val="CC0000"/>
              </a:buClr>
              <a:buFontTx/>
              <a:buNone/>
            </a:pPr>
            <a:r>
              <a:rPr kumimoji="0" lang="en-US" altLang="zh-CN" sz="3000">
                <a:solidFill>
                  <a:srgbClr val="000000"/>
                </a:solidFill>
                <a:latin typeface="Times New Roman" panose="02020603050405020304" pitchFamily="18" charset="0"/>
                <a:ea typeface="宋体" panose="02010600030101010101" pitchFamily="2" charset="-122"/>
              </a:rPr>
              <a:t>}</a:t>
            </a:r>
            <a:r>
              <a:rPr kumimoji="0" lang="en-US" altLang="zh-CN" sz="3000" b="0">
                <a:solidFill>
                  <a:srgbClr val="000000"/>
                </a:solidFill>
                <a:latin typeface="Times New Roman" panose="02020603050405020304" pitchFamily="18" charset="0"/>
                <a:ea typeface="宋体" panose="02010600030101010101" pitchFamily="2" charset="-122"/>
              </a:rPr>
              <a:t> while</a:t>
            </a:r>
            <a:r>
              <a:rPr kumimoji="0" lang="en-US" altLang="zh-CN" sz="3000">
                <a:solidFill>
                  <a:srgbClr val="000000"/>
                </a:solidFill>
                <a:latin typeface="Times New Roman" panose="02020603050405020304" pitchFamily="18" charset="0"/>
                <a:ea typeface="宋体" panose="02010600030101010101" pitchFamily="2" charset="-122"/>
              </a:rPr>
              <a:t> (n&lt;=100);	/*Testing condition*/</a:t>
            </a:r>
          </a:p>
          <a:p>
            <a:pPr lvl="3" eaLnBrk="1" hangingPunct="1">
              <a:lnSpc>
                <a:spcPct val="80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printf(“sum=%d\n”,sum);</a:t>
            </a:r>
          </a:p>
          <a:p>
            <a:pPr lvl="3" eaLnBrk="1" hangingPunct="1">
              <a:lnSpc>
                <a:spcPct val="25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a:p>
            <a:pPr lvl="3" eaLnBrk="1" hangingPunct="1">
              <a:lnSpc>
                <a:spcPct val="25000"/>
              </a:lnSpc>
              <a:buClr>
                <a:srgbClr val="CC0000"/>
              </a:buClr>
              <a:buFont typeface="Wingdings" panose="05000000000000000000" pitchFamily="2" charset="2"/>
              <a:buNone/>
            </a:pPr>
            <a:r>
              <a:rPr kumimoji="0" lang="en-US" altLang="zh-CN" sz="3000">
                <a:solidFill>
                  <a:srgbClr val="000000"/>
                </a:solidFill>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25000"/>
          </a:lnSpc>
          <a:spcBef>
            <a:spcPct val="50000"/>
          </a:spcBef>
          <a:spcAft>
            <a:spcPct val="0"/>
          </a:spcAft>
          <a:buClrTx/>
          <a:buSzTx/>
          <a:buFontTx/>
          <a:buNone/>
          <a:tabLst/>
          <a:defRPr kumimoji="1" sz="2000" dirty="0" smtClean="0">
            <a:latin typeface="楷体" pitchFamily="49" charset="-122"/>
            <a:ea typeface="楷体" pitchFamily="49" charset="-122"/>
          </a:defRPr>
        </a:defPPr>
      </a:lstStyle>
    </a:spDef>
    <a:lnDef>
      <a:spPr bwMode="auto">
        <a:noFill/>
        <a:ln w="25400" cap="flat" cmpd="sng" algn="ctr">
          <a:solidFill>
            <a:srgbClr val="003366"/>
          </a:solidFill>
          <a:prstDash val="solid"/>
          <a:round/>
          <a:headEnd type="none" w="med" len="med"/>
          <a:tailEnd type="arrow"/>
        </a:ln>
        <a:effectLst/>
      </a:spPr>
      <a:bodyPr/>
      <a:lstStyle/>
    </a:lnDef>
    <a:txDef>
      <a:spPr>
        <a:noFill/>
      </a:spPr>
      <a:bodyPr wrap="square" rtlCol="0">
        <a:spAutoFit/>
      </a:bodyPr>
      <a:lstStyle>
        <a:defPPr>
          <a:defRPr dirty="0" smtClean="0">
            <a:latin typeface="楷体" pitchFamily="49" charset="-122"/>
            <a:ea typeface="楷体" pitchFamily="49" charset="-122"/>
          </a:defRPr>
        </a:defPPr>
      </a:lstStyle>
    </a:tx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28022</TotalTime>
  <Words>3605</Words>
  <Application>Microsoft Macintosh PowerPoint</Application>
  <PresentationFormat>全屏显示(4:3)</PresentationFormat>
  <Paragraphs>897</Paragraphs>
  <Slides>71</Slides>
  <Notes>56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71</vt:i4>
      </vt:variant>
    </vt:vector>
  </HeadingPairs>
  <TitlesOfParts>
    <vt:vector size="87" baseType="lpstr">
      <vt:lpstr>Comic Sans MS</vt:lpstr>
      <vt:lpstr>Monotype Sorts</vt:lpstr>
      <vt:lpstr>Symbol</vt:lpstr>
      <vt:lpstr>Tahoma</vt:lpstr>
      <vt:lpstr>Times New Roman</vt:lpstr>
      <vt:lpstr>Wingdings</vt:lpstr>
      <vt:lpstr>华文细黑</vt:lpstr>
      <vt:lpstr>楷体</vt:lpstr>
      <vt:lpstr>楷体_GB2312</vt:lpstr>
      <vt:lpstr>宋体</vt:lpstr>
      <vt:lpstr>Arial</vt:lpstr>
      <vt:lpstr>Custom Design</vt:lpstr>
      <vt:lpstr>Visio</vt:lpstr>
      <vt:lpstr>文档</vt:lpstr>
      <vt:lpstr>Word.Picture.8</vt:lpstr>
      <vt:lpstr>公式</vt:lpstr>
      <vt:lpstr>Chap 3: Control flow</vt:lpstr>
      <vt:lpstr>control structure</vt:lpstr>
      <vt:lpstr>Repetition structure</vt:lpstr>
      <vt:lpstr>Introduction</vt:lpstr>
      <vt:lpstr>Flow chart of a loop</vt:lpstr>
      <vt:lpstr>while statement</vt:lpstr>
      <vt:lpstr>Rewrite the summation program </vt:lpstr>
      <vt:lpstr>Do-while statement</vt:lpstr>
      <vt:lpstr>Do-while for the summation program </vt:lpstr>
      <vt:lpstr>The for statement</vt:lpstr>
      <vt:lpstr>The for implementation of the summation</vt:lpstr>
      <vt:lpstr>Notes of the for statement</vt:lpstr>
      <vt:lpstr>Exercise</vt:lpstr>
      <vt:lpstr>Program</vt:lpstr>
      <vt:lpstr>Exercise</vt:lpstr>
      <vt:lpstr>Control condition</vt:lpstr>
      <vt:lpstr>Exercise</vt:lpstr>
      <vt:lpstr>An example</vt:lpstr>
      <vt:lpstr>PowerPoint 演示文稿</vt:lpstr>
      <vt:lpstr>Nest of loops</vt:lpstr>
      <vt:lpstr>Examples of nested loops</vt:lpstr>
      <vt:lpstr>An example</vt:lpstr>
      <vt:lpstr>Program</vt:lpstr>
      <vt:lpstr>PowerPoint 演示文稿</vt:lpstr>
      <vt:lpstr>PowerPoint 演示文稿</vt:lpstr>
      <vt:lpstr>Issues to design a loop</vt:lpstr>
      <vt:lpstr>Issues to design a loop</vt:lpstr>
      <vt:lpstr>Exercise</vt:lpstr>
      <vt:lpstr>Program</vt:lpstr>
      <vt:lpstr>More exercises</vt:lpstr>
      <vt:lpstr>More exercises</vt:lpstr>
      <vt:lpstr>Issues to design a loop</vt:lpstr>
      <vt:lpstr>Guides for Loop control</vt:lpstr>
      <vt:lpstr>Jumps in loops</vt:lpstr>
      <vt:lpstr>Jumps in loops</vt:lpstr>
      <vt:lpstr>An example for break</vt:lpstr>
      <vt:lpstr>An example for break</vt:lpstr>
      <vt:lpstr>A classical example </vt:lpstr>
      <vt:lpstr>A classical example </vt:lpstr>
      <vt:lpstr>Program</vt:lpstr>
      <vt:lpstr>A slight improvement</vt:lpstr>
      <vt:lpstr>A slight improvement</vt:lpstr>
      <vt:lpstr>A slight improvement</vt:lpstr>
      <vt:lpstr>Guides for selecting a loop</vt:lpstr>
      <vt:lpstr>Guides for designing actions </vt:lpstr>
      <vt:lpstr>Exercise for Exhausted search</vt:lpstr>
      <vt:lpstr>Programs</vt:lpstr>
      <vt:lpstr>PowerPoint 演示文稿</vt:lpstr>
      <vt:lpstr>PowerPoint 演示文稿</vt:lpstr>
      <vt:lpstr>Another example for exhausted search</vt:lpstr>
      <vt:lpstr>Another example for exhausted search</vt:lpstr>
      <vt:lpstr>Flow demo</vt:lpstr>
      <vt:lpstr>Guides for designing actions </vt:lpstr>
      <vt:lpstr>An example for iteration</vt:lpstr>
      <vt:lpstr>Program</vt:lpstr>
      <vt:lpstr>Improvements</vt:lpstr>
      <vt:lpstr>for语句</vt:lpstr>
      <vt:lpstr>A neat example</vt:lpstr>
      <vt:lpstr>Program</vt:lpstr>
      <vt:lpstr>Loops summary</vt:lpstr>
      <vt:lpstr>Tips for efficient programs </vt:lpstr>
      <vt:lpstr>Structured Programming</vt:lpstr>
      <vt:lpstr>Exercise-1</vt:lpstr>
      <vt:lpstr>Exercise-2</vt:lpstr>
      <vt:lpstr>Homework-1</vt:lpstr>
      <vt:lpstr>Homework-2</vt:lpstr>
      <vt:lpstr>Homework-3</vt:lpstr>
      <vt:lpstr>Homework-4</vt:lpstr>
      <vt:lpstr>Homework-5</vt:lpstr>
      <vt:lpstr>Homework-6</vt:lpstr>
      <vt:lpstr>Homework-7</vt:lpstr>
    </vt:vector>
  </TitlesOfParts>
  <Company>Oklahoma State University</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Segmental Hidden Markov Models for  View-based Sport Video Analysis</dc:title>
  <dc:creator>Guoliang Fan</dc:creator>
  <cp:lastModifiedBy>Microsoft Office 用户</cp:lastModifiedBy>
  <cp:revision>1251</cp:revision>
  <dcterms:created xsi:type="dcterms:W3CDTF">2007-06-11T23:08:42Z</dcterms:created>
  <dcterms:modified xsi:type="dcterms:W3CDTF">2019-10-30T16:53:49Z</dcterms:modified>
</cp:coreProperties>
</file>