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901" r:id="rId2"/>
  </p:sldMasterIdLst>
  <p:notesMasterIdLst>
    <p:notesMasterId r:id="rId58"/>
  </p:notesMasterIdLst>
  <p:sldIdLst>
    <p:sldId id="256" r:id="rId3"/>
    <p:sldId id="300" r:id="rId4"/>
    <p:sldId id="301" r:id="rId5"/>
    <p:sldId id="302" r:id="rId6"/>
    <p:sldId id="303" r:id="rId7"/>
    <p:sldId id="306" r:id="rId8"/>
    <p:sldId id="307" r:id="rId9"/>
    <p:sldId id="308" r:id="rId10"/>
    <p:sldId id="309" r:id="rId11"/>
    <p:sldId id="311" r:id="rId12"/>
    <p:sldId id="312" r:id="rId13"/>
    <p:sldId id="313" r:id="rId14"/>
    <p:sldId id="314" r:id="rId15"/>
    <p:sldId id="315" r:id="rId16"/>
    <p:sldId id="316" r:id="rId17"/>
    <p:sldId id="317" r:id="rId18"/>
    <p:sldId id="318" r:id="rId19"/>
    <p:sldId id="319" r:id="rId20"/>
    <p:sldId id="321" r:id="rId21"/>
    <p:sldId id="322" r:id="rId22"/>
    <p:sldId id="320" r:id="rId23"/>
    <p:sldId id="323" r:id="rId24"/>
    <p:sldId id="324" r:id="rId25"/>
    <p:sldId id="325" r:id="rId26"/>
    <p:sldId id="326" r:id="rId27"/>
    <p:sldId id="328" r:id="rId28"/>
    <p:sldId id="327" r:id="rId29"/>
    <p:sldId id="329" r:id="rId30"/>
    <p:sldId id="331" r:id="rId31"/>
    <p:sldId id="330" r:id="rId32"/>
    <p:sldId id="358" r:id="rId33"/>
    <p:sldId id="332" r:id="rId34"/>
    <p:sldId id="333" r:id="rId35"/>
    <p:sldId id="334" r:id="rId36"/>
    <p:sldId id="335" r:id="rId37"/>
    <p:sldId id="356" r:id="rId38"/>
    <p:sldId id="357" r:id="rId39"/>
    <p:sldId id="347" r:id="rId40"/>
    <p:sldId id="336" r:id="rId41"/>
    <p:sldId id="337" r:id="rId42"/>
    <p:sldId id="338" r:id="rId43"/>
    <p:sldId id="343" r:id="rId44"/>
    <p:sldId id="344" r:id="rId45"/>
    <p:sldId id="346" r:id="rId46"/>
    <p:sldId id="342" r:id="rId47"/>
    <p:sldId id="345" r:id="rId48"/>
    <p:sldId id="351" r:id="rId49"/>
    <p:sldId id="352" r:id="rId50"/>
    <p:sldId id="348" r:id="rId51"/>
    <p:sldId id="349" r:id="rId52"/>
    <p:sldId id="299" r:id="rId53"/>
    <p:sldId id="350" r:id="rId54"/>
    <p:sldId id="353" r:id="rId55"/>
    <p:sldId id="354" r:id="rId56"/>
    <p:sldId id="355" r:id="rId57"/>
  </p:sldIdLst>
  <p:sldSz cx="9144000" cy="6858000" type="screen4x3"/>
  <p:notesSz cx="6858000" cy="9144000"/>
  <p:defaultTextStyle>
    <a:defPPr>
      <a:defRPr lang="zh-CN"/>
    </a:defPPr>
    <a:lvl1pPr algn="l" rtl="0" eaLnBrk="0" fontAlgn="base" hangingPunct="0">
      <a:spcBef>
        <a:spcPct val="0"/>
      </a:spcBef>
      <a:spcAft>
        <a:spcPct val="0"/>
      </a:spcAft>
      <a:defRPr sz="1400" b="1" kern="1200">
        <a:solidFill>
          <a:srgbClr val="003366"/>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400" b="1" kern="1200">
        <a:solidFill>
          <a:srgbClr val="003366"/>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400" b="1" kern="1200">
        <a:solidFill>
          <a:srgbClr val="003366"/>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400" b="1" kern="1200">
        <a:solidFill>
          <a:srgbClr val="003366"/>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400" b="1" kern="1200">
        <a:solidFill>
          <a:srgbClr val="003366"/>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b="1" kern="1200">
        <a:solidFill>
          <a:srgbClr val="003366"/>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b="1" kern="1200">
        <a:solidFill>
          <a:srgbClr val="003366"/>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b="1" kern="1200">
        <a:solidFill>
          <a:srgbClr val="003366"/>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b="1" kern="1200">
        <a:solidFill>
          <a:srgbClr val="003366"/>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535" autoAdjust="0"/>
  </p:normalViewPr>
  <p:slideViewPr>
    <p:cSldViewPr>
      <p:cViewPr varScale="1">
        <p:scale>
          <a:sx n="54" d="100"/>
          <a:sy n="54" d="100"/>
        </p:scale>
        <p:origin x="1475" y="4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Fan" userId="28e0358839cdb750" providerId="LiveId" clId="{A90BF8E1-12BC-4130-9310-5AEE4B436DA9}"/>
    <pc:docChg chg="custSel addSld modSld">
      <pc:chgData name="Xin Fan" userId="28e0358839cdb750" providerId="LiveId" clId="{A90BF8E1-12BC-4130-9310-5AEE4B436DA9}" dt="2017-11-07T13:51:53.821" v="1874"/>
      <pc:docMkLst>
        <pc:docMk/>
      </pc:docMkLst>
      <pc:sldChg chg="modSp add">
        <pc:chgData name="Xin Fan" userId="28e0358839cdb750" providerId="LiveId" clId="{A90BF8E1-12BC-4130-9310-5AEE4B436DA9}" dt="2017-10-31T05:06:34.079" v="27" actId="20577"/>
        <pc:sldMkLst>
          <pc:docMk/>
          <pc:sldMk cId="1750425392" sldId="350"/>
        </pc:sldMkLst>
        <pc:spChg chg="mod">
          <ac:chgData name="Xin Fan" userId="28e0358839cdb750" providerId="LiveId" clId="{A90BF8E1-12BC-4130-9310-5AEE4B436DA9}" dt="2017-10-31T05:06:25.089" v="17" actId="20577"/>
          <ac:spMkLst>
            <pc:docMk/>
            <pc:sldMk cId="1750425392" sldId="350"/>
            <ac:spMk id="2" creationId="{4F364415-077C-4729-87C4-AAEDEF09904C}"/>
          </ac:spMkLst>
        </pc:spChg>
        <pc:spChg chg="mod">
          <ac:chgData name="Xin Fan" userId="28e0358839cdb750" providerId="LiveId" clId="{A90BF8E1-12BC-4130-9310-5AEE4B436DA9}" dt="2017-10-31T05:06:34.079" v="27" actId="20577"/>
          <ac:spMkLst>
            <pc:docMk/>
            <pc:sldMk cId="1750425392" sldId="350"/>
            <ac:spMk id="3" creationId="{D306CE70-F94E-439D-B846-2CEE4F5280B2}"/>
          </ac:spMkLst>
        </pc:spChg>
      </pc:sldChg>
      <pc:sldChg chg="modSp add">
        <pc:chgData name="Xin Fan" userId="28e0358839cdb750" providerId="LiveId" clId="{A90BF8E1-12BC-4130-9310-5AEE4B436DA9}" dt="2017-11-07T04:32:06.211" v="321" actId="1035"/>
        <pc:sldMkLst>
          <pc:docMk/>
          <pc:sldMk cId="696275183" sldId="351"/>
        </pc:sldMkLst>
        <pc:spChg chg="mod">
          <ac:chgData name="Xin Fan" userId="28e0358839cdb750" providerId="LiveId" clId="{A90BF8E1-12BC-4130-9310-5AEE4B436DA9}" dt="2017-11-07T04:32:06.211" v="321" actId="1035"/>
          <ac:spMkLst>
            <pc:docMk/>
            <pc:sldMk cId="696275183" sldId="351"/>
            <ac:spMk id="2" creationId="{90EE6A8E-2413-41C8-9242-680BDFF041C6}"/>
          </ac:spMkLst>
        </pc:spChg>
        <pc:spChg chg="mod">
          <ac:chgData name="Xin Fan" userId="28e0358839cdb750" providerId="LiveId" clId="{A90BF8E1-12BC-4130-9310-5AEE4B436DA9}" dt="2017-11-07T04:22:49.061" v="31" actId="1035"/>
          <ac:spMkLst>
            <pc:docMk/>
            <pc:sldMk cId="696275183" sldId="351"/>
            <ac:spMk id="27650" creationId="{EF9A792A-08EF-484D-A5A6-05CE8D545AA1}"/>
          </ac:spMkLst>
        </pc:spChg>
      </pc:sldChg>
      <pc:sldChg chg="modSp add">
        <pc:chgData name="Xin Fan" userId="28e0358839cdb750" providerId="LiveId" clId="{A90BF8E1-12BC-4130-9310-5AEE4B436DA9}" dt="2017-11-07T04:36:53.018" v="504" actId="6549"/>
        <pc:sldMkLst>
          <pc:docMk/>
          <pc:sldMk cId="3925240361" sldId="352"/>
        </pc:sldMkLst>
        <pc:spChg chg="mod">
          <ac:chgData name="Xin Fan" userId="28e0358839cdb750" providerId="LiveId" clId="{A90BF8E1-12BC-4130-9310-5AEE4B436DA9}" dt="2017-11-07T04:36:53.018" v="504" actId="6549"/>
          <ac:spMkLst>
            <pc:docMk/>
            <pc:sldMk cId="3925240361" sldId="352"/>
            <ac:spMk id="2" creationId="{90EE6A8E-2413-41C8-9242-680BDFF041C6}"/>
          </ac:spMkLst>
        </pc:spChg>
        <pc:spChg chg="mod">
          <ac:chgData name="Xin Fan" userId="28e0358839cdb750" providerId="LiveId" clId="{A90BF8E1-12BC-4130-9310-5AEE4B436DA9}" dt="2017-11-07T04:34:18.540" v="324" actId="20577"/>
          <ac:spMkLst>
            <pc:docMk/>
            <pc:sldMk cId="3925240361" sldId="352"/>
            <ac:spMk id="27650" creationId="{EF9A792A-08EF-484D-A5A6-05CE8D545AA1}"/>
          </ac:spMkLst>
        </pc:spChg>
      </pc:sldChg>
      <pc:sldChg chg="modSp add">
        <pc:chgData name="Xin Fan" userId="28e0358839cdb750" providerId="LiveId" clId="{A90BF8E1-12BC-4130-9310-5AEE4B436DA9}" dt="2017-11-07T04:41:19.306" v="990" actId="20577"/>
        <pc:sldMkLst>
          <pc:docMk/>
          <pc:sldMk cId="2818512117" sldId="353"/>
        </pc:sldMkLst>
        <pc:spChg chg="mod">
          <ac:chgData name="Xin Fan" userId="28e0358839cdb750" providerId="LiveId" clId="{A90BF8E1-12BC-4130-9310-5AEE4B436DA9}" dt="2017-11-07T04:38:32.801" v="507" actId="20577"/>
          <ac:spMkLst>
            <pc:docMk/>
            <pc:sldMk cId="2818512117" sldId="353"/>
            <ac:spMk id="2" creationId="{4F364415-077C-4729-87C4-AAEDEF09904C}"/>
          </ac:spMkLst>
        </pc:spChg>
        <pc:spChg chg="mod">
          <ac:chgData name="Xin Fan" userId="28e0358839cdb750" providerId="LiveId" clId="{A90BF8E1-12BC-4130-9310-5AEE4B436DA9}" dt="2017-11-07T04:41:19.306" v="990" actId="20577"/>
          <ac:spMkLst>
            <pc:docMk/>
            <pc:sldMk cId="2818512117" sldId="353"/>
            <ac:spMk id="3" creationId="{D306CE70-F94E-439D-B846-2CEE4F5280B2}"/>
          </ac:spMkLst>
        </pc:spChg>
      </pc:sldChg>
      <pc:sldChg chg="modSp add">
        <pc:chgData name="Xin Fan" userId="28e0358839cdb750" providerId="LiveId" clId="{A90BF8E1-12BC-4130-9310-5AEE4B436DA9}" dt="2017-11-07T13:51:53.821" v="1874"/>
        <pc:sldMkLst>
          <pc:docMk/>
          <pc:sldMk cId="3533143277" sldId="354"/>
        </pc:sldMkLst>
        <pc:spChg chg="mod">
          <ac:chgData name="Xin Fan" userId="28e0358839cdb750" providerId="LiveId" clId="{A90BF8E1-12BC-4130-9310-5AEE4B436DA9}" dt="2017-11-07T04:41:30.946" v="993" actId="20577"/>
          <ac:spMkLst>
            <pc:docMk/>
            <pc:sldMk cId="3533143277" sldId="354"/>
            <ac:spMk id="2" creationId="{4F364415-077C-4729-87C4-AAEDEF09904C}"/>
          </ac:spMkLst>
        </pc:spChg>
        <pc:spChg chg="mod">
          <ac:chgData name="Xin Fan" userId="28e0358839cdb750" providerId="LiveId" clId="{A90BF8E1-12BC-4130-9310-5AEE4B436DA9}" dt="2017-11-07T13:51:53.821" v="1874"/>
          <ac:spMkLst>
            <pc:docMk/>
            <pc:sldMk cId="3533143277" sldId="354"/>
            <ac:spMk id="3" creationId="{D306CE70-F94E-439D-B846-2CEE4F5280B2}"/>
          </ac:spMkLst>
        </pc:spChg>
      </pc:sldChg>
      <pc:sldChg chg="modSp add">
        <pc:chgData name="Xin Fan" userId="28e0358839cdb750" providerId="LiveId" clId="{A90BF8E1-12BC-4130-9310-5AEE4B436DA9}" dt="2017-11-07T05:00:55.560" v="1872" actId="20577"/>
        <pc:sldMkLst>
          <pc:docMk/>
          <pc:sldMk cId="3993571119" sldId="355"/>
        </pc:sldMkLst>
        <pc:spChg chg="mod">
          <ac:chgData name="Xin Fan" userId="28e0358839cdb750" providerId="LiveId" clId="{A90BF8E1-12BC-4130-9310-5AEE4B436DA9}" dt="2017-11-07T04:45:39.827" v="1267" actId="20577"/>
          <ac:spMkLst>
            <pc:docMk/>
            <pc:sldMk cId="3993571119" sldId="355"/>
            <ac:spMk id="2" creationId="{4F364415-077C-4729-87C4-AAEDEF09904C}"/>
          </ac:spMkLst>
        </pc:spChg>
        <pc:spChg chg="mod">
          <ac:chgData name="Xin Fan" userId="28e0358839cdb750" providerId="LiveId" clId="{A90BF8E1-12BC-4130-9310-5AEE4B436DA9}" dt="2017-11-07T05:00:55.560" v="1872" actId="20577"/>
          <ac:spMkLst>
            <pc:docMk/>
            <pc:sldMk cId="3993571119" sldId="355"/>
            <ac:spMk id="3" creationId="{D306CE70-F94E-439D-B846-2CEE4F5280B2}"/>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11D1AC4-EE0A-4038-848A-1113E247A67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defRPr sz="1200" b="0">
                <a:solidFill>
                  <a:schemeClr val="tx1"/>
                </a:solidFill>
                <a:latin typeface="Arial" charset="0"/>
                <a:ea typeface="宋体" charset="-122"/>
                <a:cs typeface="+mn-cs"/>
              </a:defRPr>
            </a:lvl1pPr>
          </a:lstStyle>
          <a:p>
            <a:pPr>
              <a:defRPr/>
            </a:pPr>
            <a:endParaRPr lang="en-US" altLang="zh-CN"/>
          </a:p>
        </p:txBody>
      </p:sp>
      <p:sp>
        <p:nvSpPr>
          <p:cNvPr id="9219" name="Rectangle 3">
            <a:extLst>
              <a:ext uri="{FF2B5EF4-FFF2-40B4-BE49-F238E27FC236}">
                <a16:creationId xmlns:a16="http://schemas.microsoft.com/office/drawing/2014/main" id="{C33413D5-A666-4B6B-AF9D-04D6C0A98A7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200" b="0">
                <a:solidFill>
                  <a:schemeClr val="tx1"/>
                </a:solidFill>
                <a:latin typeface="Arial" charset="0"/>
                <a:ea typeface="宋体" charset="-122"/>
                <a:cs typeface="+mn-cs"/>
              </a:defRPr>
            </a:lvl1pPr>
          </a:lstStyle>
          <a:p>
            <a:pPr>
              <a:defRPr/>
            </a:pPr>
            <a:endParaRPr lang="en-US" altLang="zh-CN"/>
          </a:p>
        </p:txBody>
      </p:sp>
      <p:sp>
        <p:nvSpPr>
          <p:cNvPr id="3076" name="Rectangle 4">
            <a:extLst>
              <a:ext uri="{FF2B5EF4-FFF2-40B4-BE49-F238E27FC236}">
                <a16:creationId xmlns:a16="http://schemas.microsoft.com/office/drawing/2014/main" id="{8FA488C1-8DF3-4264-8B42-3402842A801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880EB87A-18D6-4F96-9731-4B28E98A4D1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a:extLst>
              <a:ext uri="{FF2B5EF4-FFF2-40B4-BE49-F238E27FC236}">
                <a16:creationId xmlns:a16="http://schemas.microsoft.com/office/drawing/2014/main" id="{B9E28A78-FE98-4E53-8A25-59CD670D2D2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defRPr sz="1200" b="0">
                <a:solidFill>
                  <a:schemeClr val="tx1"/>
                </a:solidFill>
                <a:latin typeface="Arial" charset="0"/>
                <a:ea typeface="宋体" charset="-122"/>
                <a:cs typeface="+mn-cs"/>
              </a:defRPr>
            </a:lvl1pPr>
          </a:lstStyle>
          <a:p>
            <a:pPr>
              <a:defRPr/>
            </a:pPr>
            <a:endParaRPr lang="en-US" altLang="zh-CN"/>
          </a:p>
        </p:txBody>
      </p:sp>
      <p:sp>
        <p:nvSpPr>
          <p:cNvPr id="9223" name="Rectangle 7">
            <a:extLst>
              <a:ext uri="{FF2B5EF4-FFF2-40B4-BE49-F238E27FC236}">
                <a16:creationId xmlns:a16="http://schemas.microsoft.com/office/drawing/2014/main" id="{614A1856-02B5-419C-9D1F-18137BB4358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3E596FA4-82D8-4304-BD46-2C9052B3C8D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C0A0A11-F08A-4F8F-8014-3C69A911B2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45883F9D-7945-401D-905A-56204C475A9F}" type="slidenum">
              <a:rPr lang="en-US" altLang="zh-CN" sz="1200" b="0" smtClean="0">
                <a:solidFill>
                  <a:schemeClr val="tx1"/>
                </a:solidFill>
              </a:rPr>
              <a:pPr/>
              <a:t>1</a:t>
            </a:fld>
            <a:endParaRPr lang="en-US" altLang="zh-CN" sz="1200" b="0">
              <a:solidFill>
                <a:schemeClr val="tx1"/>
              </a:solidFill>
            </a:endParaRPr>
          </a:p>
        </p:txBody>
      </p:sp>
      <p:sp>
        <p:nvSpPr>
          <p:cNvPr id="5123" name="Rectangle 2">
            <a:extLst>
              <a:ext uri="{FF2B5EF4-FFF2-40B4-BE49-F238E27FC236}">
                <a16:creationId xmlns:a16="http://schemas.microsoft.com/office/drawing/2014/main" id="{C08BDFA5-18D0-4B38-9A92-23A4CBB246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E4961B47-3CA2-4238-A66E-C0A235878D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F9460CED-3923-4532-BB68-6A90C219BEB9}"/>
              </a:ext>
            </a:extLst>
          </p:cNvPr>
          <p:cNvSpPr>
            <a:spLocks noGrp="1" noRot="1" noChangeAspect="1" noTextEdit="1"/>
          </p:cNvSpPr>
          <p:nvPr>
            <p:ph type="sldImg"/>
          </p:nvPr>
        </p:nvSpPr>
        <p:spPr>
          <a:ln/>
        </p:spPr>
      </p:sp>
      <p:sp>
        <p:nvSpPr>
          <p:cNvPr id="23555" name="备注占位符 2">
            <a:extLst>
              <a:ext uri="{FF2B5EF4-FFF2-40B4-BE49-F238E27FC236}">
                <a16:creationId xmlns:a16="http://schemas.microsoft.com/office/drawing/2014/main" id="{C1DFCDD6-CC08-4DEA-8352-D508F0C931E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23556" name="灯片编号占位符 3">
            <a:extLst>
              <a:ext uri="{FF2B5EF4-FFF2-40B4-BE49-F238E27FC236}">
                <a16:creationId xmlns:a16="http://schemas.microsoft.com/office/drawing/2014/main" id="{7FDFC69E-1077-4708-8F5C-51F46A5851D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9143BB94-49B3-4FCF-A39E-21BE9FB34DB6}" type="slidenum">
              <a:rPr lang="en-US" altLang="zh-CN" sz="1200" b="0" smtClean="0">
                <a:solidFill>
                  <a:schemeClr val="tx1"/>
                </a:solidFill>
              </a:rPr>
              <a:pPr/>
              <a:t>10</a:t>
            </a:fld>
            <a:endParaRPr lang="en-US" altLang="zh-CN" sz="1200" b="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EC764C38-898A-40FD-859E-B448DF520603}"/>
              </a:ext>
            </a:extLst>
          </p:cNvPr>
          <p:cNvSpPr>
            <a:spLocks noGrp="1" noRot="1" noChangeAspect="1" noTextEdit="1"/>
          </p:cNvSpPr>
          <p:nvPr>
            <p:ph type="sldImg"/>
          </p:nvPr>
        </p:nvSpPr>
        <p:spPr>
          <a:ln/>
        </p:spPr>
      </p:sp>
      <p:sp>
        <p:nvSpPr>
          <p:cNvPr id="25603" name="备注占位符 2">
            <a:extLst>
              <a:ext uri="{FF2B5EF4-FFF2-40B4-BE49-F238E27FC236}">
                <a16:creationId xmlns:a16="http://schemas.microsoft.com/office/drawing/2014/main" id="{A69020A4-1DEE-467A-B886-4E82A0234B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25604" name="灯片编号占位符 3">
            <a:extLst>
              <a:ext uri="{FF2B5EF4-FFF2-40B4-BE49-F238E27FC236}">
                <a16:creationId xmlns:a16="http://schemas.microsoft.com/office/drawing/2014/main" id="{CADD39CA-E862-44F6-99FD-D3F68DB972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0CB621FC-CACC-4B00-A565-154BBC95F328}" type="slidenum">
              <a:rPr lang="en-US" altLang="zh-CN" sz="1200" b="0" smtClean="0">
                <a:solidFill>
                  <a:schemeClr val="tx1"/>
                </a:solidFill>
              </a:rPr>
              <a:pPr/>
              <a:t>11</a:t>
            </a:fld>
            <a:endParaRPr lang="en-US" altLang="zh-CN" sz="1200" b="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343B344E-0A27-4BA4-ACAF-BCFEE1FDF86C}"/>
              </a:ext>
            </a:extLst>
          </p:cNvPr>
          <p:cNvSpPr>
            <a:spLocks noGrp="1" noRot="1" noChangeAspect="1" noTextEdit="1"/>
          </p:cNvSpPr>
          <p:nvPr>
            <p:ph type="sldImg"/>
          </p:nvPr>
        </p:nvSpPr>
        <p:spPr>
          <a:ln/>
        </p:spPr>
      </p:sp>
      <p:sp>
        <p:nvSpPr>
          <p:cNvPr id="27651" name="备注占位符 2">
            <a:extLst>
              <a:ext uri="{FF2B5EF4-FFF2-40B4-BE49-F238E27FC236}">
                <a16:creationId xmlns:a16="http://schemas.microsoft.com/office/drawing/2014/main" id="{9F5182D3-F09D-4861-838A-26222B07B97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27652" name="灯片编号占位符 3">
            <a:extLst>
              <a:ext uri="{FF2B5EF4-FFF2-40B4-BE49-F238E27FC236}">
                <a16:creationId xmlns:a16="http://schemas.microsoft.com/office/drawing/2014/main" id="{190581CB-8914-4F9C-B5C9-4A968A1EE33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F1B57B94-25E0-4D62-8798-EE774783ED14}" type="slidenum">
              <a:rPr lang="en-US" altLang="zh-CN" sz="1200" b="0" smtClean="0">
                <a:solidFill>
                  <a:schemeClr val="tx1"/>
                </a:solidFill>
              </a:rPr>
              <a:pPr/>
              <a:t>12</a:t>
            </a:fld>
            <a:endParaRPr lang="en-US" altLang="zh-CN" sz="1200" b="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90AF73FC-59E1-402C-81D2-ECB28867A12A}"/>
              </a:ext>
            </a:extLst>
          </p:cNvPr>
          <p:cNvSpPr>
            <a:spLocks noGrp="1" noRot="1" noChangeAspect="1" noTextEdit="1"/>
          </p:cNvSpPr>
          <p:nvPr>
            <p:ph type="sldImg"/>
          </p:nvPr>
        </p:nvSpPr>
        <p:spPr>
          <a:ln/>
        </p:spPr>
      </p:sp>
      <p:sp>
        <p:nvSpPr>
          <p:cNvPr id="29699" name="备注占位符 2">
            <a:extLst>
              <a:ext uri="{FF2B5EF4-FFF2-40B4-BE49-F238E27FC236}">
                <a16:creationId xmlns:a16="http://schemas.microsoft.com/office/drawing/2014/main" id="{E82E6221-E30F-4DB4-939E-9CDF00BD06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29700" name="灯片编号占位符 3">
            <a:extLst>
              <a:ext uri="{FF2B5EF4-FFF2-40B4-BE49-F238E27FC236}">
                <a16:creationId xmlns:a16="http://schemas.microsoft.com/office/drawing/2014/main" id="{2771F6F6-2945-46C4-8B9F-5E3B4FC107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171E2F75-DAA7-43AB-A01F-5A82210A9187}" type="slidenum">
              <a:rPr lang="en-US" altLang="zh-CN" sz="1200" b="0" smtClean="0">
                <a:solidFill>
                  <a:schemeClr val="tx1"/>
                </a:solidFill>
              </a:rPr>
              <a:pPr/>
              <a:t>13</a:t>
            </a:fld>
            <a:endParaRPr lang="en-US" altLang="zh-CN" sz="1200" b="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36090C04-1251-4BA0-9F4D-0FEF149DA306}"/>
              </a:ext>
            </a:extLst>
          </p:cNvPr>
          <p:cNvSpPr>
            <a:spLocks noGrp="1" noRot="1" noChangeAspect="1" noTextEdit="1"/>
          </p:cNvSpPr>
          <p:nvPr>
            <p:ph type="sldImg"/>
          </p:nvPr>
        </p:nvSpPr>
        <p:spPr>
          <a:ln/>
        </p:spPr>
      </p:sp>
      <p:sp>
        <p:nvSpPr>
          <p:cNvPr id="31747" name="备注占位符 2">
            <a:extLst>
              <a:ext uri="{FF2B5EF4-FFF2-40B4-BE49-F238E27FC236}">
                <a16:creationId xmlns:a16="http://schemas.microsoft.com/office/drawing/2014/main" id="{9BB40491-6528-437D-A976-1A26AC2A4A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31748" name="灯片编号占位符 3">
            <a:extLst>
              <a:ext uri="{FF2B5EF4-FFF2-40B4-BE49-F238E27FC236}">
                <a16:creationId xmlns:a16="http://schemas.microsoft.com/office/drawing/2014/main" id="{0178BB68-BBA8-42AC-B69C-1A51B90A8D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355DEDB4-DA40-4120-8832-F7CD391DC224}" type="slidenum">
              <a:rPr lang="en-US" altLang="zh-CN" sz="1200" b="0" smtClean="0">
                <a:solidFill>
                  <a:schemeClr val="tx1"/>
                </a:solidFill>
              </a:rPr>
              <a:pPr/>
              <a:t>14</a:t>
            </a:fld>
            <a:endParaRPr lang="en-US" altLang="zh-CN" sz="1200" b="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747EDA35-49B0-43D3-9DD6-A4AB62A41C64}"/>
              </a:ext>
            </a:extLst>
          </p:cNvPr>
          <p:cNvSpPr>
            <a:spLocks noGrp="1" noRot="1" noChangeAspect="1" noTextEdit="1"/>
          </p:cNvSpPr>
          <p:nvPr>
            <p:ph type="sldImg"/>
          </p:nvPr>
        </p:nvSpPr>
        <p:spPr>
          <a:ln/>
        </p:spPr>
      </p:sp>
      <p:sp>
        <p:nvSpPr>
          <p:cNvPr id="33795" name="备注占位符 2">
            <a:extLst>
              <a:ext uri="{FF2B5EF4-FFF2-40B4-BE49-F238E27FC236}">
                <a16:creationId xmlns:a16="http://schemas.microsoft.com/office/drawing/2014/main" id="{45188C50-BF6F-49B1-BEAD-CDD9ED1B6CF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33796" name="灯片编号占位符 3">
            <a:extLst>
              <a:ext uri="{FF2B5EF4-FFF2-40B4-BE49-F238E27FC236}">
                <a16:creationId xmlns:a16="http://schemas.microsoft.com/office/drawing/2014/main" id="{D51717EA-7152-4B8F-8D4E-949551C7B5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6DAFE00F-7911-4811-92F7-94BEED26209E}" type="slidenum">
              <a:rPr lang="en-US" altLang="zh-CN" sz="1200" b="0" smtClean="0">
                <a:solidFill>
                  <a:schemeClr val="tx1"/>
                </a:solidFill>
              </a:rPr>
              <a:pPr/>
              <a:t>15</a:t>
            </a:fld>
            <a:endParaRPr lang="en-US" altLang="zh-CN" sz="1200" b="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5EB98F6D-5C5F-453E-8FCA-2EEB3FFB616F}"/>
              </a:ext>
            </a:extLst>
          </p:cNvPr>
          <p:cNvSpPr>
            <a:spLocks noGrp="1" noRot="1" noChangeAspect="1" noTextEdit="1"/>
          </p:cNvSpPr>
          <p:nvPr>
            <p:ph type="sldImg"/>
          </p:nvPr>
        </p:nvSpPr>
        <p:spPr>
          <a:ln/>
        </p:spPr>
      </p:sp>
      <p:sp>
        <p:nvSpPr>
          <p:cNvPr id="35843" name="备注占位符 2">
            <a:extLst>
              <a:ext uri="{FF2B5EF4-FFF2-40B4-BE49-F238E27FC236}">
                <a16:creationId xmlns:a16="http://schemas.microsoft.com/office/drawing/2014/main" id="{AB4F1ED0-32DB-44F4-A8F8-0F16D7AD28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35844" name="灯片编号占位符 3">
            <a:extLst>
              <a:ext uri="{FF2B5EF4-FFF2-40B4-BE49-F238E27FC236}">
                <a16:creationId xmlns:a16="http://schemas.microsoft.com/office/drawing/2014/main" id="{7FFA9B77-C479-45A2-B2E9-02192AADF0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4B7CDFD9-590B-44D5-9FDF-0DD81E530D4F}" type="slidenum">
              <a:rPr lang="en-US" altLang="zh-CN" sz="1200" b="0" smtClean="0">
                <a:solidFill>
                  <a:schemeClr val="tx1"/>
                </a:solidFill>
              </a:rPr>
              <a:pPr/>
              <a:t>16</a:t>
            </a:fld>
            <a:endParaRPr lang="en-US" altLang="zh-CN" sz="1200" b="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265D5F6D-8176-46C0-B333-3A76CA54AFDF}"/>
              </a:ext>
            </a:extLst>
          </p:cNvPr>
          <p:cNvSpPr>
            <a:spLocks noGrp="1" noRot="1" noChangeAspect="1" noTextEdit="1"/>
          </p:cNvSpPr>
          <p:nvPr>
            <p:ph type="sldImg"/>
          </p:nvPr>
        </p:nvSpPr>
        <p:spPr>
          <a:ln/>
        </p:spPr>
      </p:sp>
      <p:sp>
        <p:nvSpPr>
          <p:cNvPr id="37891" name="备注占位符 2">
            <a:extLst>
              <a:ext uri="{FF2B5EF4-FFF2-40B4-BE49-F238E27FC236}">
                <a16:creationId xmlns:a16="http://schemas.microsoft.com/office/drawing/2014/main" id="{80CDAB5C-91D5-4672-93A4-248045F6C6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37892" name="灯片编号占位符 3">
            <a:extLst>
              <a:ext uri="{FF2B5EF4-FFF2-40B4-BE49-F238E27FC236}">
                <a16:creationId xmlns:a16="http://schemas.microsoft.com/office/drawing/2014/main" id="{0DC605FB-FBAC-4539-8499-CEB2A8375A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7E50A64C-1CF0-41F2-A300-AFBAAA6A660B}" type="slidenum">
              <a:rPr lang="en-US" altLang="zh-CN" sz="1200" b="0" smtClean="0">
                <a:solidFill>
                  <a:schemeClr val="tx1"/>
                </a:solidFill>
              </a:rPr>
              <a:pPr/>
              <a:t>17</a:t>
            </a:fld>
            <a:endParaRPr lang="en-US" altLang="zh-CN" sz="1200" b="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CF15C6AE-27B9-42BC-9841-0D92EB1C6B75}"/>
              </a:ext>
            </a:extLst>
          </p:cNvPr>
          <p:cNvSpPr>
            <a:spLocks noGrp="1" noRot="1" noChangeAspect="1" noTextEdit="1"/>
          </p:cNvSpPr>
          <p:nvPr>
            <p:ph type="sldImg"/>
          </p:nvPr>
        </p:nvSpPr>
        <p:spPr>
          <a:ln/>
        </p:spPr>
      </p:sp>
      <p:sp>
        <p:nvSpPr>
          <p:cNvPr id="39939" name="备注占位符 2">
            <a:extLst>
              <a:ext uri="{FF2B5EF4-FFF2-40B4-BE49-F238E27FC236}">
                <a16:creationId xmlns:a16="http://schemas.microsoft.com/office/drawing/2014/main" id="{063B26A7-1379-4FDF-AF0B-A0C7322F9E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39940" name="灯片编号占位符 3">
            <a:extLst>
              <a:ext uri="{FF2B5EF4-FFF2-40B4-BE49-F238E27FC236}">
                <a16:creationId xmlns:a16="http://schemas.microsoft.com/office/drawing/2014/main" id="{C64EA137-F9C5-4538-BD0B-611DD85F43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DBDB7DD5-50ED-4818-BCD3-59EA53A4DAEE}" type="slidenum">
              <a:rPr lang="en-US" altLang="zh-CN" sz="1200" b="0" smtClean="0">
                <a:solidFill>
                  <a:schemeClr val="tx1"/>
                </a:solidFill>
              </a:rPr>
              <a:pPr/>
              <a:t>18</a:t>
            </a:fld>
            <a:endParaRPr lang="en-US" altLang="zh-CN" sz="1200" b="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28DA4500-25FF-493D-9230-53F8813673E4}"/>
              </a:ext>
            </a:extLst>
          </p:cNvPr>
          <p:cNvSpPr>
            <a:spLocks noGrp="1" noRot="1" noChangeAspect="1" noTextEdit="1"/>
          </p:cNvSpPr>
          <p:nvPr>
            <p:ph type="sldImg"/>
          </p:nvPr>
        </p:nvSpPr>
        <p:spPr>
          <a:ln/>
        </p:spPr>
      </p:sp>
      <p:sp>
        <p:nvSpPr>
          <p:cNvPr id="41987" name="备注占位符 2">
            <a:extLst>
              <a:ext uri="{FF2B5EF4-FFF2-40B4-BE49-F238E27FC236}">
                <a16:creationId xmlns:a16="http://schemas.microsoft.com/office/drawing/2014/main" id="{F57E8966-4D57-4017-A59B-FEE2E6CA6C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41988" name="灯片编号占位符 3">
            <a:extLst>
              <a:ext uri="{FF2B5EF4-FFF2-40B4-BE49-F238E27FC236}">
                <a16:creationId xmlns:a16="http://schemas.microsoft.com/office/drawing/2014/main" id="{15C31086-F9FC-4394-BE9D-70204ABC9F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767B4444-00E2-4E81-88D4-CB8AF617A041}" type="slidenum">
              <a:rPr lang="en-US" altLang="zh-CN" sz="1200" b="0" smtClean="0">
                <a:solidFill>
                  <a:schemeClr val="tx1"/>
                </a:solidFill>
              </a:rPr>
              <a:pPr/>
              <a:t>19</a:t>
            </a:fld>
            <a:endParaRPr lang="en-US" altLang="zh-CN" sz="1200" b="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8D1DC7E9-6B84-4AA6-B67F-F9294D6BE472}"/>
              </a:ext>
            </a:extLst>
          </p:cNvPr>
          <p:cNvSpPr>
            <a:spLocks noGrp="1" noRot="1" noChangeAspect="1" noTextEdit="1"/>
          </p:cNvSpPr>
          <p:nvPr>
            <p:ph type="sldImg"/>
          </p:nvPr>
        </p:nvSpPr>
        <p:spPr>
          <a:ln/>
        </p:spPr>
      </p:sp>
      <p:sp>
        <p:nvSpPr>
          <p:cNvPr id="7171" name="备注占位符 2">
            <a:extLst>
              <a:ext uri="{FF2B5EF4-FFF2-40B4-BE49-F238E27FC236}">
                <a16:creationId xmlns:a16="http://schemas.microsoft.com/office/drawing/2014/main" id="{9AD47CD2-F5F7-488C-BB26-711FFA56108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7172" name="灯片编号占位符 3">
            <a:extLst>
              <a:ext uri="{FF2B5EF4-FFF2-40B4-BE49-F238E27FC236}">
                <a16:creationId xmlns:a16="http://schemas.microsoft.com/office/drawing/2014/main" id="{76B551DA-CA78-4F51-8FB8-3386989A8C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9048AE4E-0526-474A-855D-C582669DCB47}" type="slidenum">
              <a:rPr lang="en-US" altLang="zh-CN" sz="1200" b="0" smtClean="0">
                <a:solidFill>
                  <a:schemeClr val="tx1"/>
                </a:solidFill>
              </a:rPr>
              <a:pPr/>
              <a:t>2</a:t>
            </a:fld>
            <a:endParaRPr lang="en-US" altLang="zh-CN" sz="1200" b="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912D63D1-9B65-442C-B706-1389D1A69FC0}"/>
              </a:ext>
            </a:extLst>
          </p:cNvPr>
          <p:cNvSpPr>
            <a:spLocks noGrp="1" noRot="1" noChangeAspect="1" noTextEdit="1"/>
          </p:cNvSpPr>
          <p:nvPr>
            <p:ph type="sldImg"/>
          </p:nvPr>
        </p:nvSpPr>
        <p:spPr>
          <a:ln/>
        </p:spPr>
      </p:sp>
      <p:sp>
        <p:nvSpPr>
          <p:cNvPr id="44035" name="备注占位符 2">
            <a:extLst>
              <a:ext uri="{FF2B5EF4-FFF2-40B4-BE49-F238E27FC236}">
                <a16:creationId xmlns:a16="http://schemas.microsoft.com/office/drawing/2014/main" id="{F4006BC2-3965-44FC-B18B-07BCAD4A6CC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44036" name="灯片编号占位符 3">
            <a:extLst>
              <a:ext uri="{FF2B5EF4-FFF2-40B4-BE49-F238E27FC236}">
                <a16:creationId xmlns:a16="http://schemas.microsoft.com/office/drawing/2014/main" id="{FECE0EF8-A804-4F55-A2EA-F5FB395B49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6AAC7C1F-A0C5-44EA-AEEA-65E7D3928A26}" type="slidenum">
              <a:rPr lang="en-US" altLang="zh-CN" sz="1200" b="0" smtClean="0">
                <a:solidFill>
                  <a:schemeClr val="tx1"/>
                </a:solidFill>
              </a:rPr>
              <a:pPr/>
              <a:t>20</a:t>
            </a:fld>
            <a:endParaRPr lang="en-US" altLang="zh-CN" sz="1200" b="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B5D4DC6-BD56-4518-8327-30F36B69152D}"/>
              </a:ext>
            </a:extLst>
          </p:cNvPr>
          <p:cNvSpPr>
            <a:spLocks noGrp="1" noRot="1" noChangeAspect="1" noTextEdit="1"/>
          </p:cNvSpPr>
          <p:nvPr>
            <p:ph type="sldImg"/>
          </p:nvPr>
        </p:nvSpPr>
        <p:spPr>
          <a:ln/>
        </p:spPr>
      </p:sp>
      <p:sp>
        <p:nvSpPr>
          <p:cNvPr id="46083" name="备注占位符 2">
            <a:extLst>
              <a:ext uri="{FF2B5EF4-FFF2-40B4-BE49-F238E27FC236}">
                <a16:creationId xmlns:a16="http://schemas.microsoft.com/office/drawing/2014/main" id="{A0FE6A46-C769-47E6-90D4-78B3603FBB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46084" name="灯片编号占位符 3">
            <a:extLst>
              <a:ext uri="{FF2B5EF4-FFF2-40B4-BE49-F238E27FC236}">
                <a16:creationId xmlns:a16="http://schemas.microsoft.com/office/drawing/2014/main" id="{8BA25941-E15C-4D9B-8352-D554986820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5C966594-2B08-4A11-BDF4-2FD898F7BA4A}" type="slidenum">
              <a:rPr lang="en-US" altLang="zh-CN" sz="1200" b="0" smtClean="0">
                <a:solidFill>
                  <a:schemeClr val="tx1"/>
                </a:solidFill>
              </a:rPr>
              <a:pPr/>
              <a:t>21</a:t>
            </a:fld>
            <a:endParaRPr lang="en-US" altLang="zh-CN" sz="1200" b="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BF900643-F9AE-487D-B6AE-5A060E68749F}"/>
              </a:ext>
            </a:extLst>
          </p:cNvPr>
          <p:cNvSpPr>
            <a:spLocks noGrp="1" noRot="1" noChangeAspect="1" noTextEdit="1"/>
          </p:cNvSpPr>
          <p:nvPr>
            <p:ph type="sldImg"/>
          </p:nvPr>
        </p:nvSpPr>
        <p:spPr>
          <a:ln/>
        </p:spPr>
      </p:sp>
      <p:sp>
        <p:nvSpPr>
          <p:cNvPr id="48131" name="备注占位符 2">
            <a:extLst>
              <a:ext uri="{FF2B5EF4-FFF2-40B4-BE49-F238E27FC236}">
                <a16:creationId xmlns:a16="http://schemas.microsoft.com/office/drawing/2014/main" id="{BC3D2055-1E94-49E1-8694-D064D161EB6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48132" name="灯片编号占位符 3">
            <a:extLst>
              <a:ext uri="{FF2B5EF4-FFF2-40B4-BE49-F238E27FC236}">
                <a16:creationId xmlns:a16="http://schemas.microsoft.com/office/drawing/2014/main" id="{767BFB12-D78A-4A8B-BFEC-23D54A23C12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A677E5BB-EECD-441F-A926-1718ADA4C275}" type="slidenum">
              <a:rPr lang="en-US" altLang="zh-CN" sz="1200" b="0" smtClean="0">
                <a:solidFill>
                  <a:schemeClr val="tx1"/>
                </a:solidFill>
              </a:rPr>
              <a:pPr/>
              <a:t>22</a:t>
            </a:fld>
            <a:endParaRPr lang="en-US" altLang="zh-CN" sz="1200" b="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A5A94A46-506A-48A9-8AEA-8A949D1AC44F}"/>
              </a:ext>
            </a:extLst>
          </p:cNvPr>
          <p:cNvSpPr>
            <a:spLocks noGrp="1" noRot="1" noChangeAspect="1" noTextEdit="1"/>
          </p:cNvSpPr>
          <p:nvPr>
            <p:ph type="sldImg"/>
          </p:nvPr>
        </p:nvSpPr>
        <p:spPr>
          <a:ln/>
        </p:spPr>
      </p:sp>
      <p:sp>
        <p:nvSpPr>
          <p:cNvPr id="50179" name="备注占位符 2">
            <a:extLst>
              <a:ext uri="{FF2B5EF4-FFF2-40B4-BE49-F238E27FC236}">
                <a16:creationId xmlns:a16="http://schemas.microsoft.com/office/drawing/2014/main" id="{8117A1C6-E4ED-4B64-A5CD-3A92B23CBA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50180" name="灯片编号占位符 3">
            <a:extLst>
              <a:ext uri="{FF2B5EF4-FFF2-40B4-BE49-F238E27FC236}">
                <a16:creationId xmlns:a16="http://schemas.microsoft.com/office/drawing/2014/main" id="{9B700FC0-B943-43E6-9EF8-6DC1371C4D6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3E2B4AA3-E4DB-4A21-9A16-91E37BC1FE46}" type="slidenum">
              <a:rPr lang="en-US" altLang="zh-CN" sz="1200" b="0" smtClean="0">
                <a:solidFill>
                  <a:schemeClr val="tx1"/>
                </a:solidFill>
              </a:rPr>
              <a:pPr/>
              <a:t>23</a:t>
            </a:fld>
            <a:endParaRPr lang="en-US" altLang="zh-CN" sz="1200" b="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33AC0D80-CC91-4DA1-96AD-CA04287BF139}"/>
              </a:ext>
            </a:extLst>
          </p:cNvPr>
          <p:cNvSpPr>
            <a:spLocks noGrp="1" noRot="1" noChangeAspect="1" noTextEdit="1"/>
          </p:cNvSpPr>
          <p:nvPr>
            <p:ph type="sldImg"/>
          </p:nvPr>
        </p:nvSpPr>
        <p:spPr>
          <a:ln/>
        </p:spPr>
      </p:sp>
      <p:sp>
        <p:nvSpPr>
          <p:cNvPr id="52227" name="备注占位符 2">
            <a:extLst>
              <a:ext uri="{FF2B5EF4-FFF2-40B4-BE49-F238E27FC236}">
                <a16:creationId xmlns:a16="http://schemas.microsoft.com/office/drawing/2014/main" id="{EB97B86A-252D-425C-A467-EE4F8DB0B98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52228" name="灯片编号占位符 3">
            <a:extLst>
              <a:ext uri="{FF2B5EF4-FFF2-40B4-BE49-F238E27FC236}">
                <a16:creationId xmlns:a16="http://schemas.microsoft.com/office/drawing/2014/main" id="{26FFC6FC-3F10-43A5-8618-3F4FA578672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31CBA052-4E20-4932-B5E6-8AA5944A826F}" type="slidenum">
              <a:rPr lang="en-US" altLang="zh-CN" sz="1200" b="0" smtClean="0">
                <a:solidFill>
                  <a:schemeClr val="tx1"/>
                </a:solidFill>
              </a:rPr>
              <a:pPr/>
              <a:t>24</a:t>
            </a:fld>
            <a:endParaRPr lang="en-US" altLang="zh-CN" sz="1200" b="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4D2EB8DA-171A-484C-B9DF-F92D63D668B2}"/>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FAB6F3F3-0962-40A8-A5EE-6148E0694F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54276" name="灯片编号占位符 3">
            <a:extLst>
              <a:ext uri="{FF2B5EF4-FFF2-40B4-BE49-F238E27FC236}">
                <a16:creationId xmlns:a16="http://schemas.microsoft.com/office/drawing/2014/main" id="{E7D4ED6D-FE12-40F5-870E-B48E2DAE49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4C1395EC-1DDD-4C2B-B0F8-C64D66F263BE}" type="slidenum">
              <a:rPr lang="en-US" altLang="zh-CN" sz="1200" b="0" smtClean="0">
                <a:solidFill>
                  <a:schemeClr val="tx1"/>
                </a:solidFill>
              </a:rPr>
              <a:pPr/>
              <a:t>25</a:t>
            </a:fld>
            <a:endParaRPr lang="en-US" altLang="zh-CN" sz="1200" b="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BFE1CCF5-0508-4C3A-B684-01B8B01F5AD7}"/>
              </a:ext>
            </a:extLst>
          </p:cNvPr>
          <p:cNvSpPr>
            <a:spLocks noGrp="1" noRot="1" noChangeAspect="1" noTextEdit="1"/>
          </p:cNvSpPr>
          <p:nvPr>
            <p:ph type="sldImg"/>
          </p:nvPr>
        </p:nvSpPr>
        <p:spPr>
          <a:ln/>
        </p:spPr>
      </p:sp>
      <p:sp>
        <p:nvSpPr>
          <p:cNvPr id="56323" name="备注占位符 2">
            <a:extLst>
              <a:ext uri="{FF2B5EF4-FFF2-40B4-BE49-F238E27FC236}">
                <a16:creationId xmlns:a16="http://schemas.microsoft.com/office/drawing/2014/main" id="{432332A6-1BF3-4957-A009-F9C93200E0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These two are very important when designing a loop.</a:t>
            </a:r>
            <a:endParaRPr lang="zh-CN" altLang="en-US">
              <a:latin typeface="Arial" panose="020B0604020202020204" pitchFamily="34" charset="0"/>
              <a:ea typeface="宋体" panose="02010600030101010101" pitchFamily="2" charset="-122"/>
            </a:endParaRPr>
          </a:p>
        </p:txBody>
      </p:sp>
      <p:sp>
        <p:nvSpPr>
          <p:cNvPr id="56324" name="灯片编号占位符 3">
            <a:extLst>
              <a:ext uri="{FF2B5EF4-FFF2-40B4-BE49-F238E27FC236}">
                <a16:creationId xmlns:a16="http://schemas.microsoft.com/office/drawing/2014/main" id="{F63049A9-192A-4A8B-8ADC-290CAE0BA90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9E7EA78C-A0C8-41DC-AB94-C55E6ADF7DE6}" type="slidenum">
              <a:rPr lang="en-US" altLang="zh-CN" sz="1200" b="0" smtClean="0">
                <a:solidFill>
                  <a:schemeClr val="tx1"/>
                </a:solidFill>
              </a:rPr>
              <a:pPr/>
              <a:t>26</a:t>
            </a:fld>
            <a:endParaRPr lang="en-US" altLang="zh-CN" sz="1200" b="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5D6D3B0C-0F89-4BAA-A1B4-E90179DBAA4F}"/>
              </a:ext>
            </a:extLst>
          </p:cNvPr>
          <p:cNvSpPr>
            <a:spLocks noGrp="1" noRot="1" noChangeAspect="1" noTextEdit="1"/>
          </p:cNvSpPr>
          <p:nvPr>
            <p:ph type="sldImg"/>
          </p:nvPr>
        </p:nvSpPr>
        <p:spPr>
          <a:ln/>
        </p:spPr>
      </p:sp>
      <p:sp>
        <p:nvSpPr>
          <p:cNvPr id="58371" name="备注占位符 2">
            <a:extLst>
              <a:ext uri="{FF2B5EF4-FFF2-40B4-BE49-F238E27FC236}">
                <a16:creationId xmlns:a16="http://schemas.microsoft.com/office/drawing/2014/main" id="{2BA8CF20-3F0E-417A-B308-BC03106E0D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58372" name="灯片编号占位符 3">
            <a:extLst>
              <a:ext uri="{FF2B5EF4-FFF2-40B4-BE49-F238E27FC236}">
                <a16:creationId xmlns:a16="http://schemas.microsoft.com/office/drawing/2014/main" id="{C3D32BEF-3BBF-48E8-840A-FEB5473B890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97145605-E689-47AA-B987-F85271D74678}" type="slidenum">
              <a:rPr lang="en-US" altLang="zh-CN" sz="1200" b="0" smtClean="0">
                <a:solidFill>
                  <a:schemeClr val="tx1"/>
                </a:solidFill>
              </a:rPr>
              <a:pPr/>
              <a:t>27</a:t>
            </a:fld>
            <a:endParaRPr lang="en-US" altLang="zh-CN" sz="1200" b="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A65E575D-095D-4B7E-8138-472317CEBB21}"/>
              </a:ext>
            </a:extLst>
          </p:cNvPr>
          <p:cNvSpPr>
            <a:spLocks noGrp="1" noRot="1" noChangeAspect="1" noTextEdit="1"/>
          </p:cNvSpPr>
          <p:nvPr>
            <p:ph type="sldImg"/>
          </p:nvPr>
        </p:nvSpPr>
        <p:spPr>
          <a:ln/>
        </p:spPr>
      </p:sp>
      <p:sp>
        <p:nvSpPr>
          <p:cNvPr id="60419" name="备注占位符 2">
            <a:extLst>
              <a:ext uri="{FF2B5EF4-FFF2-40B4-BE49-F238E27FC236}">
                <a16:creationId xmlns:a16="http://schemas.microsoft.com/office/drawing/2014/main" id="{F5688358-BAC0-4F12-A73C-57A98E7328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60420" name="灯片编号占位符 3">
            <a:extLst>
              <a:ext uri="{FF2B5EF4-FFF2-40B4-BE49-F238E27FC236}">
                <a16:creationId xmlns:a16="http://schemas.microsoft.com/office/drawing/2014/main" id="{72449DAD-D1D6-4C1B-8718-CBECF0B9D2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079A1007-6EC2-431B-9D02-39C98D3CE2D2}" type="slidenum">
              <a:rPr lang="en-US" altLang="zh-CN" sz="1200" b="0" smtClean="0">
                <a:solidFill>
                  <a:schemeClr val="tx1"/>
                </a:solidFill>
              </a:rPr>
              <a:pPr/>
              <a:t>28</a:t>
            </a:fld>
            <a:endParaRPr lang="en-US" altLang="zh-CN" sz="1200" b="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0C32A592-7D05-49D9-862F-04B2F45A7FFD}"/>
              </a:ext>
            </a:extLst>
          </p:cNvPr>
          <p:cNvSpPr>
            <a:spLocks noGrp="1" noRot="1" noChangeAspect="1" noTextEdit="1"/>
          </p:cNvSpPr>
          <p:nvPr>
            <p:ph type="sldImg"/>
          </p:nvPr>
        </p:nvSpPr>
        <p:spPr>
          <a:ln/>
        </p:spPr>
      </p:sp>
      <p:sp>
        <p:nvSpPr>
          <p:cNvPr id="62467" name="备注占位符 2">
            <a:extLst>
              <a:ext uri="{FF2B5EF4-FFF2-40B4-BE49-F238E27FC236}">
                <a16:creationId xmlns:a16="http://schemas.microsoft.com/office/drawing/2014/main" id="{CA462E58-BBFC-48FF-BDB9-CE85E89EF9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These two are very important when designing a loop.</a:t>
            </a:r>
            <a:endParaRPr lang="zh-CN" altLang="en-US">
              <a:latin typeface="Arial" panose="020B0604020202020204" pitchFamily="34" charset="0"/>
              <a:ea typeface="宋体" panose="02010600030101010101" pitchFamily="2" charset="-122"/>
            </a:endParaRPr>
          </a:p>
        </p:txBody>
      </p:sp>
      <p:sp>
        <p:nvSpPr>
          <p:cNvPr id="62468" name="灯片编号占位符 3">
            <a:extLst>
              <a:ext uri="{FF2B5EF4-FFF2-40B4-BE49-F238E27FC236}">
                <a16:creationId xmlns:a16="http://schemas.microsoft.com/office/drawing/2014/main" id="{BD823603-EFA5-49EE-AB75-C0E441F7797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7A665EB4-A153-42DC-B092-F2B9B6B8377A}" type="slidenum">
              <a:rPr lang="en-US" altLang="zh-CN" sz="1200" b="0" smtClean="0">
                <a:solidFill>
                  <a:schemeClr val="tx1"/>
                </a:solidFill>
              </a:rPr>
              <a:pPr/>
              <a:t>29</a:t>
            </a:fld>
            <a:endParaRPr lang="en-US" altLang="zh-CN" sz="1200" b="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AC10DC5B-32F5-4502-9967-FC66117D418D}"/>
              </a:ext>
            </a:extLst>
          </p:cNvPr>
          <p:cNvSpPr>
            <a:spLocks noGrp="1" noRot="1" noChangeAspect="1" noTextEdit="1"/>
          </p:cNvSpPr>
          <p:nvPr>
            <p:ph type="sldImg"/>
          </p:nvPr>
        </p:nvSpPr>
        <p:spPr>
          <a:ln/>
        </p:spPr>
      </p:sp>
      <p:sp>
        <p:nvSpPr>
          <p:cNvPr id="9219" name="备注占位符 2">
            <a:extLst>
              <a:ext uri="{FF2B5EF4-FFF2-40B4-BE49-F238E27FC236}">
                <a16:creationId xmlns:a16="http://schemas.microsoft.com/office/drawing/2014/main" id="{B2D5CDC8-9DE9-4AE2-AF21-391D671B8B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9220" name="灯片编号占位符 3">
            <a:extLst>
              <a:ext uri="{FF2B5EF4-FFF2-40B4-BE49-F238E27FC236}">
                <a16:creationId xmlns:a16="http://schemas.microsoft.com/office/drawing/2014/main" id="{180602B5-7FD0-4004-9C69-126AB83407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7C0F3EC6-E1F5-4A76-B453-8BFB678C581B}" type="slidenum">
              <a:rPr lang="en-US" altLang="zh-CN" sz="1200" b="0" smtClean="0">
                <a:solidFill>
                  <a:schemeClr val="tx1"/>
                </a:solidFill>
              </a:rPr>
              <a:pPr/>
              <a:t>3</a:t>
            </a:fld>
            <a:endParaRPr lang="en-US" altLang="zh-CN" sz="1200" b="0">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6AA8BF89-41F2-4D15-9441-4E9A25C1ADA4}"/>
              </a:ext>
            </a:extLst>
          </p:cNvPr>
          <p:cNvSpPr>
            <a:spLocks noGrp="1" noRot="1" noChangeAspect="1" noTextEdit="1"/>
          </p:cNvSpPr>
          <p:nvPr>
            <p:ph type="sldImg"/>
          </p:nvPr>
        </p:nvSpPr>
        <p:spPr>
          <a:ln/>
        </p:spPr>
      </p:sp>
      <p:sp>
        <p:nvSpPr>
          <p:cNvPr id="64515" name="备注占位符 2">
            <a:extLst>
              <a:ext uri="{FF2B5EF4-FFF2-40B4-BE49-F238E27FC236}">
                <a16:creationId xmlns:a16="http://schemas.microsoft.com/office/drawing/2014/main" id="{520B9115-C1AC-4321-BFC7-3987E0819B0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64516" name="灯片编号占位符 3">
            <a:extLst>
              <a:ext uri="{FF2B5EF4-FFF2-40B4-BE49-F238E27FC236}">
                <a16:creationId xmlns:a16="http://schemas.microsoft.com/office/drawing/2014/main" id="{D8D61101-E543-4C7E-AB81-1712008977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611D7652-BCBF-40F6-A133-EA188E903D13}" type="slidenum">
              <a:rPr lang="en-US" altLang="zh-CN" sz="1200" b="0" smtClean="0">
                <a:solidFill>
                  <a:schemeClr val="tx1"/>
                </a:solidFill>
              </a:rPr>
              <a:pPr/>
              <a:t>30</a:t>
            </a:fld>
            <a:endParaRPr lang="en-US" altLang="zh-CN" sz="1200" b="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B87F13EF-92F3-4B13-9B92-BF08B34103C4}"/>
              </a:ext>
            </a:extLst>
          </p:cNvPr>
          <p:cNvSpPr>
            <a:spLocks noGrp="1" noRot="1" noChangeAspect="1" noTextEdit="1"/>
          </p:cNvSpPr>
          <p:nvPr>
            <p:ph type="sldImg"/>
          </p:nvPr>
        </p:nvSpPr>
        <p:spPr>
          <a:ln/>
        </p:spPr>
      </p:sp>
      <p:sp>
        <p:nvSpPr>
          <p:cNvPr id="70659" name="备注占位符 2">
            <a:extLst>
              <a:ext uri="{FF2B5EF4-FFF2-40B4-BE49-F238E27FC236}">
                <a16:creationId xmlns:a16="http://schemas.microsoft.com/office/drawing/2014/main" id="{A6BFD2B5-26CB-4A18-9766-6327BDD96FD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70660" name="灯片编号占位符 3">
            <a:extLst>
              <a:ext uri="{FF2B5EF4-FFF2-40B4-BE49-F238E27FC236}">
                <a16:creationId xmlns:a16="http://schemas.microsoft.com/office/drawing/2014/main" id="{760678BC-1252-4604-B0EA-E1D16B3B2F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BE5802D9-CC68-4CA7-8A96-F8DE02CC4773}" type="slidenum">
              <a:rPr lang="en-US" altLang="zh-CN" sz="1200" b="0" smtClean="0">
                <a:solidFill>
                  <a:schemeClr val="tx1"/>
                </a:solidFill>
              </a:rPr>
              <a:pPr/>
              <a:t>32</a:t>
            </a:fld>
            <a:endParaRPr lang="en-US" altLang="zh-CN" sz="1200" b="0">
              <a:solidFill>
                <a:schemeClr val="tx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9488CA94-917E-469B-9100-0FF52E7FC709}"/>
              </a:ext>
            </a:extLst>
          </p:cNvPr>
          <p:cNvSpPr>
            <a:spLocks noGrp="1" noRot="1" noChangeAspect="1" noTextEdit="1"/>
          </p:cNvSpPr>
          <p:nvPr>
            <p:ph type="sldImg"/>
          </p:nvPr>
        </p:nvSpPr>
        <p:spPr>
          <a:ln/>
        </p:spPr>
      </p:sp>
      <p:sp>
        <p:nvSpPr>
          <p:cNvPr id="72707" name="备注占位符 2">
            <a:extLst>
              <a:ext uri="{FF2B5EF4-FFF2-40B4-BE49-F238E27FC236}">
                <a16:creationId xmlns:a16="http://schemas.microsoft.com/office/drawing/2014/main" id="{02FE1BF7-681A-4C24-8933-658EA9ACD3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72708" name="灯片编号占位符 3">
            <a:extLst>
              <a:ext uri="{FF2B5EF4-FFF2-40B4-BE49-F238E27FC236}">
                <a16:creationId xmlns:a16="http://schemas.microsoft.com/office/drawing/2014/main" id="{BD7FB116-5B7F-44DA-AFAA-74EAEC6637A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CC6CDF9E-2FE2-42DB-AF11-449C2330CEAB}" type="slidenum">
              <a:rPr lang="en-US" altLang="zh-CN" sz="1200" b="0" smtClean="0">
                <a:solidFill>
                  <a:schemeClr val="tx1"/>
                </a:solidFill>
              </a:rPr>
              <a:pPr/>
              <a:t>33</a:t>
            </a:fld>
            <a:endParaRPr lang="en-US" altLang="zh-CN" sz="1200" b="0">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5DD79137-116A-48DB-9BC2-47B43E941466}"/>
              </a:ext>
            </a:extLst>
          </p:cNvPr>
          <p:cNvSpPr>
            <a:spLocks noGrp="1" noRot="1" noChangeAspect="1" noTextEdit="1"/>
          </p:cNvSpPr>
          <p:nvPr>
            <p:ph type="sldImg"/>
          </p:nvPr>
        </p:nvSpPr>
        <p:spPr>
          <a:ln/>
        </p:spPr>
      </p:sp>
      <p:sp>
        <p:nvSpPr>
          <p:cNvPr id="74755" name="备注占位符 2">
            <a:extLst>
              <a:ext uri="{FF2B5EF4-FFF2-40B4-BE49-F238E27FC236}">
                <a16:creationId xmlns:a16="http://schemas.microsoft.com/office/drawing/2014/main" id="{66C2221F-52FD-4AFF-B74E-0FF18F4EE66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74756" name="灯片编号占位符 3">
            <a:extLst>
              <a:ext uri="{FF2B5EF4-FFF2-40B4-BE49-F238E27FC236}">
                <a16:creationId xmlns:a16="http://schemas.microsoft.com/office/drawing/2014/main" id="{A28C8B3A-8975-4A4C-998A-0CE20CA0DC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EF2BA472-92BA-469B-923A-F934E1D9B5BA}" type="slidenum">
              <a:rPr lang="en-US" altLang="zh-CN" sz="1200" b="0" smtClean="0">
                <a:solidFill>
                  <a:schemeClr val="tx1"/>
                </a:solidFill>
              </a:rPr>
              <a:pPr/>
              <a:t>34</a:t>
            </a:fld>
            <a:endParaRPr lang="en-US" altLang="zh-CN" sz="1200" b="0">
              <a:solidFill>
                <a:schemeClr val="tx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B4C7AD21-2FB8-4D5C-B7A9-BF58D82326B0}"/>
              </a:ext>
            </a:extLst>
          </p:cNvPr>
          <p:cNvSpPr>
            <a:spLocks noGrp="1" noRot="1" noChangeAspect="1" noTextEdit="1"/>
          </p:cNvSpPr>
          <p:nvPr>
            <p:ph type="sldImg"/>
          </p:nvPr>
        </p:nvSpPr>
        <p:spPr>
          <a:ln/>
        </p:spPr>
      </p:sp>
      <p:sp>
        <p:nvSpPr>
          <p:cNvPr id="76803" name="备注占位符 2">
            <a:extLst>
              <a:ext uri="{FF2B5EF4-FFF2-40B4-BE49-F238E27FC236}">
                <a16:creationId xmlns:a16="http://schemas.microsoft.com/office/drawing/2014/main" id="{9AFEAC5F-AAAC-4AFA-8B18-4FBC606FFB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76804" name="灯片编号占位符 3">
            <a:extLst>
              <a:ext uri="{FF2B5EF4-FFF2-40B4-BE49-F238E27FC236}">
                <a16:creationId xmlns:a16="http://schemas.microsoft.com/office/drawing/2014/main" id="{E090F587-0DF8-406F-8441-68CA033BDE0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0D2DE7D9-3CBB-4DDA-B04E-E95B89BA04B7}" type="slidenum">
              <a:rPr lang="en-US" altLang="zh-CN" sz="1200" b="0" smtClean="0">
                <a:solidFill>
                  <a:schemeClr val="tx1"/>
                </a:solidFill>
              </a:rPr>
              <a:pPr/>
              <a:t>35</a:t>
            </a:fld>
            <a:endParaRPr lang="en-US" altLang="zh-CN" sz="1200" b="0">
              <a:solidFill>
                <a:schemeClr val="tx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48F9468C-9686-46EC-A749-97C732B5AC76}"/>
              </a:ext>
            </a:extLst>
          </p:cNvPr>
          <p:cNvSpPr>
            <a:spLocks noGrp="1" noRot="1" noChangeAspect="1" noTextEdit="1"/>
          </p:cNvSpPr>
          <p:nvPr>
            <p:ph type="sldImg"/>
          </p:nvPr>
        </p:nvSpPr>
        <p:spPr>
          <a:ln/>
        </p:spPr>
      </p:sp>
      <p:sp>
        <p:nvSpPr>
          <p:cNvPr id="66563" name="备注占位符 2">
            <a:extLst>
              <a:ext uri="{FF2B5EF4-FFF2-40B4-BE49-F238E27FC236}">
                <a16:creationId xmlns:a16="http://schemas.microsoft.com/office/drawing/2014/main" id="{F6D4963D-FDDE-46FE-9C0B-0667D1E6A0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the greatest common divisor of two numbers does not change if the smaller number is subtracted from the larger number. For if </a:t>
            </a:r>
            <a:r>
              <a:rPr lang="en-US" altLang="zh-CN" i="1">
                <a:latin typeface="Arial" panose="020B0604020202020204" pitchFamily="34" charset="0"/>
                <a:ea typeface="宋体" panose="02010600030101010101" pitchFamily="2" charset="-122"/>
              </a:rPr>
              <a:t>k</a:t>
            </a:r>
            <a:r>
              <a:rPr lang="en-US" altLang="zh-CN">
                <a:latin typeface="Arial" panose="020B0604020202020204" pitchFamily="34" charset="0"/>
                <a:ea typeface="宋体" panose="02010600030101010101" pitchFamily="2" charset="-122"/>
              </a:rPr>
              <a:t>, </a:t>
            </a:r>
            <a:r>
              <a:rPr lang="en-US" altLang="zh-CN" i="1">
                <a:latin typeface="Arial" panose="020B0604020202020204" pitchFamily="34" charset="0"/>
                <a:ea typeface="宋体" panose="02010600030101010101" pitchFamily="2" charset="-122"/>
              </a:rPr>
              <a:t>m</a:t>
            </a:r>
            <a:r>
              <a:rPr lang="en-US" altLang="zh-CN">
                <a:latin typeface="Arial" panose="020B0604020202020204" pitchFamily="34" charset="0"/>
                <a:ea typeface="宋体" panose="02010600030101010101" pitchFamily="2" charset="-122"/>
              </a:rPr>
              <a:t>, and </a:t>
            </a:r>
            <a:r>
              <a:rPr lang="en-US" altLang="zh-CN" i="1">
                <a:latin typeface="Arial" panose="020B0604020202020204" pitchFamily="34" charset="0"/>
                <a:ea typeface="宋体" panose="02010600030101010101" pitchFamily="2" charset="-122"/>
              </a:rPr>
              <a:t>n</a:t>
            </a:r>
            <a:r>
              <a:rPr lang="en-US" altLang="zh-CN">
                <a:latin typeface="Arial" panose="020B0604020202020204" pitchFamily="34" charset="0"/>
                <a:ea typeface="宋体" panose="02010600030101010101" pitchFamily="2" charset="-122"/>
              </a:rPr>
              <a:t> are integers, and </a:t>
            </a:r>
            <a:r>
              <a:rPr lang="en-US" altLang="zh-CN" i="1">
                <a:latin typeface="Arial" panose="020B0604020202020204" pitchFamily="34" charset="0"/>
                <a:ea typeface="宋体" panose="02010600030101010101" pitchFamily="2" charset="-122"/>
              </a:rPr>
              <a:t>k</a:t>
            </a:r>
            <a:r>
              <a:rPr lang="en-US" altLang="zh-CN">
                <a:latin typeface="Arial" panose="020B0604020202020204" pitchFamily="34" charset="0"/>
                <a:ea typeface="宋体" panose="02010600030101010101" pitchFamily="2" charset="-122"/>
              </a:rPr>
              <a:t> is a common factor of two integers </a:t>
            </a:r>
            <a:r>
              <a:rPr lang="en-US" altLang="zh-CN" i="1">
                <a:latin typeface="Arial" panose="020B0604020202020204" pitchFamily="34" charset="0"/>
                <a:ea typeface="宋体" panose="02010600030101010101" pitchFamily="2" charset="-122"/>
              </a:rPr>
              <a:t>A</a:t>
            </a:r>
            <a:r>
              <a:rPr lang="en-US" altLang="zh-CN">
                <a:latin typeface="Arial" panose="020B0604020202020204" pitchFamily="34" charset="0"/>
                <a:ea typeface="宋体" panose="02010600030101010101" pitchFamily="2" charset="-122"/>
              </a:rPr>
              <a:t> and </a:t>
            </a:r>
            <a:r>
              <a:rPr lang="en-US" altLang="zh-CN" i="1">
                <a:latin typeface="Arial" panose="020B0604020202020204" pitchFamily="34" charset="0"/>
                <a:ea typeface="宋体" panose="02010600030101010101" pitchFamily="2" charset="-122"/>
              </a:rPr>
              <a:t>B</a:t>
            </a:r>
            <a:r>
              <a:rPr lang="en-US" altLang="zh-CN">
                <a:latin typeface="Arial" panose="020B0604020202020204" pitchFamily="34" charset="0"/>
                <a:ea typeface="宋体" panose="02010600030101010101" pitchFamily="2" charset="-122"/>
              </a:rPr>
              <a:t>, then </a:t>
            </a:r>
            <a:r>
              <a:rPr lang="en-US" altLang="zh-CN" i="1">
                <a:latin typeface="Arial" panose="020B0604020202020204" pitchFamily="34" charset="0"/>
                <a:ea typeface="宋体" panose="02010600030101010101" pitchFamily="2" charset="-122"/>
              </a:rPr>
              <a:t>A</a:t>
            </a:r>
            <a:r>
              <a:rPr lang="en-US" altLang="zh-CN">
                <a:latin typeface="Arial" panose="020B0604020202020204" pitchFamily="34" charset="0"/>
                <a:ea typeface="宋体" panose="02010600030101010101" pitchFamily="2" charset="-122"/>
              </a:rPr>
              <a:t> = </a:t>
            </a:r>
            <a:r>
              <a:rPr lang="en-US" altLang="zh-CN" i="1">
                <a:latin typeface="Arial" panose="020B0604020202020204" pitchFamily="34" charset="0"/>
                <a:ea typeface="宋体" panose="02010600030101010101" pitchFamily="2" charset="-122"/>
              </a:rPr>
              <a:t>nk</a:t>
            </a:r>
            <a:r>
              <a:rPr lang="en-US" altLang="zh-CN">
                <a:latin typeface="Arial" panose="020B0604020202020204" pitchFamily="34" charset="0"/>
                <a:ea typeface="宋体" panose="02010600030101010101" pitchFamily="2" charset="-122"/>
              </a:rPr>
              <a:t> and </a:t>
            </a:r>
            <a:r>
              <a:rPr lang="en-US" altLang="zh-CN" i="1">
                <a:latin typeface="Arial" panose="020B0604020202020204" pitchFamily="34" charset="0"/>
                <a:ea typeface="宋体" panose="02010600030101010101" pitchFamily="2" charset="-122"/>
              </a:rPr>
              <a:t>B</a:t>
            </a:r>
            <a:r>
              <a:rPr lang="en-US" altLang="zh-CN">
                <a:latin typeface="Arial" panose="020B0604020202020204" pitchFamily="34" charset="0"/>
                <a:ea typeface="宋体" panose="02010600030101010101" pitchFamily="2" charset="-122"/>
              </a:rPr>
              <a:t> = </a:t>
            </a:r>
            <a:r>
              <a:rPr lang="en-US" altLang="zh-CN" i="1">
                <a:latin typeface="Arial" panose="020B0604020202020204" pitchFamily="34" charset="0"/>
                <a:ea typeface="宋体" panose="02010600030101010101" pitchFamily="2" charset="-122"/>
              </a:rPr>
              <a:t>mk</a:t>
            </a:r>
            <a:r>
              <a:rPr lang="en-US" altLang="zh-CN">
                <a:latin typeface="Arial" panose="020B0604020202020204" pitchFamily="34" charset="0"/>
                <a:ea typeface="宋体" panose="02010600030101010101" pitchFamily="2" charset="-122"/>
              </a:rPr>
              <a:t> implies </a:t>
            </a:r>
            <a:r>
              <a:rPr lang="en-US" altLang="zh-CN" i="1">
                <a:latin typeface="Arial" panose="020B0604020202020204" pitchFamily="34" charset="0"/>
                <a:ea typeface="宋体" panose="02010600030101010101" pitchFamily="2" charset="-122"/>
              </a:rPr>
              <a:t>A</a:t>
            </a:r>
            <a:r>
              <a:rPr lang="en-US" altLang="zh-CN">
                <a:latin typeface="Arial" panose="020B0604020202020204" pitchFamily="34" charset="0"/>
                <a:ea typeface="宋体" panose="02010600030101010101" pitchFamily="2" charset="-122"/>
              </a:rPr>
              <a:t> − </a:t>
            </a:r>
            <a:r>
              <a:rPr lang="en-US" altLang="zh-CN" i="1">
                <a:latin typeface="Arial" panose="020B0604020202020204" pitchFamily="34" charset="0"/>
                <a:ea typeface="宋体" panose="02010600030101010101" pitchFamily="2" charset="-122"/>
              </a:rPr>
              <a:t>B</a:t>
            </a:r>
            <a:r>
              <a:rPr lang="en-US" altLang="zh-CN">
                <a:latin typeface="Arial" panose="020B0604020202020204" pitchFamily="34" charset="0"/>
                <a:ea typeface="宋体" panose="02010600030101010101" pitchFamily="2" charset="-122"/>
              </a:rPr>
              <a:t> = (</a:t>
            </a:r>
            <a:r>
              <a:rPr lang="en-US" altLang="zh-CN" i="1">
                <a:latin typeface="Arial" panose="020B0604020202020204" pitchFamily="34" charset="0"/>
                <a:ea typeface="宋体" panose="02010600030101010101" pitchFamily="2" charset="-122"/>
              </a:rPr>
              <a:t>n</a:t>
            </a:r>
            <a:r>
              <a:rPr lang="en-US" altLang="zh-CN">
                <a:latin typeface="Arial" panose="020B0604020202020204" pitchFamily="34" charset="0"/>
                <a:ea typeface="宋体" panose="02010600030101010101" pitchFamily="2" charset="-122"/>
              </a:rPr>
              <a:t> − </a:t>
            </a:r>
            <a:r>
              <a:rPr lang="en-US" altLang="zh-CN" i="1">
                <a:latin typeface="Arial" panose="020B0604020202020204" pitchFamily="34" charset="0"/>
                <a:ea typeface="宋体" panose="02010600030101010101" pitchFamily="2" charset="-122"/>
              </a:rPr>
              <a:t>m</a:t>
            </a:r>
            <a:r>
              <a:rPr lang="en-US" altLang="zh-CN">
                <a:latin typeface="Arial" panose="020B0604020202020204" pitchFamily="34" charset="0"/>
                <a:ea typeface="宋体" panose="02010600030101010101" pitchFamily="2" charset="-122"/>
              </a:rPr>
              <a:t>)</a:t>
            </a:r>
            <a:r>
              <a:rPr lang="en-US" altLang="zh-CN" i="1">
                <a:latin typeface="Arial" panose="020B0604020202020204" pitchFamily="34" charset="0"/>
                <a:ea typeface="宋体" panose="02010600030101010101" pitchFamily="2" charset="-122"/>
              </a:rPr>
              <a:t>k</a:t>
            </a:r>
            <a:r>
              <a:rPr lang="en-US" altLang="zh-CN">
                <a:latin typeface="Arial" panose="020B0604020202020204" pitchFamily="34" charset="0"/>
                <a:ea typeface="宋体" panose="02010600030101010101" pitchFamily="2" charset="-122"/>
              </a:rPr>
              <a:t>, therefore </a:t>
            </a:r>
            <a:r>
              <a:rPr lang="en-US" altLang="zh-CN" i="1">
                <a:latin typeface="Arial" panose="020B0604020202020204" pitchFamily="34" charset="0"/>
                <a:ea typeface="宋体" panose="02010600030101010101" pitchFamily="2" charset="-122"/>
              </a:rPr>
              <a:t>k</a:t>
            </a:r>
            <a:r>
              <a:rPr lang="en-US" altLang="zh-CN">
                <a:latin typeface="Arial" panose="020B0604020202020204" pitchFamily="34" charset="0"/>
                <a:ea typeface="宋体" panose="02010600030101010101" pitchFamily="2" charset="-122"/>
              </a:rPr>
              <a:t> is also a common factor of the difference. That </a:t>
            </a:r>
            <a:r>
              <a:rPr lang="en-US" altLang="zh-CN" i="1">
                <a:latin typeface="Arial" panose="020B0604020202020204" pitchFamily="34" charset="0"/>
                <a:ea typeface="宋体" panose="02010600030101010101" pitchFamily="2" charset="-122"/>
              </a:rPr>
              <a:t>k</a:t>
            </a:r>
            <a:r>
              <a:rPr lang="en-US" altLang="zh-CN">
                <a:latin typeface="Arial" panose="020B0604020202020204" pitchFamily="34" charset="0"/>
                <a:ea typeface="宋体" panose="02010600030101010101" pitchFamily="2" charset="-122"/>
              </a:rPr>
              <a:t> may also represent the greatest common divisor is proven below. For example, 21 is the GCD of 252 and 105 (252 = 12 × 21; 105 = 5 × 21); since 252 − 105 = (12 − 5) × 21 = 147, the GCD of 147 and 105 is also 21.</a:t>
            </a:r>
            <a:endParaRPr lang="zh-CN" altLang="en-US">
              <a:latin typeface="Arial" panose="020B0604020202020204" pitchFamily="34" charset="0"/>
              <a:ea typeface="宋体" panose="02010600030101010101" pitchFamily="2" charset="-122"/>
            </a:endParaRPr>
          </a:p>
        </p:txBody>
      </p:sp>
      <p:sp>
        <p:nvSpPr>
          <p:cNvPr id="66564" name="幻灯片编号占位符 3">
            <a:extLst>
              <a:ext uri="{FF2B5EF4-FFF2-40B4-BE49-F238E27FC236}">
                <a16:creationId xmlns:a16="http://schemas.microsoft.com/office/drawing/2014/main" id="{A4E2A15D-5B61-4D16-9E69-E6888828D4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D5D3E414-0C3C-42B6-95CB-C6B68061C247}" type="slidenum">
              <a:rPr lang="en-US" altLang="zh-CN" sz="1200" b="0" smtClean="0">
                <a:solidFill>
                  <a:schemeClr val="tx1"/>
                </a:solidFill>
              </a:rPr>
              <a:pPr/>
              <a:t>36</a:t>
            </a:fld>
            <a:endParaRPr lang="en-US" altLang="zh-CN" sz="1200" b="0">
              <a:solidFill>
                <a:schemeClr val="tx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C03BF5C1-CF41-40B5-A925-F0B61BAACD0C}"/>
              </a:ext>
            </a:extLst>
          </p:cNvPr>
          <p:cNvSpPr>
            <a:spLocks noGrp="1" noRot="1" noChangeAspect="1" noTextEdit="1"/>
          </p:cNvSpPr>
          <p:nvPr>
            <p:ph type="sldImg"/>
          </p:nvPr>
        </p:nvSpPr>
        <p:spPr>
          <a:ln/>
        </p:spPr>
      </p:sp>
      <p:sp>
        <p:nvSpPr>
          <p:cNvPr id="68611" name="备注占位符 2">
            <a:extLst>
              <a:ext uri="{FF2B5EF4-FFF2-40B4-BE49-F238E27FC236}">
                <a16:creationId xmlns:a16="http://schemas.microsoft.com/office/drawing/2014/main" id="{34ADF755-DBA5-4DD1-A478-ECCB74E47C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68612" name="灯片编号占位符 3">
            <a:extLst>
              <a:ext uri="{FF2B5EF4-FFF2-40B4-BE49-F238E27FC236}">
                <a16:creationId xmlns:a16="http://schemas.microsoft.com/office/drawing/2014/main" id="{1F3C29EA-8691-46D2-A5FE-610C4BC7FA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09354737-A575-44F5-85A3-BDFEDF7AF532}" type="slidenum">
              <a:rPr lang="en-US" altLang="zh-CN" sz="1200" b="0" smtClean="0">
                <a:solidFill>
                  <a:schemeClr val="tx1"/>
                </a:solidFill>
              </a:rPr>
              <a:pPr/>
              <a:t>37</a:t>
            </a:fld>
            <a:endParaRPr lang="en-US" altLang="zh-CN" sz="1200" b="0">
              <a:solidFill>
                <a:schemeClr val="tx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91C63D20-94B8-4DD5-8397-F732434A2F03}"/>
              </a:ext>
            </a:extLst>
          </p:cNvPr>
          <p:cNvSpPr>
            <a:spLocks noGrp="1" noRot="1" noChangeAspect="1" noTextEdit="1"/>
          </p:cNvSpPr>
          <p:nvPr>
            <p:ph type="sldImg"/>
          </p:nvPr>
        </p:nvSpPr>
        <p:spPr>
          <a:ln/>
        </p:spPr>
      </p:sp>
      <p:sp>
        <p:nvSpPr>
          <p:cNvPr id="78851" name="备注占位符 2">
            <a:extLst>
              <a:ext uri="{FF2B5EF4-FFF2-40B4-BE49-F238E27FC236}">
                <a16:creationId xmlns:a16="http://schemas.microsoft.com/office/drawing/2014/main" id="{EB763F36-10F9-4B1C-803D-5E42736C25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78852" name="灯片编号占位符 3">
            <a:extLst>
              <a:ext uri="{FF2B5EF4-FFF2-40B4-BE49-F238E27FC236}">
                <a16:creationId xmlns:a16="http://schemas.microsoft.com/office/drawing/2014/main" id="{105D3600-2EF5-491C-91F5-F899D502DF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891C829B-BD67-4CC2-96EA-99DD9E95FF89}" type="slidenum">
              <a:rPr lang="en-US" altLang="zh-CN" sz="1200" b="0" smtClean="0">
                <a:solidFill>
                  <a:schemeClr val="tx1"/>
                </a:solidFill>
              </a:rPr>
              <a:pPr/>
              <a:t>38</a:t>
            </a:fld>
            <a:endParaRPr lang="en-US" altLang="zh-CN" sz="1200" b="0">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113885A3-6B42-428D-A400-9314C2C83A32}"/>
              </a:ext>
            </a:extLst>
          </p:cNvPr>
          <p:cNvSpPr>
            <a:spLocks noGrp="1" noRot="1" noChangeAspect="1" noTextEdit="1"/>
          </p:cNvSpPr>
          <p:nvPr>
            <p:ph type="sldImg"/>
          </p:nvPr>
        </p:nvSpPr>
        <p:spPr>
          <a:ln/>
        </p:spPr>
      </p:sp>
      <p:sp>
        <p:nvSpPr>
          <p:cNvPr id="80899" name="备注占位符 2">
            <a:extLst>
              <a:ext uri="{FF2B5EF4-FFF2-40B4-BE49-F238E27FC236}">
                <a16:creationId xmlns:a16="http://schemas.microsoft.com/office/drawing/2014/main" id="{DC8FD56B-EBB9-46DB-B568-BA4DFC3AA2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80900" name="灯片编号占位符 3">
            <a:extLst>
              <a:ext uri="{FF2B5EF4-FFF2-40B4-BE49-F238E27FC236}">
                <a16:creationId xmlns:a16="http://schemas.microsoft.com/office/drawing/2014/main" id="{5EDC8E77-9F92-4B34-8B1C-115BBF39605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541789D0-5D48-4EFC-B1C4-AED090F94027}" type="slidenum">
              <a:rPr lang="en-US" altLang="zh-CN" sz="1200" b="0" smtClean="0">
                <a:solidFill>
                  <a:schemeClr val="tx1"/>
                </a:solidFill>
              </a:rPr>
              <a:pPr/>
              <a:t>39</a:t>
            </a:fld>
            <a:endParaRPr lang="en-US" altLang="zh-CN" sz="1200" b="0">
              <a:solidFill>
                <a:schemeClr val="tx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ED469630-0F2B-41A4-9819-45C68C004DDB}"/>
              </a:ext>
            </a:extLst>
          </p:cNvPr>
          <p:cNvSpPr>
            <a:spLocks noGrp="1" noRot="1" noChangeAspect="1" noTextEdit="1"/>
          </p:cNvSpPr>
          <p:nvPr>
            <p:ph type="sldImg"/>
          </p:nvPr>
        </p:nvSpPr>
        <p:spPr>
          <a:ln/>
        </p:spPr>
      </p:sp>
      <p:sp>
        <p:nvSpPr>
          <p:cNvPr id="82947" name="备注占位符 2">
            <a:extLst>
              <a:ext uri="{FF2B5EF4-FFF2-40B4-BE49-F238E27FC236}">
                <a16:creationId xmlns:a16="http://schemas.microsoft.com/office/drawing/2014/main" id="{C679F4A5-EC4A-4B2D-BB00-BA6623EDF3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82948" name="灯片编号占位符 3">
            <a:extLst>
              <a:ext uri="{FF2B5EF4-FFF2-40B4-BE49-F238E27FC236}">
                <a16:creationId xmlns:a16="http://schemas.microsoft.com/office/drawing/2014/main" id="{01FC3A63-213C-4381-BD64-A4698344D0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A9E79CB4-C610-43C3-AD04-1A33F2B7C8A6}" type="slidenum">
              <a:rPr lang="en-US" altLang="zh-CN" sz="1200" b="0" smtClean="0">
                <a:solidFill>
                  <a:schemeClr val="tx1"/>
                </a:solidFill>
              </a:rPr>
              <a:pPr/>
              <a:t>40</a:t>
            </a:fld>
            <a:endParaRPr lang="en-US" altLang="zh-CN" sz="1200" b="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B6F413A1-CF5F-4678-AC20-7FD2089827EA}"/>
              </a:ext>
            </a:extLst>
          </p:cNvPr>
          <p:cNvSpPr>
            <a:spLocks noGrp="1" noRot="1" noChangeAspect="1" noTextEdit="1"/>
          </p:cNvSpPr>
          <p:nvPr>
            <p:ph type="sldImg"/>
          </p:nvPr>
        </p:nvSpPr>
        <p:spPr>
          <a:ln/>
        </p:spPr>
      </p:sp>
      <p:sp>
        <p:nvSpPr>
          <p:cNvPr id="11267" name="备注占位符 2">
            <a:extLst>
              <a:ext uri="{FF2B5EF4-FFF2-40B4-BE49-F238E27FC236}">
                <a16:creationId xmlns:a16="http://schemas.microsoft.com/office/drawing/2014/main" id="{BDF801AE-CFE5-4385-8944-D243BD524D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These two are very important when designing a loop.</a:t>
            </a:r>
            <a:endParaRPr lang="zh-CN" altLang="en-US">
              <a:latin typeface="Arial" panose="020B0604020202020204" pitchFamily="34" charset="0"/>
              <a:ea typeface="宋体" panose="02010600030101010101" pitchFamily="2" charset="-122"/>
            </a:endParaRPr>
          </a:p>
        </p:txBody>
      </p:sp>
      <p:sp>
        <p:nvSpPr>
          <p:cNvPr id="11268" name="灯片编号占位符 3">
            <a:extLst>
              <a:ext uri="{FF2B5EF4-FFF2-40B4-BE49-F238E27FC236}">
                <a16:creationId xmlns:a16="http://schemas.microsoft.com/office/drawing/2014/main" id="{F0087578-A5C8-4624-AB74-1DC162510C8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B67AEAFF-4424-41D6-B644-2D01210DDD5B}" type="slidenum">
              <a:rPr lang="en-US" altLang="zh-CN" sz="1200" b="0" smtClean="0">
                <a:solidFill>
                  <a:schemeClr val="tx1"/>
                </a:solidFill>
              </a:rPr>
              <a:pPr/>
              <a:t>4</a:t>
            </a:fld>
            <a:endParaRPr lang="en-US" altLang="zh-CN" sz="1200" b="0">
              <a:solidFill>
                <a:schemeClr val="tx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D44C6882-FBF2-493C-B462-0DAE35B2BC1B}"/>
              </a:ext>
            </a:extLst>
          </p:cNvPr>
          <p:cNvSpPr>
            <a:spLocks noGrp="1" noRot="1" noChangeAspect="1" noTextEdit="1"/>
          </p:cNvSpPr>
          <p:nvPr>
            <p:ph type="sldImg"/>
          </p:nvPr>
        </p:nvSpPr>
        <p:spPr>
          <a:ln/>
        </p:spPr>
      </p:sp>
      <p:sp>
        <p:nvSpPr>
          <p:cNvPr id="84995" name="备注占位符 2">
            <a:extLst>
              <a:ext uri="{FF2B5EF4-FFF2-40B4-BE49-F238E27FC236}">
                <a16:creationId xmlns:a16="http://schemas.microsoft.com/office/drawing/2014/main" id="{4D7A74A7-0782-4EC4-BA77-FAFD07945EC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84996" name="灯片编号占位符 3">
            <a:extLst>
              <a:ext uri="{FF2B5EF4-FFF2-40B4-BE49-F238E27FC236}">
                <a16:creationId xmlns:a16="http://schemas.microsoft.com/office/drawing/2014/main" id="{D4072522-487D-4EF4-9603-4CA31CE62B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4C1A5A7D-BBA0-455B-AE0C-5F520C3C6E7B}" type="slidenum">
              <a:rPr lang="en-US" altLang="zh-CN" sz="1200" b="0" smtClean="0">
                <a:solidFill>
                  <a:schemeClr val="tx1"/>
                </a:solidFill>
              </a:rPr>
              <a:pPr/>
              <a:t>41</a:t>
            </a:fld>
            <a:endParaRPr lang="en-US" altLang="zh-CN" sz="1200" b="0">
              <a:solidFill>
                <a:schemeClr val="tx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a16="http://schemas.microsoft.com/office/drawing/2014/main" id="{095EE18E-EC61-455B-A47D-354275DFAE2D}"/>
              </a:ext>
            </a:extLst>
          </p:cNvPr>
          <p:cNvSpPr>
            <a:spLocks noGrp="1" noRot="1" noChangeAspect="1" noTextEdit="1"/>
          </p:cNvSpPr>
          <p:nvPr>
            <p:ph type="sldImg"/>
          </p:nvPr>
        </p:nvSpPr>
        <p:spPr>
          <a:ln/>
        </p:spPr>
      </p:sp>
      <p:sp>
        <p:nvSpPr>
          <p:cNvPr id="87043" name="备注占位符 2">
            <a:extLst>
              <a:ext uri="{FF2B5EF4-FFF2-40B4-BE49-F238E27FC236}">
                <a16:creationId xmlns:a16="http://schemas.microsoft.com/office/drawing/2014/main" id="{39E36DEF-D0B8-4C43-9A77-510F27160E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87044" name="灯片编号占位符 3">
            <a:extLst>
              <a:ext uri="{FF2B5EF4-FFF2-40B4-BE49-F238E27FC236}">
                <a16:creationId xmlns:a16="http://schemas.microsoft.com/office/drawing/2014/main" id="{97C0C856-C717-4510-89F0-D819870852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BD6929B1-EDB6-47D5-9FD7-60302C1A2801}" type="slidenum">
              <a:rPr lang="en-US" altLang="zh-CN" sz="1200" b="0" smtClean="0">
                <a:solidFill>
                  <a:schemeClr val="tx1"/>
                </a:solidFill>
              </a:rPr>
              <a:pPr/>
              <a:t>42</a:t>
            </a:fld>
            <a:endParaRPr lang="en-US" altLang="zh-CN" sz="1200" b="0">
              <a:solidFill>
                <a:schemeClr val="tx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3DE65ADD-6EF5-4B52-B7DB-81D3E84D80C7}"/>
              </a:ext>
            </a:extLst>
          </p:cNvPr>
          <p:cNvSpPr>
            <a:spLocks noGrp="1" noRot="1" noChangeAspect="1" noTextEdit="1"/>
          </p:cNvSpPr>
          <p:nvPr>
            <p:ph type="sldImg"/>
          </p:nvPr>
        </p:nvSpPr>
        <p:spPr>
          <a:ln/>
        </p:spPr>
      </p:sp>
      <p:sp>
        <p:nvSpPr>
          <p:cNvPr id="89091" name="备注占位符 2">
            <a:extLst>
              <a:ext uri="{FF2B5EF4-FFF2-40B4-BE49-F238E27FC236}">
                <a16:creationId xmlns:a16="http://schemas.microsoft.com/office/drawing/2014/main" id="{CB89AD1A-E8CD-4ED8-9618-2234783FF0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89092" name="灯片编号占位符 3">
            <a:extLst>
              <a:ext uri="{FF2B5EF4-FFF2-40B4-BE49-F238E27FC236}">
                <a16:creationId xmlns:a16="http://schemas.microsoft.com/office/drawing/2014/main" id="{2CABC8E5-B294-4913-87D9-28020E98DA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C927FCA2-3CB4-4B25-8CCE-DEBE8167899F}" type="slidenum">
              <a:rPr lang="en-US" altLang="zh-CN" sz="1200" b="0" smtClean="0">
                <a:solidFill>
                  <a:schemeClr val="tx1"/>
                </a:solidFill>
              </a:rPr>
              <a:pPr/>
              <a:t>43</a:t>
            </a:fld>
            <a:endParaRPr lang="en-US" altLang="zh-CN" sz="1200" b="0">
              <a:solidFill>
                <a:schemeClr val="tx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C985F313-4936-42F6-B8E3-8E3462634255}"/>
              </a:ext>
            </a:extLst>
          </p:cNvPr>
          <p:cNvSpPr>
            <a:spLocks noGrp="1" noRot="1" noChangeAspect="1" noTextEdit="1"/>
          </p:cNvSpPr>
          <p:nvPr>
            <p:ph type="sldImg"/>
          </p:nvPr>
        </p:nvSpPr>
        <p:spPr>
          <a:ln/>
        </p:spPr>
      </p:sp>
      <p:sp>
        <p:nvSpPr>
          <p:cNvPr id="91139" name="备注占位符 2">
            <a:extLst>
              <a:ext uri="{FF2B5EF4-FFF2-40B4-BE49-F238E27FC236}">
                <a16:creationId xmlns:a16="http://schemas.microsoft.com/office/drawing/2014/main" id="{21544614-9584-4F63-861A-5A9F3263F2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91140" name="灯片编号占位符 3">
            <a:extLst>
              <a:ext uri="{FF2B5EF4-FFF2-40B4-BE49-F238E27FC236}">
                <a16:creationId xmlns:a16="http://schemas.microsoft.com/office/drawing/2014/main" id="{0D0CE31E-3790-4C2F-804B-EEE2D8EB3D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7A76F20D-C2EA-43AD-B7CB-352DD907B338}" type="slidenum">
              <a:rPr lang="en-US" altLang="zh-CN" sz="1200" b="0" smtClean="0">
                <a:solidFill>
                  <a:schemeClr val="tx1"/>
                </a:solidFill>
              </a:rPr>
              <a:pPr/>
              <a:t>44</a:t>
            </a:fld>
            <a:endParaRPr lang="en-US" altLang="zh-CN" sz="1200" b="0">
              <a:solidFill>
                <a:schemeClr val="tx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D0FEC0E4-D42E-46D3-B71D-FEDD421ABC3E}"/>
              </a:ext>
            </a:extLst>
          </p:cNvPr>
          <p:cNvSpPr>
            <a:spLocks noGrp="1" noRot="1" noChangeAspect="1" noTextEdit="1"/>
          </p:cNvSpPr>
          <p:nvPr>
            <p:ph type="sldImg"/>
          </p:nvPr>
        </p:nvSpPr>
        <p:spPr>
          <a:ln/>
        </p:spPr>
      </p:sp>
      <p:sp>
        <p:nvSpPr>
          <p:cNvPr id="93187" name="备注占位符 2">
            <a:extLst>
              <a:ext uri="{FF2B5EF4-FFF2-40B4-BE49-F238E27FC236}">
                <a16:creationId xmlns:a16="http://schemas.microsoft.com/office/drawing/2014/main" id="{512FB8F8-36D4-4BF0-BFC8-678C4C86BA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93188" name="灯片编号占位符 3">
            <a:extLst>
              <a:ext uri="{FF2B5EF4-FFF2-40B4-BE49-F238E27FC236}">
                <a16:creationId xmlns:a16="http://schemas.microsoft.com/office/drawing/2014/main" id="{4018C588-E216-48C6-8A06-88DC1CEA064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5B4E25BA-F2E7-4A48-B0AE-FC1DEDEA2029}" type="slidenum">
              <a:rPr lang="en-US" altLang="zh-CN" sz="1200" b="0" smtClean="0">
                <a:solidFill>
                  <a:schemeClr val="tx1"/>
                </a:solidFill>
              </a:rPr>
              <a:pPr/>
              <a:t>45</a:t>
            </a:fld>
            <a:endParaRPr lang="en-US" altLang="zh-CN" sz="1200" b="0">
              <a:solidFill>
                <a:schemeClr val="tx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F5BC7D86-CA00-433C-A888-6A47B43AB8F5}"/>
              </a:ext>
            </a:extLst>
          </p:cNvPr>
          <p:cNvSpPr>
            <a:spLocks noGrp="1" noRot="1" noChangeAspect="1" noTextEdit="1"/>
          </p:cNvSpPr>
          <p:nvPr>
            <p:ph type="sldImg"/>
          </p:nvPr>
        </p:nvSpPr>
        <p:spPr>
          <a:ln/>
        </p:spPr>
      </p:sp>
      <p:sp>
        <p:nvSpPr>
          <p:cNvPr id="95235" name="备注占位符 2">
            <a:extLst>
              <a:ext uri="{FF2B5EF4-FFF2-40B4-BE49-F238E27FC236}">
                <a16:creationId xmlns:a16="http://schemas.microsoft.com/office/drawing/2014/main" id="{85C74E30-0339-4167-9D0A-5D12217AF7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95236" name="灯片编号占位符 3">
            <a:extLst>
              <a:ext uri="{FF2B5EF4-FFF2-40B4-BE49-F238E27FC236}">
                <a16:creationId xmlns:a16="http://schemas.microsoft.com/office/drawing/2014/main" id="{D942FA2A-D6CD-4715-ADA3-AC69BBF4D9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5BF54188-BEF8-4201-81DA-D9A16B208DB1}" type="slidenum">
              <a:rPr lang="en-US" altLang="zh-CN" sz="1200" b="0" smtClean="0">
                <a:solidFill>
                  <a:schemeClr val="tx1"/>
                </a:solidFill>
              </a:rPr>
              <a:pPr/>
              <a:t>46</a:t>
            </a:fld>
            <a:endParaRPr lang="en-US" altLang="zh-CN" sz="1200" b="0">
              <a:solidFill>
                <a:schemeClr val="tx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D06C4DD8-3B61-4319-86ED-F6EC2233877F}"/>
              </a:ext>
            </a:extLst>
          </p:cNvPr>
          <p:cNvSpPr>
            <a:spLocks noGrp="1" noRot="1" noChangeAspect="1" noTextEdit="1"/>
          </p:cNvSpPr>
          <p:nvPr>
            <p:ph type="sldImg"/>
          </p:nvPr>
        </p:nvSpPr>
        <p:spPr>
          <a:ln/>
        </p:spPr>
      </p:sp>
      <p:sp>
        <p:nvSpPr>
          <p:cNvPr id="97283" name="备注占位符 2">
            <a:extLst>
              <a:ext uri="{FF2B5EF4-FFF2-40B4-BE49-F238E27FC236}">
                <a16:creationId xmlns:a16="http://schemas.microsoft.com/office/drawing/2014/main" id="{07655182-1F32-4626-9AB2-E5FFE67AFC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97284" name="灯片编号占位符 3">
            <a:extLst>
              <a:ext uri="{FF2B5EF4-FFF2-40B4-BE49-F238E27FC236}">
                <a16:creationId xmlns:a16="http://schemas.microsoft.com/office/drawing/2014/main" id="{46EBF846-A94E-4B27-A83C-ADC61F27BB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AFCBFABC-783F-45FB-B21D-025D0A03F9AD}" type="slidenum">
              <a:rPr lang="en-US" altLang="zh-CN" sz="1200" b="0" smtClean="0">
                <a:solidFill>
                  <a:schemeClr val="tx1"/>
                </a:solidFill>
              </a:rPr>
              <a:pPr/>
              <a:t>49</a:t>
            </a:fld>
            <a:endParaRPr lang="en-US" altLang="zh-CN" sz="1200" b="0">
              <a:solidFill>
                <a:schemeClr val="tx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a:extLst>
              <a:ext uri="{FF2B5EF4-FFF2-40B4-BE49-F238E27FC236}">
                <a16:creationId xmlns:a16="http://schemas.microsoft.com/office/drawing/2014/main" id="{463B01EA-7E14-4C4C-A1CA-572E6C159592}"/>
              </a:ext>
            </a:extLst>
          </p:cNvPr>
          <p:cNvSpPr>
            <a:spLocks noGrp="1" noRot="1" noChangeAspect="1" noTextEdit="1"/>
          </p:cNvSpPr>
          <p:nvPr>
            <p:ph type="sldImg"/>
          </p:nvPr>
        </p:nvSpPr>
        <p:spPr>
          <a:ln/>
        </p:spPr>
      </p:sp>
      <p:sp>
        <p:nvSpPr>
          <p:cNvPr id="99331" name="备注占位符 2">
            <a:extLst>
              <a:ext uri="{FF2B5EF4-FFF2-40B4-BE49-F238E27FC236}">
                <a16:creationId xmlns:a16="http://schemas.microsoft.com/office/drawing/2014/main" id="{ED0261B2-4960-48EC-9D94-D7683CE9FE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99332" name="灯片编号占位符 3">
            <a:extLst>
              <a:ext uri="{FF2B5EF4-FFF2-40B4-BE49-F238E27FC236}">
                <a16:creationId xmlns:a16="http://schemas.microsoft.com/office/drawing/2014/main" id="{1ED38621-1164-4788-8D28-0DB272F7DAA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AB1E358C-2FBF-4637-882C-20D31224A3CC}" type="slidenum">
              <a:rPr lang="en-US" altLang="zh-CN" sz="1200" b="0" smtClean="0">
                <a:solidFill>
                  <a:schemeClr val="tx1"/>
                </a:solidFill>
              </a:rPr>
              <a:pPr/>
              <a:t>50</a:t>
            </a:fld>
            <a:endParaRPr lang="en-US" altLang="zh-CN" sz="1200" b="0">
              <a:solidFill>
                <a:schemeClr val="tx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a16="http://schemas.microsoft.com/office/drawing/2014/main" id="{34E0976C-1CA1-48B9-A774-B8F4003EB22E}"/>
              </a:ext>
            </a:extLst>
          </p:cNvPr>
          <p:cNvSpPr>
            <a:spLocks noGrp="1" noRot="1" noChangeAspect="1" noTextEdit="1"/>
          </p:cNvSpPr>
          <p:nvPr>
            <p:ph type="sldImg"/>
          </p:nvPr>
        </p:nvSpPr>
        <p:spPr>
          <a:ln/>
        </p:spPr>
      </p:sp>
      <p:sp>
        <p:nvSpPr>
          <p:cNvPr id="101379" name="备注占位符 2">
            <a:extLst>
              <a:ext uri="{FF2B5EF4-FFF2-40B4-BE49-F238E27FC236}">
                <a16:creationId xmlns:a16="http://schemas.microsoft.com/office/drawing/2014/main" id="{C3856142-D06F-4440-B6D1-33E72CFE9C4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a typeface="宋体" panose="02010600030101010101" pitchFamily="2" charset="-122"/>
            </a:endParaRPr>
          </a:p>
        </p:txBody>
      </p:sp>
      <p:sp>
        <p:nvSpPr>
          <p:cNvPr id="101380" name="灯片编号占位符 3">
            <a:extLst>
              <a:ext uri="{FF2B5EF4-FFF2-40B4-BE49-F238E27FC236}">
                <a16:creationId xmlns:a16="http://schemas.microsoft.com/office/drawing/2014/main" id="{4768A3DB-7470-4C1C-ABBC-057C9046A5F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AA86F33B-E82A-4981-93AC-1482D20DEA94}" type="slidenum">
              <a:rPr lang="en-US" altLang="zh-CN" sz="1200" b="0" smtClean="0">
                <a:solidFill>
                  <a:schemeClr val="tx1"/>
                </a:solidFill>
              </a:rPr>
              <a:pPr/>
              <a:t>51</a:t>
            </a:fld>
            <a:endParaRPr lang="en-US" altLang="zh-CN" sz="1200" b="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5EB1243F-450F-4BFB-A1AB-63749EDB6394}"/>
              </a:ext>
            </a:extLst>
          </p:cNvPr>
          <p:cNvSpPr>
            <a:spLocks noGrp="1" noRot="1" noChangeAspect="1" noTextEdit="1"/>
          </p:cNvSpPr>
          <p:nvPr>
            <p:ph type="sldImg"/>
          </p:nvPr>
        </p:nvSpPr>
        <p:spPr>
          <a:ln/>
        </p:spPr>
      </p:sp>
      <p:sp>
        <p:nvSpPr>
          <p:cNvPr id="13315" name="备注占位符 2">
            <a:extLst>
              <a:ext uri="{FF2B5EF4-FFF2-40B4-BE49-F238E27FC236}">
                <a16:creationId xmlns:a16="http://schemas.microsoft.com/office/drawing/2014/main" id="{4C2A7B41-375B-43B1-A04A-A29D1DBFF19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All these four elements cannot be absent in implementing</a:t>
            </a:r>
            <a:endParaRPr lang="zh-CN" altLang="en-US">
              <a:latin typeface="Arial" panose="020B0604020202020204" pitchFamily="34" charset="0"/>
              <a:ea typeface="宋体" panose="02010600030101010101" pitchFamily="2" charset="-122"/>
            </a:endParaRPr>
          </a:p>
        </p:txBody>
      </p:sp>
      <p:sp>
        <p:nvSpPr>
          <p:cNvPr id="13316" name="灯片编号占位符 3">
            <a:extLst>
              <a:ext uri="{FF2B5EF4-FFF2-40B4-BE49-F238E27FC236}">
                <a16:creationId xmlns:a16="http://schemas.microsoft.com/office/drawing/2014/main" id="{7B17841E-2297-4D2F-81D6-B03ECD109D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8D20EDDF-26F7-4B25-ADE4-1C88DD3A37F7}" type="slidenum">
              <a:rPr lang="en-US" altLang="zh-CN" sz="1200" b="0" smtClean="0">
                <a:solidFill>
                  <a:schemeClr val="tx1"/>
                </a:solidFill>
              </a:rPr>
              <a:pPr/>
              <a:t>5</a:t>
            </a:fld>
            <a:endParaRPr lang="en-US" altLang="zh-CN" sz="1200" b="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E79EEBE7-7287-4C1F-9A9B-6A7C23792B9E}"/>
              </a:ext>
            </a:extLst>
          </p:cNvPr>
          <p:cNvSpPr>
            <a:spLocks noGrp="1" noRot="1" noChangeAspect="1" noTextEdit="1"/>
          </p:cNvSpPr>
          <p:nvPr>
            <p:ph type="sldImg"/>
          </p:nvPr>
        </p:nvSpPr>
        <p:spPr>
          <a:ln/>
        </p:spPr>
      </p:sp>
      <p:sp>
        <p:nvSpPr>
          <p:cNvPr id="15363" name="备注占位符 2">
            <a:extLst>
              <a:ext uri="{FF2B5EF4-FFF2-40B4-BE49-F238E27FC236}">
                <a16:creationId xmlns:a16="http://schemas.microsoft.com/office/drawing/2014/main" id="{93B0DEA6-0A10-4887-9603-98F5834ECC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15364" name="灯片编号占位符 3">
            <a:extLst>
              <a:ext uri="{FF2B5EF4-FFF2-40B4-BE49-F238E27FC236}">
                <a16:creationId xmlns:a16="http://schemas.microsoft.com/office/drawing/2014/main" id="{5291D4F9-D7A2-4378-A9CF-8D896BBC82A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D568AD7D-6B54-454F-86B6-7920B0FBBC2A}" type="slidenum">
              <a:rPr lang="en-US" altLang="zh-CN" sz="1200" b="0" smtClean="0">
                <a:solidFill>
                  <a:schemeClr val="tx1"/>
                </a:solidFill>
              </a:rPr>
              <a:pPr/>
              <a:t>6</a:t>
            </a:fld>
            <a:endParaRPr lang="en-US" altLang="zh-CN" sz="1200" b="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05C86E13-FA8E-43F8-B47F-57EBCA6DEB2E}"/>
              </a:ext>
            </a:extLst>
          </p:cNvPr>
          <p:cNvSpPr>
            <a:spLocks noGrp="1" noRot="1" noChangeAspect="1" noTextEdit="1"/>
          </p:cNvSpPr>
          <p:nvPr>
            <p:ph type="sldImg"/>
          </p:nvPr>
        </p:nvSpPr>
        <p:spPr>
          <a:ln/>
        </p:spPr>
      </p:sp>
      <p:sp>
        <p:nvSpPr>
          <p:cNvPr id="17411" name="备注占位符 2">
            <a:extLst>
              <a:ext uri="{FF2B5EF4-FFF2-40B4-BE49-F238E27FC236}">
                <a16:creationId xmlns:a16="http://schemas.microsoft.com/office/drawing/2014/main" id="{1BD6BE30-C7A3-4649-8CBD-285E115305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17412" name="灯片编号占位符 3">
            <a:extLst>
              <a:ext uri="{FF2B5EF4-FFF2-40B4-BE49-F238E27FC236}">
                <a16:creationId xmlns:a16="http://schemas.microsoft.com/office/drawing/2014/main" id="{382103C4-CC57-44B5-9258-C05FA61B1E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D4192E65-23C8-43D6-8D7B-4C279F6D2092}" type="slidenum">
              <a:rPr lang="en-US" altLang="zh-CN" sz="1200" b="0" smtClean="0">
                <a:solidFill>
                  <a:schemeClr val="tx1"/>
                </a:solidFill>
              </a:rPr>
              <a:pPr/>
              <a:t>7</a:t>
            </a:fld>
            <a:endParaRPr lang="en-US" altLang="zh-CN" sz="1200" b="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0A7C85E7-E0ED-43A4-A32E-453BEF4221F3}"/>
              </a:ext>
            </a:extLst>
          </p:cNvPr>
          <p:cNvSpPr>
            <a:spLocks noGrp="1" noRot="1" noChangeAspect="1" noTextEdit="1"/>
          </p:cNvSpPr>
          <p:nvPr>
            <p:ph type="sldImg"/>
          </p:nvPr>
        </p:nvSpPr>
        <p:spPr>
          <a:ln/>
        </p:spPr>
      </p:sp>
      <p:sp>
        <p:nvSpPr>
          <p:cNvPr id="19459" name="备注占位符 2">
            <a:extLst>
              <a:ext uri="{FF2B5EF4-FFF2-40B4-BE49-F238E27FC236}">
                <a16:creationId xmlns:a16="http://schemas.microsoft.com/office/drawing/2014/main" id="{55EFACA1-04D1-487B-8342-DE118F5EAA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19460" name="灯片编号占位符 3">
            <a:extLst>
              <a:ext uri="{FF2B5EF4-FFF2-40B4-BE49-F238E27FC236}">
                <a16:creationId xmlns:a16="http://schemas.microsoft.com/office/drawing/2014/main" id="{3E30E242-703F-4E3A-9187-21918EBCDC4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E6DC63F3-6144-45CF-AA7D-7154CEF3E84E}" type="slidenum">
              <a:rPr lang="en-US" altLang="zh-CN" sz="1200" b="0" smtClean="0">
                <a:solidFill>
                  <a:schemeClr val="tx1"/>
                </a:solidFill>
              </a:rPr>
              <a:pPr/>
              <a:t>8</a:t>
            </a:fld>
            <a:endParaRPr lang="en-US" altLang="zh-CN" sz="1200" b="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DCD82B52-38DB-4731-A267-9600796D8880}"/>
              </a:ext>
            </a:extLst>
          </p:cNvPr>
          <p:cNvSpPr>
            <a:spLocks noGrp="1" noRot="1" noChangeAspect="1" noTextEdit="1"/>
          </p:cNvSpPr>
          <p:nvPr>
            <p:ph type="sldImg"/>
          </p:nvPr>
        </p:nvSpPr>
        <p:spPr>
          <a:ln/>
        </p:spPr>
      </p:sp>
      <p:sp>
        <p:nvSpPr>
          <p:cNvPr id="21507" name="备注占位符 2">
            <a:extLst>
              <a:ext uri="{FF2B5EF4-FFF2-40B4-BE49-F238E27FC236}">
                <a16:creationId xmlns:a16="http://schemas.microsoft.com/office/drawing/2014/main" id="{D85DDC7E-F958-40D2-8D46-16AD8518D8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21508" name="灯片编号占位符 3">
            <a:extLst>
              <a:ext uri="{FF2B5EF4-FFF2-40B4-BE49-F238E27FC236}">
                <a16:creationId xmlns:a16="http://schemas.microsoft.com/office/drawing/2014/main" id="{D868597A-29D1-44D8-A607-DC8A17CA43E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B228A8AD-70AF-4802-858D-F8B4359F9430}" type="slidenum">
              <a:rPr lang="en-US" altLang="zh-CN" sz="1200" b="0" smtClean="0">
                <a:solidFill>
                  <a:schemeClr val="tx1"/>
                </a:solidFill>
              </a:rPr>
              <a:pPr/>
              <a:t>9</a:t>
            </a:fld>
            <a:endParaRPr lang="en-US" altLang="zh-CN" sz="1200" b="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FD33E82F-2771-4C1D-9D66-68D6D8A1ABC1}"/>
              </a:ext>
            </a:extLst>
          </p:cNvPr>
          <p:cNvSpPr>
            <a:spLocks noChangeArrowheads="1"/>
          </p:cNvSpPr>
          <p:nvPr userDrawn="1"/>
        </p:nvSpPr>
        <p:spPr bwMode="auto">
          <a:xfrm>
            <a:off x="684213" y="2128838"/>
            <a:ext cx="7769225" cy="1471612"/>
          </a:xfrm>
          <a:prstGeom prst="rect">
            <a:avLst/>
          </a:prstGeom>
          <a:solidFill>
            <a:srgbClr val="003366"/>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defRPr/>
            </a:pPr>
            <a:endParaRPr lang="zh-CN" altLang="en-US" sz="3200">
              <a:solidFill>
                <a:schemeClr val="bg1"/>
              </a:solidFill>
              <a:latin typeface="宋体" panose="02010600030101010101" pitchFamily="2" charset="-122"/>
            </a:endParaRPr>
          </a:p>
        </p:txBody>
      </p:sp>
      <p:sp>
        <p:nvSpPr>
          <p:cNvPr id="5" name="Rectangle 8">
            <a:extLst>
              <a:ext uri="{FF2B5EF4-FFF2-40B4-BE49-F238E27FC236}">
                <a16:creationId xmlns:a16="http://schemas.microsoft.com/office/drawing/2014/main" id="{2FF5D1BF-AB0E-49CE-BDE7-122C576DDA2E}"/>
              </a:ext>
            </a:extLst>
          </p:cNvPr>
          <p:cNvSpPr>
            <a:spLocks noChangeArrowheads="1"/>
          </p:cNvSpPr>
          <p:nvPr userDrawn="1"/>
        </p:nvSpPr>
        <p:spPr bwMode="auto">
          <a:xfrm>
            <a:off x="1371600" y="3886200"/>
            <a:ext cx="6400800" cy="1981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endParaRPr lang="zh-CN" altLang="en-US" sz="1600"/>
          </a:p>
        </p:txBody>
      </p:sp>
      <p:sp>
        <p:nvSpPr>
          <p:cNvPr id="6" name="Rectangle 9">
            <a:extLst>
              <a:ext uri="{FF2B5EF4-FFF2-40B4-BE49-F238E27FC236}">
                <a16:creationId xmlns:a16="http://schemas.microsoft.com/office/drawing/2014/main" id="{8B2C0B73-41B6-4486-B669-4EE1BEE2B80E}"/>
              </a:ext>
            </a:extLst>
          </p:cNvPr>
          <p:cNvSpPr>
            <a:spLocks noChangeArrowheads="1"/>
          </p:cNvSpPr>
          <p:nvPr userDrawn="1"/>
        </p:nvSpPr>
        <p:spPr bwMode="auto">
          <a:xfrm>
            <a:off x="0" y="0"/>
            <a:ext cx="9144000" cy="914400"/>
          </a:xfrm>
          <a:prstGeom prst="rect">
            <a:avLst/>
          </a:prstGeom>
          <a:solidFill>
            <a:srgbClr val="003366"/>
          </a:solidFill>
          <a:ln w="9525">
            <a:solidFill>
              <a:schemeClr val="tx1"/>
            </a:solidFill>
            <a:miter lim="800000"/>
            <a:headEnd/>
            <a:tailEnd/>
          </a:ln>
        </p:spPr>
        <p:txBody>
          <a:bodyPr wrap="none" anchor="ct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lnSpc>
                <a:spcPct val="125000"/>
              </a:lnSpc>
              <a:spcBef>
                <a:spcPct val="50000"/>
              </a:spcBef>
              <a:defRPr/>
            </a:pPr>
            <a:endParaRPr lang="zh-CN" altLang="en-US"/>
          </a:p>
        </p:txBody>
      </p:sp>
      <p:sp>
        <p:nvSpPr>
          <p:cNvPr id="7" name="Line 10">
            <a:extLst>
              <a:ext uri="{FF2B5EF4-FFF2-40B4-BE49-F238E27FC236}">
                <a16:creationId xmlns:a16="http://schemas.microsoft.com/office/drawing/2014/main" id="{17C43C8D-C0F4-4564-869B-1C62CA9813B9}"/>
              </a:ext>
            </a:extLst>
          </p:cNvPr>
          <p:cNvSpPr>
            <a:spLocks noChangeShapeType="1"/>
          </p:cNvSpPr>
          <p:nvPr userDrawn="1"/>
        </p:nvSpPr>
        <p:spPr bwMode="auto">
          <a:xfrm>
            <a:off x="0" y="6286500"/>
            <a:ext cx="9144000" cy="0"/>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8" name="Picture 17" descr="dut_logo_new">
            <a:extLst>
              <a:ext uri="{FF2B5EF4-FFF2-40B4-BE49-F238E27FC236}">
                <a16:creationId xmlns:a16="http://schemas.microsoft.com/office/drawing/2014/main" id="{494DE816-F344-4AA7-8282-16850424485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10600" y="6337300"/>
            <a:ext cx="533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1600"/>
            </a:lvl1pPr>
          </a:lstStyle>
          <a:p>
            <a:r>
              <a:rPr lang="en-US" altLang="zh-CN"/>
              <a:t>Click to edit Master subtitle style</a:t>
            </a:r>
          </a:p>
        </p:txBody>
      </p:sp>
    </p:spTree>
    <p:extLst>
      <p:ext uri="{BB962C8B-B14F-4D97-AF65-F5344CB8AC3E}">
        <p14:creationId xmlns:p14="http://schemas.microsoft.com/office/powerpoint/2010/main" val="239189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68778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76200"/>
            <a:ext cx="2190750" cy="60960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228600" y="76200"/>
            <a:ext cx="6419850" cy="60960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811566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6858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1676400" y="1066800"/>
            <a:ext cx="3581400" cy="51054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5410200" y="1066800"/>
            <a:ext cx="3581400" cy="2476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5410200" y="3695700"/>
            <a:ext cx="3581400" cy="2476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348535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6858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1676400" y="1066800"/>
            <a:ext cx="3581400" cy="51054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410200" y="1066800"/>
            <a:ext cx="3581400" cy="51054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175721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3"/>
          <p:cNvCxnSpPr/>
          <p:nvPr userDrawn="1"/>
        </p:nvCxnSpPr>
        <p:spPr>
          <a:xfrm flipV="1">
            <a:off x="509588" y="5549900"/>
            <a:ext cx="8143875" cy="1270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509766" y="1143000"/>
            <a:ext cx="8143364" cy="1701800"/>
          </a:xfrm>
        </p:spPr>
        <p:txBody>
          <a:bodyPr anchor="b"/>
          <a:lstStyle>
            <a:lvl1pPr algn="ctr">
              <a:defRPr sz="3000"/>
            </a:lvl1pPr>
          </a:lstStyle>
          <a:p>
            <a:r>
              <a:rPr lang="zh-CN" altLang="en-US" dirty="0"/>
              <a:t>单击此处编辑母版标题样式</a:t>
            </a:r>
          </a:p>
        </p:txBody>
      </p:sp>
      <p:sp>
        <p:nvSpPr>
          <p:cNvPr id="3" name="副标题 2"/>
          <p:cNvSpPr>
            <a:spLocks noGrp="1"/>
          </p:cNvSpPr>
          <p:nvPr>
            <p:ph type="subTitle" idx="1"/>
          </p:nvPr>
        </p:nvSpPr>
        <p:spPr>
          <a:xfrm>
            <a:off x="509766" y="3733800"/>
            <a:ext cx="8177035" cy="1200150"/>
          </a:xfrm>
        </p:spPr>
        <p:txBody>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6" name="日期占位符 3"/>
          <p:cNvSpPr>
            <a:spLocks noGrp="1"/>
          </p:cNvSpPr>
          <p:nvPr>
            <p:ph type="dt" sz="half" idx="10"/>
          </p:nvPr>
        </p:nvSpPr>
        <p:spPr/>
        <p:txBody>
          <a:bodyPr/>
          <a:lstStyle>
            <a:lvl1pPr>
              <a:defRPr smtClean="0"/>
            </a:lvl1pPr>
          </a:lstStyle>
          <a:p>
            <a:pPr>
              <a:defRPr/>
            </a:pPr>
            <a:endParaRPr lang="en-US" altLang="zh-CN" dirty="0"/>
          </a:p>
        </p:txBody>
      </p:sp>
      <p:sp>
        <p:nvSpPr>
          <p:cNvPr id="7" name="页脚占位符 4"/>
          <p:cNvSpPr>
            <a:spLocks noGrp="1"/>
          </p:cNvSpPr>
          <p:nvPr>
            <p:ph type="ftr" sz="quarter" idx="11"/>
          </p:nvPr>
        </p:nvSpPr>
        <p:spPr/>
        <p:txBody>
          <a:bodyPr/>
          <a:lstStyle>
            <a:lvl1pPr>
              <a:defRPr smtClean="0"/>
            </a:lvl1pPr>
          </a:lstStyle>
          <a:p>
            <a:pPr>
              <a:defRPr/>
            </a:pPr>
            <a:endParaRPr lang="en-US" altLang="zh-CN" dirty="0"/>
          </a:p>
        </p:txBody>
      </p:sp>
      <p:sp>
        <p:nvSpPr>
          <p:cNvPr id="8" name="灯片编号占位符 5"/>
          <p:cNvSpPr>
            <a:spLocks noGrp="1"/>
          </p:cNvSpPr>
          <p:nvPr>
            <p:ph type="sldNum" sz="quarter" idx="12"/>
          </p:nvPr>
        </p:nvSpPr>
        <p:spPr/>
        <p:txBody>
          <a:bodyPr/>
          <a:lstStyle>
            <a:lvl1pPr>
              <a:defRPr smtClean="0"/>
            </a:lvl1pPr>
          </a:lstStyle>
          <a:p>
            <a:pPr>
              <a:defRPr/>
            </a:pPr>
            <a:fld id="{3275CFD1-347D-47CC-9B95-C6E343ED0633}" type="slidenum">
              <a:rPr lang="en-US" altLang="zh-CN"/>
              <a:pPr>
                <a:defRPr/>
              </a:pPr>
              <a:t>‹#›</a:t>
            </a:fld>
            <a:endParaRPr lang="en-US" altLang="zh-CN"/>
          </a:p>
        </p:txBody>
      </p:sp>
    </p:spTree>
    <p:extLst>
      <p:ext uri="{BB962C8B-B14F-4D97-AF65-F5344CB8AC3E}">
        <p14:creationId xmlns:p14="http://schemas.microsoft.com/office/powerpoint/2010/main" val="868152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C1CC715E-0D69-49A9-8CF0-B1117B2F0BED}" type="slidenum">
              <a:rPr lang="en-US" altLang="zh-CN"/>
              <a:pPr>
                <a:defRPr/>
              </a:pPr>
              <a:t>‹#›</a:t>
            </a:fld>
            <a:endParaRPr lang="en-US" altLang="zh-CN"/>
          </a:p>
        </p:txBody>
      </p:sp>
    </p:spTree>
    <p:extLst>
      <p:ext uri="{BB962C8B-B14F-4D97-AF65-F5344CB8AC3E}">
        <p14:creationId xmlns:p14="http://schemas.microsoft.com/office/powerpoint/2010/main" val="1227570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dirty="0"/>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A12FA9B-7606-4037-B7C7-71A8435FAE01}" type="slidenum">
              <a:rPr lang="en-US" altLang="zh-CN"/>
              <a:pPr>
                <a:defRPr/>
              </a:pPr>
              <a:t>‹#›</a:t>
            </a:fld>
            <a:endParaRPr lang="en-US" altLang="zh-CN"/>
          </a:p>
        </p:txBody>
      </p:sp>
    </p:spTree>
    <p:extLst>
      <p:ext uri="{BB962C8B-B14F-4D97-AF65-F5344CB8AC3E}">
        <p14:creationId xmlns:p14="http://schemas.microsoft.com/office/powerpoint/2010/main" val="2400749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7FBD1BD-35E7-4516-A135-621BCA1B5D2C}" type="slidenum">
              <a:rPr lang="en-US" altLang="zh-CN"/>
              <a:pPr>
                <a:defRPr/>
              </a:pPr>
              <a:t>‹#›</a:t>
            </a:fld>
            <a:endParaRPr lang="en-US" altLang="zh-CN"/>
          </a:p>
        </p:txBody>
      </p:sp>
    </p:spTree>
    <p:extLst>
      <p:ext uri="{BB962C8B-B14F-4D97-AF65-F5344CB8AC3E}">
        <p14:creationId xmlns:p14="http://schemas.microsoft.com/office/powerpoint/2010/main" val="3881268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9" name="Rectangle 6"/>
          <p:cNvSpPr>
            <a:spLocks noGrp="1" noChangeArrowheads="1"/>
          </p:cNvSpPr>
          <p:nvPr>
            <p:ph type="sldNum" sz="quarter" idx="12"/>
          </p:nvPr>
        </p:nvSpPr>
        <p:spPr>
          <a:ln/>
        </p:spPr>
        <p:txBody>
          <a:bodyPr/>
          <a:lstStyle>
            <a:lvl1pPr>
              <a:defRPr/>
            </a:lvl1pPr>
          </a:lstStyle>
          <a:p>
            <a:pPr>
              <a:defRPr/>
            </a:pPr>
            <a:fld id="{C3627CCB-1A01-437F-BE2E-CD9A7C2C6EAF}" type="slidenum">
              <a:rPr lang="en-US" altLang="zh-CN"/>
              <a:pPr>
                <a:defRPr/>
              </a:pPr>
              <a:t>‹#›</a:t>
            </a:fld>
            <a:endParaRPr lang="en-US" altLang="zh-CN"/>
          </a:p>
        </p:txBody>
      </p:sp>
    </p:spTree>
    <p:extLst>
      <p:ext uri="{BB962C8B-B14F-4D97-AF65-F5344CB8AC3E}">
        <p14:creationId xmlns:p14="http://schemas.microsoft.com/office/powerpoint/2010/main" val="5711331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95F5D21-02A6-4925-A4FB-12E0A3FA1692}" type="slidenum">
              <a:rPr lang="en-US" altLang="zh-CN"/>
              <a:pPr>
                <a:defRPr/>
              </a:pPr>
              <a:t>‹#›</a:t>
            </a:fld>
            <a:endParaRPr lang="en-US" altLang="zh-CN"/>
          </a:p>
        </p:txBody>
      </p:sp>
    </p:spTree>
    <p:extLst>
      <p:ext uri="{BB962C8B-B14F-4D97-AF65-F5344CB8AC3E}">
        <p14:creationId xmlns:p14="http://schemas.microsoft.com/office/powerpoint/2010/main" val="3101629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ea typeface="楷体" pitchFamily="49" charset="-122"/>
                <a:cs typeface="Times New Roman" pitchFamily="18"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912518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136803F-20AD-4506-8BAC-3F57E2419237}" type="slidenum">
              <a:rPr lang="en-US" altLang="zh-CN"/>
              <a:pPr>
                <a:defRPr/>
              </a:pPr>
              <a:t>‹#›</a:t>
            </a:fld>
            <a:endParaRPr lang="en-US" altLang="zh-CN"/>
          </a:p>
        </p:txBody>
      </p:sp>
    </p:spTree>
    <p:extLst>
      <p:ext uri="{BB962C8B-B14F-4D97-AF65-F5344CB8AC3E}">
        <p14:creationId xmlns:p14="http://schemas.microsoft.com/office/powerpoint/2010/main" val="41884800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8C47D38-B19E-4542-99D6-5F915084AB73}" type="slidenum">
              <a:rPr lang="en-US" altLang="zh-CN"/>
              <a:pPr>
                <a:defRPr/>
              </a:pPr>
              <a:t>‹#›</a:t>
            </a:fld>
            <a:endParaRPr lang="en-US" altLang="zh-CN"/>
          </a:p>
        </p:txBody>
      </p:sp>
    </p:spTree>
    <p:extLst>
      <p:ext uri="{BB962C8B-B14F-4D97-AF65-F5344CB8AC3E}">
        <p14:creationId xmlns:p14="http://schemas.microsoft.com/office/powerpoint/2010/main" val="4066559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3C86C9F-B8AA-4F08-B7AB-965D8DD4FFD2}" type="slidenum">
              <a:rPr lang="en-US" altLang="zh-CN"/>
              <a:pPr>
                <a:defRPr/>
              </a:pPr>
              <a:t>‹#›</a:t>
            </a:fld>
            <a:endParaRPr lang="en-US" altLang="zh-CN"/>
          </a:p>
        </p:txBody>
      </p:sp>
    </p:spTree>
    <p:extLst>
      <p:ext uri="{BB962C8B-B14F-4D97-AF65-F5344CB8AC3E}">
        <p14:creationId xmlns:p14="http://schemas.microsoft.com/office/powerpoint/2010/main" val="1729400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C0CCDA3-4603-42C7-9ED2-B394F02C8B45}" type="slidenum">
              <a:rPr lang="en-US" altLang="zh-CN"/>
              <a:pPr>
                <a:defRPr/>
              </a:pPr>
              <a:t>‹#›</a:t>
            </a:fld>
            <a:endParaRPr lang="en-US" altLang="zh-CN"/>
          </a:p>
        </p:txBody>
      </p:sp>
    </p:spTree>
    <p:extLst>
      <p:ext uri="{BB962C8B-B14F-4D97-AF65-F5344CB8AC3E}">
        <p14:creationId xmlns:p14="http://schemas.microsoft.com/office/powerpoint/2010/main" val="33454485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69470F-D2FD-464B-B54D-530C7ED2C578}" type="slidenum">
              <a:rPr lang="en-US" altLang="zh-CN"/>
              <a:pPr>
                <a:defRPr/>
              </a:pPr>
              <a:t>‹#›</a:t>
            </a:fld>
            <a:endParaRPr lang="en-US" altLang="zh-CN"/>
          </a:p>
        </p:txBody>
      </p:sp>
    </p:spTree>
    <p:extLst>
      <p:ext uri="{BB962C8B-B14F-4D97-AF65-F5344CB8AC3E}">
        <p14:creationId xmlns:p14="http://schemas.microsoft.com/office/powerpoint/2010/main" val="2674297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2"/>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5B57DD3-0856-4935-B231-B29ACF8932F1}" type="slidenum">
              <a:rPr lang="en-US" altLang="zh-CN"/>
              <a:pPr>
                <a:defRPr/>
              </a:pPr>
              <a:t>‹#›</a:t>
            </a:fld>
            <a:endParaRPr lang="en-US" altLang="zh-CN"/>
          </a:p>
        </p:txBody>
      </p:sp>
    </p:spTree>
    <p:extLst>
      <p:ext uri="{BB962C8B-B14F-4D97-AF65-F5344CB8AC3E}">
        <p14:creationId xmlns:p14="http://schemas.microsoft.com/office/powerpoint/2010/main" val="312891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90"/>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90"/>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86466D6-EBB3-4D9D-A920-518FC9FCA92F}" type="slidenum">
              <a:rPr lang="en-US" altLang="zh-CN"/>
              <a:pPr>
                <a:defRPr/>
              </a:pPr>
              <a:t>‹#›</a:t>
            </a:fld>
            <a:endParaRPr lang="en-US" altLang="zh-CN"/>
          </a:p>
        </p:txBody>
      </p:sp>
    </p:spTree>
    <p:extLst>
      <p:ext uri="{BB962C8B-B14F-4D97-AF65-F5344CB8AC3E}">
        <p14:creationId xmlns:p14="http://schemas.microsoft.com/office/powerpoint/2010/main" val="29054658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2"/>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90"/>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40E309C4-6DE3-4004-A126-57EF9DD8B389}" type="slidenum">
              <a:rPr lang="en-US" altLang="zh-CN"/>
              <a:pPr>
                <a:defRPr/>
              </a:pPr>
              <a:t>‹#›</a:t>
            </a:fld>
            <a:endParaRPr lang="en-US" altLang="zh-CN"/>
          </a:p>
        </p:txBody>
      </p:sp>
    </p:spTree>
    <p:extLst>
      <p:ext uri="{BB962C8B-B14F-4D97-AF65-F5344CB8AC3E}">
        <p14:creationId xmlns:p14="http://schemas.microsoft.com/office/powerpoint/2010/main" val="38397098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90"/>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D57DA6DB-0FEE-4DFB-93D1-C054048DB2CA}" type="slidenum">
              <a:rPr lang="en-US" altLang="zh-CN"/>
              <a:pPr>
                <a:defRPr/>
              </a:pPr>
              <a:t>‹#›</a:t>
            </a:fld>
            <a:endParaRPr lang="en-US" altLang="zh-CN"/>
          </a:p>
        </p:txBody>
      </p:sp>
    </p:spTree>
    <p:extLst>
      <p:ext uri="{BB962C8B-B14F-4D97-AF65-F5344CB8AC3E}">
        <p14:creationId xmlns:p14="http://schemas.microsoft.com/office/powerpoint/2010/main" val="3568038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extLst>
      <p:ext uri="{BB962C8B-B14F-4D97-AF65-F5344CB8AC3E}">
        <p14:creationId xmlns:p14="http://schemas.microsoft.com/office/powerpoint/2010/main" val="67721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zh-CN" altLang="en-US" dirty="0"/>
          </a:p>
        </p:txBody>
      </p:sp>
      <p:sp>
        <p:nvSpPr>
          <p:cNvPr id="3" name="Content Placeholder 2"/>
          <p:cNvSpPr>
            <a:spLocks noGrp="1"/>
          </p:cNvSpPr>
          <p:nvPr>
            <p:ph sz="half" idx="1"/>
          </p:nvPr>
        </p:nvSpPr>
        <p:spPr>
          <a:xfrm>
            <a:off x="1676400" y="1066800"/>
            <a:ext cx="3581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410200" y="1066800"/>
            <a:ext cx="3581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20540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34125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151482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917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300382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299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270CB3F1-5CAE-415D-96D3-C070AC7B68B6}"/>
              </a:ext>
            </a:extLst>
          </p:cNvPr>
          <p:cNvSpPr>
            <a:spLocks noChangeArrowheads="1"/>
          </p:cNvSpPr>
          <p:nvPr/>
        </p:nvSpPr>
        <p:spPr bwMode="auto">
          <a:xfrm>
            <a:off x="0" y="0"/>
            <a:ext cx="9144000" cy="838200"/>
          </a:xfrm>
          <a:prstGeom prst="rect">
            <a:avLst/>
          </a:prstGeom>
          <a:solidFill>
            <a:srgbClr val="003366"/>
          </a:solidFill>
          <a:ln w="9525">
            <a:solidFill>
              <a:schemeClr val="tx1"/>
            </a:solidFill>
            <a:miter lim="800000"/>
            <a:headEnd/>
            <a:tailEnd/>
          </a:ln>
        </p:spPr>
        <p:txBody>
          <a:bodyPr wrap="none" anchor="ct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lnSpc>
                <a:spcPct val="125000"/>
              </a:lnSpc>
              <a:spcBef>
                <a:spcPct val="50000"/>
              </a:spcBef>
              <a:defRPr/>
            </a:pPr>
            <a:r>
              <a:rPr lang="en-US" altLang="zh-CN"/>
              <a:t>qwertyu</a:t>
            </a:r>
            <a:endParaRPr lang="zh-CN" altLang="en-US"/>
          </a:p>
        </p:txBody>
      </p:sp>
      <p:sp>
        <p:nvSpPr>
          <p:cNvPr id="1027" name="Rectangle 2">
            <a:extLst>
              <a:ext uri="{FF2B5EF4-FFF2-40B4-BE49-F238E27FC236}">
                <a16:creationId xmlns:a16="http://schemas.microsoft.com/office/drawing/2014/main" id="{6CBB86B5-AC2D-4767-AE17-75EED32A77F2}"/>
              </a:ext>
            </a:extLst>
          </p:cNvPr>
          <p:cNvSpPr>
            <a:spLocks noGrp="1" noChangeArrowheads="1"/>
          </p:cNvSpPr>
          <p:nvPr>
            <p:ph type="title"/>
          </p:nvPr>
        </p:nvSpPr>
        <p:spPr bwMode="auto">
          <a:xfrm>
            <a:off x="228600" y="7620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8" name="Rectangle 3">
            <a:extLst>
              <a:ext uri="{FF2B5EF4-FFF2-40B4-BE49-F238E27FC236}">
                <a16:creationId xmlns:a16="http://schemas.microsoft.com/office/drawing/2014/main" id="{E4354CCD-2492-47B8-AB92-90C134725BD3}"/>
              </a:ext>
            </a:extLst>
          </p:cNvPr>
          <p:cNvSpPr>
            <a:spLocks noGrp="1" noChangeArrowheads="1"/>
          </p:cNvSpPr>
          <p:nvPr>
            <p:ph type="body" idx="1"/>
          </p:nvPr>
        </p:nvSpPr>
        <p:spPr bwMode="auto">
          <a:xfrm>
            <a:off x="304800" y="990600"/>
            <a:ext cx="8610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p:txBody>
      </p:sp>
      <p:pic>
        <p:nvPicPr>
          <p:cNvPr id="1029" name="Picture 17" descr="dut_logo_new">
            <a:extLst>
              <a:ext uri="{FF2B5EF4-FFF2-40B4-BE49-F238E27FC236}">
                <a16:creationId xmlns:a16="http://schemas.microsoft.com/office/drawing/2014/main" id="{B5DC1D7A-965D-4DC1-BBAE-43C7ED71BAB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85163" y="0"/>
            <a:ext cx="8588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0"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Lst>
  <p:txStyles>
    <p:titleStyle>
      <a:lvl1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1pPr>
      <a:lvl2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2pPr>
      <a:lvl3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3pPr>
      <a:lvl4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4pPr>
      <a:lvl5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5pPr>
      <a:lvl6pPr marL="457200" algn="ctr" rtl="0" fontAlgn="base">
        <a:spcBef>
          <a:spcPct val="0"/>
        </a:spcBef>
        <a:spcAft>
          <a:spcPct val="0"/>
        </a:spcAft>
        <a:defRPr sz="3200" b="1">
          <a:solidFill>
            <a:schemeClr val="bg1"/>
          </a:solidFill>
          <a:latin typeface="宋体" charset="-122"/>
          <a:ea typeface="宋体" charset="-122"/>
        </a:defRPr>
      </a:lvl6pPr>
      <a:lvl7pPr marL="914400" algn="ctr" rtl="0" fontAlgn="base">
        <a:spcBef>
          <a:spcPct val="0"/>
        </a:spcBef>
        <a:spcAft>
          <a:spcPct val="0"/>
        </a:spcAft>
        <a:defRPr sz="3200" b="1">
          <a:solidFill>
            <a:schemeClr val="bg1"/>
          </a:solidFill>
          <a:latin typeface="宋体" charset="-122"/>
          <a:ea typeface="宋体" charset="-122"/>
        </a:defRPr>
      </a:lvl7pPr>
      <a:lvl8pPr marL="1371600" algn="ctr" rtl="0" fontAlgn="base">
        <a:spcBef>
          <a:spcPct val="0"/>
        </a:spcBef>
        <a:spcAft>
          <a:spcPct val="0"/>
        </a:spcAft>
        <a:defRPr sz="3200" b="1">
          <a:solidFill>
            <a:schemeClr val="bg1"/>
          </a:solidFill>
          <a:latin typeface="宋体" charset="-122"/>
          <a:ea typeface="宋体" charset="-122"/>
        </a:defRPr>
      </a:lvl8pPr>
      <a:lvl9pPr marL="1828800" algn="ctr" rtl="0" fontAlgn="base">
        <a:spcBef>
          <a:spcPct val="0"/>
        </a:spcBef>
        <a:spcAft>
          <a:spcPct val="0"/>
        </a:spcAft>
        <a:defRPr sz="3200" b="1">
          <a:solidFill>
            <a:schemeClr val="bg1"/>
          </a:solidFill>
          <a:latin typeface="宋体" charset="-122"/>
          <a:ea typeface="宋体"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2400" b="1">
          <a:solidFill>
            <a:srgbClr val="003366"/>
          </a:solidFill>
          <a:latin typeface="Times New Roman" pitchFamily="18" charset="0"/>
          <a:ea typeface="宋体" charset="0"/>
          <a:cs typeface="Times New Roman" pitchFamily="18" charset="0"/>
        </a:defRPr>
      </a:lvl1pPr>
      <a:lvl2pPr marL="742950" indent="-285750" algn="l" rtl="0" eaLnBrk="0" fontAlgn="base" hangingPunct="0">
        <a:spcBef>
          <a:spcPct val="20000"/>
        </a:spcBef>
        <a:spcAft>
          <a:spcPct val="0"/>
        </a:spcAft>
        <a:buFont typeface="Wingdings" panose="05000000000000000000" pitchFamily="2" charset="2"/>
        <a:buChar char="Ø"/>
        <a:defRPr sz="2000" b="1">
          <a:solidFill>
            <a:srgbClr val="003366"/>
          </a:solidFill>
          <a:latin typeface="Times New Roman" pitchFamily="18" charset="0"/>
          <a:ea typeface="Times New Roman" charset="0"/>
          <a:cs typeface="Times New Roman" pitchFamily="18" charset="0"/>
        </a:defRPr>
      </a:lvl2pPr>
      <a:lvl3pPr marL="1143000" indent="-228600" algn="l" rtl="0" eaLnBrk="0" fontAlgn="base" hangingPunct="0">
        <a:spcBef>
          <a:spcPct val="20000"/>
        </a:spcBef>
        <a:spcAft>
          <a:spcPct val="0"/>
        </a:spcAft>
        <a:buClr>
          <a:srgbClr val="003366"/>
        </a:buClr>
        <a:buFont typeface="Wingdings" panose="05000000000000000000" pitchFamily="2" charset="2"/>
        <a:buChar char="Ø"/>
        <a:defRPr b="1">
          <a:solidFill>
            <a:srgbClr val="003366"/>
          </a:solidFill>
          <a:latin typeface="Times New Roman" pitchFamily="18" charset="0"/>
          <a:ea typeface="Times New Roman" charset="0"/>
          <a:cs typeface="Times New Roman" pitchFamily="18" charset="0"/>
        </a:defRPr>
      </a:lvl3pPr>
      <a:lvl4pPr marL="1600200" indent="-228600" algn="l" rtl="0" eaLnBrk="0" fontAlgn="base" hangingPunct="0">
        <a:spcBef>
          <a:spcPct val="20000"/>
        </a:spcBef>
        <a:spcAft>
          <a:spcPct val="0"/>
        </a:spcAft>
        <a:buChar char="–"/>
        <a:defRPr kumimoji="1" sz="2000">
          <a:solidFill>
            <a:schemeClr val="tx1"/>
          </a:solidFill>
          <a:latin typeface="+mn-lt"/>
          <a:ea typeface="楷体" charset="0"/>
          <a:cs typeface="楷体"/>
        </a:defRPr>
      </a:lvl4pPr>
      <a:lvl5pPr marL="2057400" indent="-228600" algn="l" rtl="0" eaLnBrk="0" fontAlgn="base" hangingPunct="0">
        <a:spcBef>
          <a:spcPct val="20000"/>
        </a:spcBef>
        <a:spcAft>
          <a:spcPct val="0"/>
        </a:spcAft>
        <a:buChar char="»"/>
        <a:defRPr kumimoji="1" sz="2000">
          <a:solidFill>
            <a:schemeClr val="tx1"/>
          </a:solidFill>
          <a:latin typeface="+mn-lt"/>
          <a:ea typeface="楷体" charset="0"/>
          <a:cs typeface="楷体"/>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1027" name="Rectangle 3"/>
          <p:cNvSpPr>
            <a:spLocks noGrp="1" noChangeArrowheads="1"/>
          </p:cNvSpPr>
          <p:nvPr>
            <p:ph type="body" idx="1"/>
          </p:nvPr>
        </p:nvSpPr>
        <p:spPr bwMode="auto">
          <a:xfrm>
            <a:off x="457200" y="1600201"/>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4784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050" b="1" smtClean="0">
                <a:ea typeface="SimSun" panose="02010600030101010101" pitchFamily="2" charset="-122"/>
              </a:defRPr>
            </a:lvl1pPr>
          </a:lstStyle>
          <a:p>
            <a:pPr>
              <a:defRPr/>
            </a:pPr>
            <a:endParaRPr lang="en-US" altLang="zh-CN"/>
          </a:p>
        </p:txBody>
      </p:sp>
      <p:sp>
        <p:nvSpPr>
          <p:cNvPr id="54784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50" b="1" smtClean="0">
                <a:ea typeface="SimSun" panose="02010600030101010101" pitchFamily="2" charset="-122"/>
              </a:defRPr>
            </a:lvl1pPr>
          </a:lstStyle>
          <a:p>
            <a:pPr>
              <a:defRPr/>
            </a:pPr>
            <a:endParaRPr lang="en-US" altLang="zh-CN" dirty="0"/>
          </a:p>
        </p:txBody>
      </p:sp>
      <p:sp>
        <p:nvSpPr>
          <p:cNvPr id="54784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50" b="1" smtClean="0">
                <a:ea typeface="SimSun" panose="02010600030101010101" pitchFamily="2" charset="-122"/>
              </a:defRPr>
            </a:lvl1pPr>
          </a:lstStyle>
          <a:p>
            <a:pPr>
              <a:defRPr/>
            </a:pPr>
            <a:fld id="{650A524A-2CA0-441B-A24D-5AD302F724B2}" type="slidenum">
              <a:rPr lang="en-US" altLang="zh-CN"/>
              <a:pPr>
                <a:defRPr/>
              </a:pPr>
              <a:t>‹#›</a:t>
            </a:fld>
            <a:endParaRPr lang="en-US" altLang="zh-CN"/>
          </a:p>
        </p:txBody>
      </p:sp>
    </p:spTree>
    <p:extLst>
      <p:ext uri="{BB962C8B-B14F-4D97-AF65-F5344CB8AC3E}">
        <p14:creationId xmlns:p14="http://schemas.microsoft.com/office/powerpoint/2010/main" val="4100333785"/>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Lst>
  <p:txStyles>
    <p:titleStyle>
      <a:lvl1pPr algn="ctr" rtl="0" eaLnBrk="0" fontAlgn="base" hangingPunct="0">
        <a:spcBef>
          <a:spcPct val="0"/>
        </a:spcBef>
        <a:spcAft>
          <a:spcPct val="0"/>
        </a:spcAft>
        <a:defRPr sz="3000" b="1" kern="1200">
          <a:solidFill>
            <a:schemeClr val="accent2"/>
          </a:solidFill>
          <a:latin typeface="+mj-lt"/>
          <a:ea typeface="+mj-ea"/>
          <a:cs typeface="+mj-cs"/>
        </a:defRPr>
      </a:lvl1pPr>
      <a:lvl2pPr algn="ctr" rtl="0" eaLnBrk="0" fontAlgn="base" hangingPunct="0">
        <a:spcBef>
          <a:spcPct val="0"/>
        </a:spcBef>
        <a:spcAft>
          <a:spcPct val="0"/>
        </a:spcAft>
        <a:defRPr sz="3000" b="1">
          <a:solidFill>
            <a:schemeClr val="accent2"/>
          </a:solidFill>
          <a:latin typeface="Century Schoolbook" panose="02040604050505020304" pitchFamily="18" charset="0"/>
        </a:defRPr>
      </a:lvl2pPr>
      <a:lvl3pPr algn="ctr" rtl="0" eaLnBrk="0" fontAlgn="base" hangingPunct="0">
        <a:spcBef>
          <a:spcPct val="0"/>
        </a:spcBef>
        <a:spcAft>
          <a:spcPct val="0"/>
        </a:spcAft>
        <a:defRPr sz="3000" b="1">
          <a:solidFill>
            <a:schemeClr val="accent2"/>
          </a:solidFill>
          <a:latin typeface="Century Schoolbook" panose="02040604050505020304" pitchFamily="18" charset="0"/>
        </a:defRPr>
      </a:lvl3pPr>
      <a:lvl4pPr algn="ctr" rtl="0" eaLnBrk="0" fontAlgn="base" hangingPunct="0">
        <a:spcBef>
          <a:spcPct val="0"/>
        </a:spcBef>
        <a:spcAft>
          <a:spcPct val="0"/>
        </a:spcAft>
        <a:defRPr sz="3000" b="1">
          <a:solidFill>
            <a:schemeClr val="accent2"/>
          </a:solidFill>
          <a:latin typeface="Century Schoolbook" panose="02040604050505020304" pitchFamily="18" charset="0"/>
        </a:defRPr>
      </a:lvl4pPr>
      <a:lvl5pPr algn="ctr" rtl="0" eaLnBrk="0" fontAlgn="base" hangingPunct="0">
        <a:spcBef>
          <a:spcPct val="0"/>
        </a:spcBef>
        <a:spcAft>
          <a:spcPct val="0"/>
        </a:spcAft>
        <a:defRPr sz="3000" b="1">
          <a:solidFill>
            <a:schemeClr val="accent2"/>
          </a:solidFill>
          <a:latin typeface="Century Schoolbook" panose="02040604050505020304" pitchFamily="18" charset="0"/>
        </a:defRPr>
      </a:lvl5pPr>
      <a:lvl6pPr marL="342900" algn="ctr" rtl="0" fontAlgn="base">
        <a:spcBef>
          <a:spcPct val="0"/>
        </a:spcBef>
        <a:spcAft>
          <a:spcPct val="0"/>
        </a:spcAft>
        <a:defRPr sz="3000" b="1">
          <a:solidFill>
            <a:schemeClr val="accent2"/>
          </a:solidFill>
          <a:latin typeface="Century Schoolbook" panose="02040604050505020304" pitchFamily="18" charset="0"/>
        </a:defRPr>
      </a:lvl6pPr>
      <a:lvl7pPr marL="685800" algn="ctr" rtl="0" fontAlgn="base">
        <a:spcBef>
          <a:spcPct val="0"/>
        </a:spcBef>
        <a:spcAft>
          <a:spcPct val="0"/>
        </a:spcAft>
        <a:defRPr sz="3000" b="1">
          <a:solidFill>
            <a:schemeClr val="accent2"/>
          </a:solidFill>
          <a:latin typeface="Century Schoolbook" panose="02040604050505020304" pitchFamily="18" charset="0"/>
        </a:defRPr>
      </a:lvl7pPr>
      <a:lvl8pPr marL="1028700" algn="ctr" rtl="0" fontAlgn="base">
        <a:spcBef>
          <a:spcPct val="0"/>
        </a:spcBef>
        <a:spcAft>
          <a:spcPct val="0"/>
        </a:spcAft>
        <a:defRPr sz="3000" b="1">
          <a:solidFill>
            <a:schemeClr val="accent2"/>
          </a:solidFill>
          <a:latin typeface="Century Schoolbook" panose="02040604050505020304" pitchFamily="18" charset="0"/>
        </a:defRPr>
      </a:lvl8pPr>
      <a:lvl9pPr marL="1371600" algn="ctr" rtl="0" fontAlgn="base">
        <a:spcBef>
          <a:spcPct val="0"/>
        </a:spcBef>
        <a:spcAft>
          <a:spcPct val="0"/>
        </a:spcAft>
        <a:defRPr sz="3000" b="1">
          <a:solidFill>
            <a:schemeClr val="accent2"/>
          </a:solidFill>
          <a:latin typeface="Century Schoolbook" panose="02040604050505020304" pitchFamily="18" charset="0"/>
        </a:defRPr>
      </a:lvl9pPr>
    </p:titleStyle>
    <p:bodyStyle>
      <a:lvl1pPr marL="257175" indent="-257175" algn="l" rtl="0" eaLnBrk="0" fontAlgn="base" hangingPunct="0">
        <a:spcBef>
          <a:spcPct val="20000"/>
        </a:spcBef>
        <a:spcAft>
          <a:spcPct val="0"/>
        </a:spcAft>
        <a:buChar char="•"/>
        <a:defRPr sz="2400" b="1" kern="12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b="1" kern="12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b="1" kern="12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b="1" kern="12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5.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8.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12.gi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5.emf"/><Relationship Id="rId4" Type="http://schemas.openxmlformats.org/officeDocument/2006/relationships/oleObject" Target="../embeddings/oleObject9.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7.emf"/><Relationship Id="rId4" Type="http://schemas.openxmlformats.org/officeDocument/2006/relationships/oleObject" Target="../embeddings/oleObject11.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a:extLst>
              <a:ext uri="{FF2B5EF4-FFF2-40B4-BE49-F238E27FC236}">
                <a16:creationId xmlns:a16="http://schemas.microsoft.com/office/drawing/2014/main" id="{5ECCCB43-3525-4460-B07B-271862B28C7C}"/>
              </a:ext>
            </a:extLst>
          </p:cNvPr>
          <p:cNvSpPr>
            <a:spLocks noGrp="1" noChangeArrowheads="1"/>
          </p:cNvSpPr>
          <p:nvPr>
            <p:ph type="ctrTitle"/>
          </p:nvPr>
        </p:nvSpPr>
        <p:spPr/>
        <p:txBody>
          <a:bodyPr/>
          <a:lstStyle/>
          <a:p>
            <a:pPr eaLnBrk="1" hangingPunct="1"/>
            <a:r>
              <a:rPr lang="en-US" altLang="zh-CN" sz="4800" b="0">
                <a:latin typeface="Arial" panose="020B0604020202020204" pitchFamily="34" charset="0"/>
                <a:ea typeface="楷体_GB2312" charset="-122"/>
              </a:rPr>
              <a:t>Chap 3: Control flow</a:t>
            </a:r>
            <a:endParaRPr lang="zh-CN" altLang="en-US" sz="4800" b="0">
              <a:latin typeface="Arial" panose="020B0604020202020204" pitchFamily="34" charset="0"/>
              <a:ea typeface="楷体_GB2312" charset="-122"/>
            </a:endParaRPr>
          </a:p>
        </p:txBody>
      </p:sp>
      <p:sp>
        <p:nvSpPr>
          <p:cNvPr id="4099" name="Rectangle 9">
            <a:extLst>
              <a:ext uri="{FF2B5EF4-FFF2-40B4-BE49-F238E27FC236}">
                <a16:creationId xmlns:a16="http://schemas.microsoft.com/office/drawing/2014/main" id="{766A2802-2FF0-4C15-9896-B7620FB238CA}"/>
              </a:ext>
            </a:extLst>
          </p:cNvPr>
          <p:cNvSpPr>
            <a:spLocks noGrp="1" noChangeArrowheads="1"/>
          </p:cNvSpPr>
          <p:nvPr>
            <p:ph type="subTitle" idx="1"/>
          </p:nvPr>
        </p:nvSpPr>
        <p:spPr>
          <a:xfrm>
            <a:off x="1143000" y="4419600"/>
            <a:ext cx="7391400" cy="1447800"/>
          </a:xfrm>
        </p:spPr>
        <p:txBody>
          <a:bodyPr/>
          <a:lstStyle/>
          <a:p>
            <a:pPr eaLnBrk="1" hangingPunct="1">
              <a:lnSpc>
                <a:spcPct val="120000"/>
              </a:lnSpc>
            </a:pPr>
            <a:r>
              <a:rPr lang="en-US" altLang="zh-CN" sz="4400" b="0">
                <a:latin typeface="Arial" panose="020B0604020202020204" pitchFamily="34" charset="0"/>
                <a:ea typeface="楷体_GB2312" charset="-122"/>
              </a:rPr>
              <a:t>Lecture 2: Loops</a:t>
            </a:r>
            <a:endParaRPr lang="zh-CN" altLang="en-US" sz="2800">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F8B8F76F-9CE6-414B-9FF3-2C11649F0B7E}"/>
              </a:ext>
            </a:extLst>
          </p:cNvPr>
          <p:cNvSpPr>
            <a:spLocks noGrp="1"/>
          </p:cNvSpPr>
          <p:nvPr>
            <p:ph type="title"/>
          </p:nvPr>
        </p:nvSpPr>
        <p:spPr/>
        <p:txBody>
          <a:bodyPr/>
          <a:lstStyle/>
          <a:p>
            <a:r>
              <a:rPr kumimoji="1" lang="en-US" altLang="zh-CN"/>
              <a:t>Notes of the for statement</a:t>
            </a:r>
            <a:endParaRPr kumimoji="1" lang="zh-CN" altLang="en-US"/>
          </a:p>
        </p:txBody>
      </p:sp>
      <p:sp>
        <p:nvSpPr>
          <p:cNvPr id="22531" name="内容占位符 2">
            <a:extLst>
              <a:ext uri="{FF2B5EF4-FFF2-40B4-BE49-F238E27FC236}">
                <a16:creationId xmlns:a16="http://schemas.microsoft.com/office/drawing/2014/main" id="{5CBF95BB-10FC-4741-8BAA-9C6DBF2FE1D9}"/>
              </a:ext>
            </a:extLst>
          </p:cNvPr>
          <p:cNvSpPr>
            <a:spLocks noGrp="1"/>
          </p:cNvSpPr>
          <p:nvPr>
            <p:ph idx="1"/>
          </p:nvPr>
        </p:nvSpPr>
        <p:spPr/>
        <p:txBody>
          <a:bodyPr/>
          <a:lstStyle/>
          <a:p>
            <a:r>
              <a:rPr kumimoji="1" lang="en-US" altLang="zh-CN">
                <a:ea typeface="宋体" panose="02010600030101010101" pitchFamily="2" charset="-122"/>
              </a:rPr>
              <a:t>Any of the three expression within the parentheses of the for statement can be omitted.</a:t>
            </a:r>
            <a:endParaRPr kumimoji="1" lang="zh-CN" altLang="en-US">
              <a:ea typeface="宋体" panose="02010600030101010101" pitchFamily="2" charset="-122"/>
            </a:endParaRPr>
          </a:p>
        </p:txBody>
      </p:sp>
      <p:sp>
        <p:nvSpPr>
          <p:cNvPr id="8" name="Text Box 3">
            <a:extLst>
              <a:ext uri="{FF2B5EF4-FFF2-40B4-BE49-F238E27FC236}">
                <a16:creationId xmlns:a16="http://schemas.microsoft.com/office/drawing/2014/main" id="{A24E5D76-E9FF-4FDC-8B7D-5B3AB90A931F}"/>
              </a:ext>
            </a:extLst>
          </p:cNvPr>
          <p:cNvSpPr txBox="1">
            <a:spLocks noChangeArrowheads="1"/>
          </p:cNvSpPr>
          <p:nvPr/>
        </p:nvSpPr>
        <p:spPr bwMode="auto">
          <a:xfrm>
            <a:off x="76200" y="1608138"/>
            <a:ext cx="4953000" cy="1516062"/>
          </a:xfrm>
          <a:prstGeom prst="rect">
            <a:avLst/>
          </a:prstGeom>
          <a:noFill/>
          <a:ln>
            <a:noFill/>
          </a:ln>
          <a:extLst/>
        </p:spPr>
        <p:txBody>
          <a:bodyPr lIns="90000" tIns="46800" rIns="90000" bIns="46800" anchor="ctr">
            <a:spAutoFit/>
          </a:bodyPr>
          <a:lstStyle>
            <a:lvl1pPr>
              <a:defRPr b="1">
                <a:solidFill>
                  <a:schemeClr val="tx1"/>
                </a:solidFill>
                <a:latin typeface="Times New Roman" charset="0"/>
                <a:ea typeface="宋体" charset="0"/>
                <a:cs typeface="宋体" charset="0"/>
              </a:defRPr>
            </a:lvl1pPr>
            <a:lvl2pPr marL="742950" indent="-285750">
              <a:defRPr b="1">
                <a:solidFill>
                  <a:schemeClr val="tx1"/>
                </a:solidFill>
                <a:latin typeface="Times New Roman" charset="0"/>
                <a:ea typeface="宋体" charset="0"/>
              </a:defRPr>
            </a:lvl2pPr>
            <a:lvl3pPr marL="1143000" indent="-228600">
              <a:defRPr b="1">
                <a:solidFill>
                  <a:schemeClr val="tx1"/>
                </a:solidFill>
                <a:latin typeface="Times New Roman" charset="0"/>
                <a:ea typeface="宋体" charset="0"/>
              </a:defRPr>
            </a:lvl3pPr>
            <a:lvl4pPr marL="1600200" indent="-228600">
              <a:defRPr b="1">
                <a:solidFill>
                  <a:schemeClr val="tx1"/>
                </a:solidFill>
                <a:latin typeface="Times New Roman" charset="0"/>
                <a:ea typeface="宋体" charset="0"/>
              </a:defRPr>
            </a:lvl4pPr>
            <a:lvl5pPr marL="2057400" indent="-228600">
              <a:defRPr b="1">
                <a:solidFill>
                  <a:schemeClr val="tx1"/>
                </a:solidFill>
                <a:latin typeface="Times New Roman" charset="0"/>
                <a:ea typeface="宋体" charset="0"/>
              </a:defRPr>
            </a:lvl5pPr>
            <a:lvl6pPr marL="2514600" indent="-228600" eaLnBrk="0" fontAlgn="base" hangingPunct="0">
              <a:spcBef>
                <a:spcPct val="0"/>
              </a:spcBef>
              <a:spcAft>
                <a:spcPct val="0"/>
              </a:spcAft>
              <a:defRPr b="1">
                <a:solidFill>
                  <a:schemeClr val="tx1"/>
                </a:solidFill>
                <a:latin typeface="Times New Roman" charset="0"/>
                <a:ea typeface="宋体" charset="0"/>
              </a:defRPr>
            </a:lvl6pPr>
            <a:lvl7pPr marL="2971800" indent="-228600" eaLnBrk="0" fontAlgn="base" hangingPunct="0">
              <a:spcBef>
                <a:spcPct val="0"/>
              </a:spcBef>
              <a:spcAft>
                <a:spcPct val="0"/>
              </a:spcAft>
              <a:defRPr b="1">
                <a:solidFill>
                  <a:schemeClr val="tx1"/>
                </a:solidFill>
                <a:latin typeface="Times New Roman" charset="0"/>
                <a:ea typeface="宋体" charset="0"/>
              </a:defRPr>
            </a:lvl7pPr>
            <a:lvl8pPr marL="3429000" indent="-228600" eaLnBrk="0" fontAlgn="base" hangingPunct="0">
              <a:spcBef>
                <a:spcPct val="0"/>
              </a:spcBef>
              <a:spcAft>
                <a:spcPct val="0"/>
              </a:spcAft>
              <a:defRPr b="1">
                <a:solidFill>
                  <a:schemeClr val="tx1"/>
                </a:solidFill>
                <a:latin typeface="Times New Roman" charset="0"/>
                <a:ea typeface="宋体" charset="0"/>
              </a:defRPr>
            </a:lvl8pPr>
            <a:lvl9pPr marL="3886200" indent="-228600" eaLnBrk="0" fontAlgn="base" hangingPunct="0">
              <a:spcBef>
                <a:spcPct val="0"/>
              </a:spcBef>
              <a:spcAft>
                <a:spcPct val="0"/>
              </a:spcAft>
              <a:defRPr b="1">
                <a:solidFill>
                  <a:schemeClr val="tx1"/>
                </a:solidFill>
                <a:latin typeface="Times New Roman" charset="0"/>
                <a:ea typeface="宋体" charset="0"/>
              </a:defRPr>
            </a:lvl9pPr>
          </a:lstStyle>
          <a:p>
            <a:pPr eaLnBrk="1" fontAlgn="auto" hangingPunct="1">
              <a:lnSpc>
                <a:spcPct val="130000"/>
              </a:lnSpc>
              <a:spcBef>
                <a:spcPts val="0"/>
              </a:spcBef>
              <a:spcAft>
                <a:spcPts val="0"/>
              </a:spcAft>
              <a:defRPr/>
            </a:pPr>
            <a:r>
              <a:rPr kumimoji="1" lang="en-US" sz="2400" i="1" kern="0" dirty="0">
                <a:solidFill>
                  <a:srgbClr val="003399"/>
                </a:solidFill>
              </a:rPr>
              <a:t>(1)</a:t>
            </a:r>
            <a:r>
              <a:rPr kumimoji="1" lang="en-US" sz="2400" kern="0" dirty="0">
                <a:solidFill>
                  <a:srgbClr val="003399"/>
                </a:solidFill>
              </a:rPr>
              <a:t>  </a:t>
            </a:r>
            <a:r>
              <a:rPr kumimoji="1" lang="en-US" altLang="zh-CN" sz="2400" kern="0" dirty="0" err="1">
                <a:solidFill>
                  <a:srgbClr val="003399"/>
                </a:solidFill>
              </a:rPr>
              <a:t>int</a:t>
            </a:r>
            <a:r>
              <a:rPr kumimoji="1" lang="en-US" altLang="zh-CN" sz="2400" kern="0" dirty="0">
                <a:solidFill>
                  <a:srgbClr val="003399"/>
                </a:solidFill>
              </a:rPr>
              <a:t> </a:t>
            </a:r>
            <a:r>
              <a:rPr kumimoji="1" lang="en-US" sz="2400" kern="0" dirty="0">
                <a:solidFill>
                  <a:srgbClr val="003399"/>
                </a:solidFill>
              </a:rPr>
              <a:t> </a:t>
            </a:r>
            <a:r>
              <a:rPr kumimoji="1" lang="en-US" altLang="zh-CN" sz="2400" kern="0" dirty="0" err="1">
                <a:solidFill>
                  <a:srgbClr val="003399"/>
                </a:solidFill>
              </a:rPr>
              <a:t>i</a:t>
            </a:r>
            <a:r>
              <a:rPr kumimoji="1" lang="en-US" altLang="zh-CN" sz="2400" kern="0" dirty="0">
                <a:solidFill>
                  <a:srgbClr val="003399"/>
                </a:solidFill>
              </a:rPr>
              <a:t> =1 ;</a:t>
            </a:r>
            <a:r>
              <a:rPr kumimoji="1" lang="en-US" altLang="zh-CN" sz="2400" kern="0" dirty="0">
                <a:solidFill>
                  <a:srgbClr val="FFFF66"/>
                </a:solidFill>
              </a:rPr>
              <a:t>    </a:t>
            </a:r>
            <a:r>
              <a:rPr kumimoji="1" lang="en-US" altLang="zh-CN" sz="2000" i="1" kern="0" dirty="0">
                <a:solidFill>
                  <a:srgbClr val="000000"/>
                </a:solidFill>
              </a:rPr>
              <a:t>//Taking out initialization</a:t>
            </a:r>
          </a:p>
          <a:p>
            <a:pPr eaLnBrk="1" fontAlgn="auto" hangingPunct="1">
              <a:lnSpc>
                <a:spcPct val="130000"/>
              </a:lnSpc>
              <a:spcBef>
                <a:spcPts val="0"/>
              </a:spcBef>
              <a:spcAft>
                <a:spcPts val="0"/>
              </a:spcAft>
              <a:defRPr/>
            </a:pPr>
            <a:r>
              <a:rPr kumimoji="1" lang="en-US" altLang="zh-CN" sz="2400" kern="0" dirty="0">
                <a:solidFill>
                  <a:srgbClr val="68CCB7"/>
                </a:solidFill>
              </a:rPr>
              <a:t>    </a:t>
            </a:r>
            <a:r>
              <a:rPr kumimoji="1" lang="en-US" altLang="zh-CN" sz="2400" kern="0" dirty="0">
                <a:solidFill>
                  <a:srgbClr val="000000"/>
                </a:solidFill>
              </a:rPr>
              <a:t> for </a:t>
            </a:r>
            <a:r>
              <a:rPr kumimoji="1" lang="en-US" altLang="zh-CN" sz="2400" kern="0" dirty="0">
                <a:solidFill>
                  <a:srgbClr val="FF0066"/>
                </a:solidFill>
              </a:rPr>
              <a:t>( ;</a:t>
            </a:r>
            <a:r>
              <a:rPr kumimoji="1" lang="en-US" altLang="zh-CN" sz="2400" kern="0" dirty="0">
                <a:solidFill>
                  <a:srgbClr val="000000"/>
                </a:solidFill>
              </a:rPr>
              <a:t>  </a:t>
            </a:r>
            <a:r>
              <a:rPr kumimoji="1" lang="en-US" altLang="zh-CN" sz="2400" kern="0" dirty="0" err="1">
                <a:solidFill>
                  <a:srgbClr val="000000"/>
                </a:solidFill>
              </a:rPr>
              <a:t>i</a:t>
            </a:r>
            <a:r>
              <a:rPr kumimoji="1" lang="en-US" altLang="zh-CN" sz="2400" kern="0" dirty="0">
                <a:solidFill>
                  <a:srgbClr val="000000"/>
                </a:solidFill>
              </a:rPr>
              <a:t> &lt;= n ;  </a:t>
            </a:r>
            <a:r>
              <a:rPr kumimoji="1" lang="en-US" altLang="zh-CN" sz="2400" kern="0" dirty="0" err="1">
                <a:solidFill>
                  <a:srgbClr val="000000"/>
                </a:solidFill>
              </a:rPr>
              <a:t>i</a:t>
            </a:r>
            <a:r>
              <a:rPr kumimoji="1" lang="en-US" altLang="zh-CN" sz="2400" kern="0" dirty="0">
                <a:solidFill>
                  <a:srgbClr val="000000"/>
                </a:solidFill>
              </a:rPr>
              <a:t> ++  )</a:t>
            </a:r>
          </a:p>
          <a:p>
            <a:pPr eaLnBrk="1" fontAlgn="auto" hangingPunct="1">
              <a:lnSpc>
                <a:spcPct val="130000"/>
              </a:lnSpc>
              <a:spcBef>
                <a:spcPts val="0"/>
              </a:spcBef>
              <a:spcAft>
                <a:spcPts val="0"/>
              </a:spcAft>
              <a:defRPr/>
            </a:pPr>
            <a:r>
              <a:rPr kumimoji="1" lang="en-US" altLang="zh-CN" sz="2400" kern="0" dirty="0">
                <a:solidFill>
                  <a:srgbClr val="000000"/>
                </a:solidFill>
              </a:rPr>
              <a:t>    {  sum = sum  + </a:t>
            </a:r>
            <a:r>
              <a:rPr kumimoji="1" lang="en-US" altLang="zh-CN" sz="2400" kern="0" dirty="0" err="1">
                <a:solidFill>
                  <a:srgbClr val="000000"/>
                </a:solidFill>
              </a:rPr>
              <a:t>i</a:t>
            </a:r>
            <a:r>
              <a:rPr kumimoji="1" lang="en-US" altLang="zh-CN" sz="2400" kern="0" dirty="0">
                <a:solidFill>
                  <a:srgbClr val="000000"/>
                </a:solidFill>
              </a:rPr>
              <a:t> ; }</a:t>
            </a:r>
          </a:p>
        </p:txBody>
      </p:sp>
      <p:sp>
        <p:nvSpPr>
          <p:cNvPr id="9" name="Text Box 4">
            <a:extLst>
              <a:ext uri="{FF2B5EF4-FFF2-40B4-BE49-F238E27FC236}">
                <a16:creationId xmlns:a16="http://schemas.microsoft.com/office/drawing/2014/main" id="{CA9AF62F-64C5-4324-80FA-DF45985E115C}"/>
              </a:ext>
            </a:extLst>
          </p:cNvPr>
          <p:cNvSpPr txBox="1">
            <a:spLocks noChangeArrowheads="1"/>
          </p:cNvSpPr>
          <p:nvPr/>
        </p:nvSpPr>
        <p:spPr bwMode="auto">
          <a:xfrm>
            <a:off x="76200" y="2971800"/>
            <a:ext cx="3440113"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120000"/>
              </a:lnSpc>
              <a:spcBef>
                <a:spcPct val="0"/>
              </a:spcBef>
              <a:buFontTx/>
              <a:buNone/>
            </a:pPr>
            <a:r>
              <a:rPr kumimoji="1" lang="en-US" altLang="zh-CN" i="1">
                <a:solidFill>
                  <a:srgbClr val="003399"/>
                </a:solidFill>
              </a:rPr>
              <a:t>(2)</a:t>
            </a:r>
            <a:r>
              <a:rPr kumimoji="1" lang="en-US" altLang="zh-CN">
                <a:solidFill>
                  <a:srgbClr val="000000"/>
                </a:solidFill>
              </a:rPr>
              <a:t>   for ( i =1;  </a:t>
            </a:r>
            <a:r>
              <a:rPr kumimoji="1" lang="en-US" altLang="zh-CN">
                <a:solidFill>
                  <a:srgbClr val="FF0066"/>
                </a:solidFill>
              </a:rPr>
              <a:t>;</a:t>
            </a:r>
            <a:r>
              <a:rPr kumimoji="1" lang="en-US" altLang="zh-CN">
                <a:solidFill>
                  <a:srgbClr val="000000"/>
                </a:solidFill>
              </a:rPr>
              <a:t>  i ++ )</a:t>
            </a:r>
          </a:p>
          <a:p>
            <a:pPr eaLnBrk="1" hangingPunct="1">
              <a:lnSpc>
                <a:spcPct val="120000"/>
              </a:lnSpc>
              <a:spcBef>
                <a:spcPct val="0"/>
              </a:spcBef>
              <a:buFontTx/>
              <a:buNone/>
            </a:pPr>
            <a:r>
              <a:rPr kumimoji="1" lang="en-US" altLang="zh-CN">
                <a:solidFill>
                  <a:srgbClr val="000000"/>
                </a:solidFill>
              </a:rPr>
              <a:t>         {  sum = sum  + i ;</a:t>
            </a:r>
          </a:p>
          <a:p>
            <a:pPr eaLnBrk="1" hangingPunct="1">
              <a:lnSpc>
                <a:spcPct val="120000"/>
              </a:lnSpc>
              <a:spcBef>
                <a:spcPct val="0"/>
              </a:spcBef>
              <a:buFontTx/>
              <a:buNone/>
            </a:pPr>
            <a:r>
              <a:rPr kumimoji="1" lang="en-US" altLang="zh-CN">
                <a:solidFill>
                  <a:srgbClr val="000000"/>
                </a:solidFill>
              </a:rPr>
              <a:t>             </a:t>
            </a:r>
            <a:r>
              <a:rPr kumimoji="1" lang="en-US" altLang="zh-CN">
                <a:solidFill>
                  <a:srgbClr val="003399"/>
                </a:solidFill>
              </a:rPr>
              <a:t>if ( i &gt; n)  break ; </a:t>
            </a:r>
          </a:p>
          <a:p>
            <a:pPr eaLnBrk="1" hangingPunct="1">
              <a:lnSpc>
                <a:spcPct val="120000"/>
              </a:lnSpc>
              <a:spcBef>
                <a:spcPct val="0"/>
              </a:spcBef>
              <a:buFontTx/>
              <a:buNone/>
            </a:pPr>
            <a:r>
              <a:rPr kumimoji="1" lang="en-US" altLang="zh-CN">
                <a:solidFill>
                  <a:srgbClr val="000000"/>
                </a:solidFill>
              </a:rPr>
              <a:t>       }  </a:t>
            </a:r>
            <a:endParaRPr kumimoji="1" lang="en-US" altLang="zh-CN" sz="2000" i="1">
              <a:solidFill>
                <a:srgbClr val="000000"/>
              </a:solidFill>
            </a:endParaRPr>
          </a:p>
          <a:p>
            <a:pPr eaLnBrk="1" hangingPunct="1">
              <a:lnSpc>
                <a:spcPct val="120000"/>
              </a:lnSpc>
              <a:spcBef>
                <a:spcPct val="0"/>
              </a:spcBef>
              <a:buFontTx/>
              <a:buNone/>
            </a:pPr>
            <a:r>
              <a:rPr kumimoji="1" lang="zh-CN" altLang="en-US">
                <a:solidFill>
                  <a:srgbClr val="000000"/>
                </a:solidFill>
              </a:rPr>
              <a:t>   </a:t>
            </a:r>
            <a:r>
              <a:rPr kumimoji="1" lang="en-US" altLang="zh-CN">
                <a:solidFill>
                  <a:srgbClr val="000000"/>
                </a:solidFill>
              </a:rPr>
              <a:t>for (i=1; 1; i++)</a:t>
            </a:r>
          </a:p>
        </p:txBody>
      </p:sp>
      <p:sp>
        <p:nvSpPr>
          <p:cNvPr id="10" name="Text Box 5">
            <a:extLst>
              <a:ext uri="{FF2B5EF4-FFF2-40B4-BE49-F238E27FC236}">
                <a16:creationId xmlns:a16="http://schemas.microsoft.com/office/drawing/2014/main" id="{08B95D5D-1872-4EB9-B512-EED2F550D6CE}"/>
              </a:ext>
            </a:extLst>
          </p:cNvPr>
          <p:cNvSpPr txBox="1">
            <a:spLocks noChangeArrowheads="1"/>
          </p:cNvSpPr>
          <p:nvPr/>
        </p:nvSpPr>
        <p:spPr bwMode="auto">
          <a:xfrm>
            <a:off x="4800600" y="1447800"/>
            <a:ext cx="3841750" cy="1997075"/>
          </a:xfrm>
          <a:prstGeom prst="rect">
            <a:avLst/>
          </a:prstGeom>
          <a:noFill/>
          <a:ln>
            <a:noFill/>
          </a:ln>
          <a:extLst/>
        </p:spPr>
        <p:txBody>
          <a:bodyPr wrap="none" lIns="90000" tIns="46800" rIns="90000" bIns="46800" anchor="ctr">
            <a:spAutoFit/>
          </a:bodyPr>
          <a:lstStyle>
            <a:lvl1pPr>
              <a:defRPr b="1">
                <a:solidFill>
                  <a:schemeClr val="tx1"/>
                </a:solidFill>
                <a:latin typeface="Times New Roman" charset="0"/>
                <a:ea typeface="宋体" charset="0"/>
                <a:cs typeface="宋体" charset="0"/>
              </a:defRPr>
            </a:lvl1pPr>
            <a:lvl2pPr marL="742950" indent="-285750">
              <a:defRPr b="1">
                <a:solidFill>
                  <a:schemeClr val="tx1"/>
                </a:solidFill>
                <a:latin typeface="Times New Roman" charset="0"/>
                <a:ea typeface="宋体" charset="0"/>
              </a:defRPr>
            </a:lvl2pPr>
            <a:lvl3pPr marL="1143000" indent="-228600">
              <a:defRPr b="1">
                <a:solidFill>
                  <a:schemeClr val="tx1"/>
                </a:solidFill>
                <a:latin typeface="Times New Roman" charset="0"/>
                <a:ea typeface="宋体" charset="0"/>
              </a:defRPr>
            </a:lvl3pPr>
            <a:lvl4pPr marL="1600200" indent="-228600">
              <a:defRPr b="1">
                <a:solidFill>
                  <a:schemeClr val="tx1"/>
                </a:solidFill>
                <a:latin typeface="Times New Roman" charset="0"/>
                <a:ea typeface="宋体" charset="0"/>
              </a:defRPr>
            </a:lvl4pPr>
            <a:lvl5pPr marL="2057400" indent="-228600">
              <a:defRPr b="1">
                <a:solidFill>
                  <a:schemeClr val="tx1"/>
                </a:solidFill>
                <a:latin typeface="Times New Roman" charset="0"/>
                <a:ea typeface="宋体" charset="0"/>
              </a:defRPr>
            </a:lvl5pPr>
            <a:lvl6pPr marL="2514600" indent="-228600" eaLnBrk="0" fontAlgn="base" hangingPunct="0">
              <a:spcBef>
                <a:spcPct val="0"/>
              </a:spcBef>
              <a:spcAft>
                <a:spcPct val="0"/>
              </a:spcAft>
              <a:defRPr b="1">
                <a:solidFill>
                  <a:schemeClr val="tx1"/>
                </a:solidFill>
                <a:latin typeface="Times New Roman" charset="0"/>
                <a:ea typeface="宋体" charset="0"/>
              </a:defRPr>
            </a:lvl6pPr>
            <a:lvl7pPr marL="2971800" indent="-228600" eaLnBrk="0" fontAlgn="base" hangingPunct="0">
              <a:spcBef>
                <a:spcPct val="0"/>
              </a:spcBef>
              <a:spcAft>
                <a:spcPct val="0"/>
              </a:spcAft>
              <a:defRPr b="1">
                <a:solidFill>
                  <a:schemeClr val="tx1"/>
                </a:solidFill>
                <a:latin typeface="Times New Roman" charset="0"/>
                <a:ea typeface="宋体" charset="0"/>
              </a:defRPr>
            </a:lvl7pPr>
            <a:lvl8pPr marL="3429000" indent="-228600" eaLnBrk="0" fontAlgn="base" hangingPunct="0">
              <a:spcBef>
                <a:spcPct val="0"/>
              </a:spcBef>
              <a:spcAft>
                <a:spcPct val="0"/>
              </a:spcAft>
              <a:defRPr b="1">
                <a:solidFill>
                  <a:schemeClr val="tx1"/>
                </a:solidFill>
                <a:latin typeface="Times New Roman" charset="0"/>
                <a:ea typeface="宋体" charset="0"/>
              </a:defRPr>
            </a:lvl8pPr>
            <a:lvl9pPr marL="3886200" indent="-228600" eaLnBrk="0" fontAlgn="base" hangingPunct="0">
              <a:spcBef>
                <a:spcPct val="0"/>
              </a:spcBef>
              <a:spcAft>
                <a:spcPct val="0"/>
              </a:spcAft>
              <a:defRPr b="1">
                <a:solidFill>
                  <a:schemeClr val="tx1"/>
                </a:solidFill>
                <a:latin typeface="Times New Roman" charset="0"/>
                <a:ea typeface="宋体" charset="0"/>
              </a:defRPr>
            </a:lvl9pPr>
          </a:lstStyle>
          <a:p>
            <a:pPr eaLnBrk="1" fontAlgn="auto" hangingPunct="1">
              <a:lnSpc>
                <a:spcPct val="130000"/>
              </a:lnSpc>
              <a:spcBef>
                <a:spcPts val="0"/>
              </a:spcBef>
              <a:spcAft>
                <a:spcPts val="0"/>
              </a:spcAft>
              <a:defRPr/>
            </a:pPr>
            <a:r>
              <a:rPr kumimoji="1" lang="en-US" sz="2400" i="1" kern="0" dirty="0">
                <a:solidFill>
                  <a:srgbClr val="003399"/>
                </a:solidFill>
              </a:rPr>
              <a:t>(3)</a:t>
            </a:r>
            <a:r>
              <a:rPr kumimoji="1" lang="en-US" sz="2400" kern="0" dirty="0">
                <a:solidFill>
                  <a:srgbClr val="000000"/>
                </a:solidFill>
              </a:rPr>
              <a:t>   </a:t>
            </a:r>
            <a:r>
              <a:rPr kumimoji="1" lang="en-US" altLang="zh-CN" sz="2400" kern="0" dirty="0">
                <a:solidFill>
                  <a:srgbClr val="000000"/>
                </a:solidFill>
              </a:rPr>
              <a:t>for ( </a:t>
            </a:r>
            <a:r>
              <a:rPr kumimoji="1" lang="en-US" altLang="zh-CN" sz="2400" kern="0" dirty="0" err="1">
                <a:solidFill>
                  <a:srgbClr val="000000"/>
                </a:solidFill>
              </a:rPr>
              <a:t>i</a:t>
            </a:r>
            <a:r>
              <a:rPr kumimoji="1" lang="en-US" altLang="zh-CN" sz="2400" kern="0" dirty="0">
                <a:solidFill>
                  <a:srgbClr val="000000"/>
                </a:solidFill>
              </a:rPr>
              <a:t> =1;  </a:t>
            </a:r>
            <a:r>
              <a:rPr kumimoji="1" lang="en-US" altLang="zh-CN" sz="2400" kern="0" dirty="0" err="1">
                <a:solidFill>
                  <a:srgbClr val="000000"/>
                </a:solidFill>
              </a:rPr>
              <a:t>i</a:t>
            </a:r>
            <a:r>
              <a:rPr kumimoji="1" lang="en-US" altLang="zh-CN" sz="2400" kern="0" dirty="0">
                <a:solidFill>
                  <a:srgbClr val="000000"/>
                </a:solidFill>
              </a:rPr>
              <a:t> &lt;= n </a:t>
            </a:r>
            <a:r>
              <a:rPr kumimoji="1" lang="en-US" altLang="zh-CN" sz="2400" kern="0" dirty="0">
                <a:solidFill>
                  <a:srgbClr val="FF0066"/>
                </a:solidFill>
              </a:rPr>
              <a:t>;</a:t>
            </a:r>
            <a:r>
              <a:rPr kumimoji="1" lang="en-US" altLang="zh-CN" sz="2400" kern="0" dirty="0">
                <a:solidFill>
                  <a:srgbClr val="000000"/>
                </a:solidFill>
              </a:rPr>
              <a:t> )</a:t>
            </a:r>
          </a:p>
          <a:p>
            <a:pPr eaLnBrk="1" fontAlgn="auto" hangingPunct="1">
              <a:lnSpc>
                <a:spcPct val="130000"/>
              </a:lnSpc>
              <a:spcBef>
                <a:spcPts val="0"/>
              </a:spcBef>
              <a:spcAft>
                <a:spcPts val="0"/>
              </a:spcAft>
              <a:defRPr/>
            </a:pPr>
            <a:r>
              <a:rPr kumimoji="1" lang="en-US" altLang="zh-CN" sz="2400" kern="0" dirty="0">
                <a:solidFill>
                  <a:srgbClr val="000000"/>
                </a:solidFill>
              </a:rPr>
              <a:t>         {  sum = sum  + </a:t>
            </a:r>
            <a:r>
              <a:rPr kumimoji="1" lang="en-US" altLang="zh-CN" sz="2400" kern="0" dirty="0" err="1">
                <a:solidFill>
                  <a:srgbClr val="000000"/>
                </a:solidFill>
              </a:rPr>
              <a:t>i</a:t>
            </a:r>
            <a:r>
              <a:rPr kumimoji="1" lang="en-US" altLang="zh-CN" sz="2400" kern="0" dirty="0">
                <a:solidFill>
                  <a:srgbClr val="000000"/>
                </a:solidFill>
              </a:rPr>
              <a:t> ;</a:t>
            </a:r>
          </a:p>
          <a:p>
            <a:pPr eaLnBrk="1" fontAlgn="auto" hangingPunct="1">
              <a:lnSpc>
                <a:spcPct val="130000"/>
              </a:lnSpc>
              <a:spcBef>
                <a:spcPts val="0"/>
              </a:spcBef>
              <a:spcAft>
                <a:spcPts val="0"/>
              </a:spcAft>
              <a:defRPr/>
            </a:pPr>
            <a:r>
              <a:rPr kumimoji="1" lang="en-US" altLang="zh-CN" sz="2400" kern="0" dirty="0">
                <a:solidFill>
                  <a:srgbClr val="000000"/>
                </a:solidFill>
              </a:rPr>
              <a:t>              </a:t>
            </a:r>
            <a:r>
              <a:rPr kumimoji="1" lang="en-US" altLang="zh-CN" sz="2400" kern="0" dirty="0" err="1">
                <a:solidFill>
                  <a:srgbClr val="003399"/>
                </a:solidFill>
              </a:rPr>
              <a:t>i</a:t>
            </a:r>
            <a:r>
              <a:rPr kumimoji="1" lang="en-US" altLang="zh-CN" sz="2400" kern="0" dirty="0">
                <a:solidFill>
                  <a:srgbClr val="003399"/>
                </a:solidFill>
              </a:rPr>
              <a:t> + + ;</a:t>
            </a:r>
            <a:r>
              <a:rPr kumimoji="1" lang="en-US" altLang="zh-CN" sz="2400" kern="0" dirty="0">
                <a:solidFill>
                  <a:srgbClr val="000000"/>
                </a:solidFill>
              </a:rPr>
              <a:t> </a:t>
            </a:r>
          </a:p>
          <a:p>
            <a:pPr eaLnBrk="1" fontAlgn="auto" hangingPunct="1">
              <a:lnSpc>
                <a:spcPct val="130000"/>
              </a:lnSpc>
              <a:spcBef>
                <a:spcPts val="0"/>
              </a:spcBef>
              <a:spcAft>
                <a:spcPts val="0"/>
              </a:spcAft>
              <a:defRPr/>
            </a:pPr>
            <a:r>
              <a:rPr kumimoji="1" lang="en-US" altLang="zh-CN" sz="2400" kern="0" dirty="0">
                <a:solidFill>
                  <a:srgbClr val="000000"/>
                </a:solidFill>
              </a:rPr>
              <a:t>         }    </a:t>
            </a:r>
            <a:r>
              <a:rPr kumimoji="1" lang="en-US" altLang="zh-CN" sz="2000" i="1" kern="0" dirty="0">
                <a:solidFill>
                  <a:srgbClr val="000000"/>
                </a:solidFill>
              </a:rPr>
              <a:t>//Taking out updating</a:t>
            </a:r>
          </a:p>
        </p:txBody>
      </p:sp>
      <p:sp>
        <p:nvSpPr>
          <p:cNvPr id="12" name="Text Box 8">
            <a:extLst>
              <a:ext uri="{FF2B5EF4-FFF2-40B4-BE49-F238E27FC236}">
                <a16:creationId xmlns:a16="http://schemas.microsoft.com/office/drawing/2014/main" id="{DC646565-B705-44B5-9E41-CA033B8A956A}"/>
              </a:ext>
            </a:extLst>
          </p:cNvPr>
          <p:cNvSpPr txBox="1">
            <a:spLocks noChangeArrowheads="1"/>
          </p:cNvSpPr>
          <p:nvPr/>
        </p:nvSpPr>
        <p:spPr bwMode="auto">
          <a:xfrm>
            <a:off x="4738688" y="3276600"/>
            <a:ext cx="41767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en-US" altLang="zh-CN" i="1">
                <a:solidFill>
                  <a:srgbClr val="003399"/>
                </a:solidFill>
              </a:rPr>
              <a:t>(4)</a:t>
            </a:r>
            <a:r>
              <a:rPr kumimoji="1" lang="en-US" altLang="zh-CN">
                <a:solidFill>
                  <a:srgbClr val="003399"/>
                </a:solidFill>
              </a:rPr>
              <a:t>   i = 1;</a:t>
            </a:r>
          </a:p>
          <a:p>
            <a:pPr eaLnBrk="1" hangingPunct="1">
              <a:spcBef>
                <a:spcPct val="0"/>
              </a:spcBef>
              <a:buFontTx/>
              <a:buNone/>
            </a:pPr>
            <a:r>
              <a:rPr kumimoji="1" lang="en-US" altLang="zh-CN">
                <a:solidFill>
                  <a:schemeClr val="tx1"/>
                </a:solidFill>
              </a:rPr>
              <a:t>        for  (  </a:t>
            </a:r>
            <a:r>
              <a:rPr kumimoji="1" lang="en-US" altLang="zh-CN">
                <a:solidFill>
                  <a:srgbClr val="003399"/>
                </a:solidFill>
              </a:rPr>
              <a:t>;  ;</a:t>
            </a:r>
            <a:r>
              <a:rPr kumimoji="1" lang="en-US" altLang="zh-CN">
                <a:solidFill>
                  <a:srgbClr val="FF3300"/>
                </a:solidFill>
              </a:rPr>
              <a:t> </a:t>
            </a:r>
            <a:r>
              <a:rPr kumimoji="1" lang="en-US" altLang="zh-CN">
                <a:solidFill>
                  <a:schemeClr val="tx1"/>
                </a:solidFill>
              </a:rPr>
              <a:t> )</a:t>
            </a:r>
          </a:p>
          <a:p>
            <a:pPr eaLnBrk="1" hangingPunct="1">
              <a:spcBef>
                <a:spcPct val="0"/>
              </a:spcBef>
              <a:buFontTx/>
              <a:buNone/>
            </a:pPr>
            <a:r>
              <a:rPr kumimoji="1" lang="en-US" altLang="zh-CN">
                <a:solidFill>
                  <a:schemeClr val="tx1"/>
                </a:solidFill>
              </a:rPr>
              <a:t>        {  </a:t>
            </a:r>
            <a:r>
              <a:rPr kumimoji="1" lang="en-US" altLang="zh-CN">
                <a:solidFill>
                  <a:srgbClr val="003399"/>
                </a:solidFill>
              </a:rPr>
              <a:t>sum + = i + + ;</a:t>
            </a:r>
          </a:p>
          <a:p>
            <a:pPr eaLnBrk="1" hangingPunct="1">
              <a:spcBef>
                <a:spcPct val="0"/>
              </a:spcBef>
              <a:buFontTx/>
              <a:buNone/>
            </a:pPr>
            <a:r>
              <a:rPr kumimoji="1" lang="en-US" altLang="zh-CN">
                <a:solidFill>
                  <a:srgbClr val="003399"/>
                </a:solidFill>
              </a:rPr>
              <a:t>           if  ( i &gt; n ) break ;</a:t>
            </a:r>
          </a:p>
          <a:p>
            <a:pPr eaLnBrk="1" hangingPunct="1">
              <a:spcBef>
                <a:spcPct val="0"/>
              </a:spcBef>
              <a:buFontTx/>
              <a:buNone/>
            </a:pPr>
            <a:r>
              <a:rPr kumimoji="1" lang="en-US" altLang="zh-CN">
                <a:solidFill>
                  <a:schemeClr val="tx1"/>
                </a:solidFill>
              </a:rPr>
              <a:t>         } </a:t>
            </a:r>
            <a:r>
              <a:rPr kumimoji="1" lang="en-US" altLang="zh-CN">
                <a:solidFill>
                  <a:srgbClr val="008000"/>
                </a:solidFill>
              </a:rPr>
              <a:t>  </a:t>
            </a:r>
            <a:r>
              <a:rPr kumimoji="1" lang="en-US" altLang="zh-CN" sz="2000" i="1">
                <a:solidFill>
                  <a:schemeClr val="tx1"/>
                </a:solidFill>
              </a:rPr>
              <a:t>//all are absent</a:t>
            </a:r>
            <a:endParaRPr kumimoji="1" lang="zh-CN" altLang="en-US" sz="2000" i="1">
              <a:solidFill>
                <a:schemeClr val="tx1"/>
              </a:solidFill>
            </a:endParaRPr>
          </a:p>
        </p:txBody>
      </p:sp>
      <p:sp>
        <p:nvSpPr>
          <p:cNvPr id="13" name="Text Box 6">
            <a:extLst>
              <a:ext uri="{FF2B5EF4-FFF2-40B4-BE49-F238E27FC236}">
                <a16:creationId xmlns:a16="http://schemas.microsoft.com/office/drawing/2014/main" id="{1B1E2B78-3D9D-456E-B0D0-5AC75D4B2261}"/>
              </a:ext>
            </a:extLst>
          </p:cNvPr>
          <p:cNvSpPr txBox="1">
            <a:spLocks noChangeArrowheads="1"/>
          </p:cNvSpPr>
          <p:nvPr/>
        </p:nvSpPr>
        <p:spPr bwMode="auto">
          <a:xfrm>
            <a:off x="457200" y="5189538"/>
            <a:ext cx="4386263" cy="1516062"/>
          </a:xfrm>
          <a:prstGeom prst="rect">
            <a:avLst/>
          </a:prstGeom>
          <a:noFill/>
          <a:ln w="28575">
            <a:noFill/>
            <a:miter lim="800000"/>
            <a:headEnd/>
            <a:tailEnd/>
          </a:ln>
          <a:effectLst/>
        </p:spPr>
        <p:txBody>
          <a:bodyPr wrap="none" lIns="90000" tIns="46800" rIns="90000" bIns="46800" anchor="ctr">
            <a:spAutoFit/>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eaLnBrk="1" hangingPunct="1">
              <a:lnSpc>
                <a:spcPct val="130000"/>
              </a:lnSpc>
              <a:defRPr/>
            </a:pPr>
            <a:r>
              <a:rPr kumimoji="1" lang="en-US" altLang="zh-CN" sz="2400">
                <a:solidFill>
                  <a:srgbClr val="003399"/>
                </a:solidFill>
                <a:latin typeface="Times New Roman" panose="02020603050405020304" pitchFamily="18" charset="0"/>
              </a:rPr>
              <a:t>(5) for</a:t>
            </a:r>
            <a:r>
              <a:rPr kumimoji="1" lang="en-US" altLang="zh-CN" sz="2400">
                <a:solidFill>
                  <a:schemeClr val="tx1"/>
                </a:solidFill>
                <a:latin typeface="Times New Roman" panose="02020603050405020304" pitchFamily="18" charset="0"/>
              </a:rPr>
              <a:t> ( i =1; </a:t>
            </a:r>
          </a:p>
          <a:p>
            <a:pPr eaLnBrk="1" hangingPunct="1">
              <a:lnSpc>
                <a:spcPct val="130000"/>
              </a:lnSpc>
              <a:defRPr/>
            </a:pPr>
            <a:r>
              <a:rPr kumimoji="1" lang="en-US" altLang="zh-CN" sz="2400" i="1">
                <a:solidFill>
                  <a:srgbClr val="FFFF66"/>
                </a:solidFill>
                <a:latin typeface="Times New Roman" panose="02020603050405020304" pitchFamily="18" charset="0"/>
              </a:rPr>
              <a:t>            </a:t>
            </a:r>
            <a:r>
              <a:rPr kumimoji="1" lang="en-US" altLang="zh-CN" sz="2400">
                <a:solidFill>
                  <a:srgbClr val="003399"/>
                </a:solidFill>
                <a:latin typeface="Times New Roman" panose="02020603050405020304" pitchFamily="18" charset="0"/>
              </a:rPr>
              <a:t>sum += i ++ </a:t>
            </a:r>
            <a:r>
              <a:rPr kumimoji="1" lang="en-US" altLang="zh-CN" sz="2400">
                <a:solidFill>
                  <a:srgbClr val="003399"/>
                </a:solidFill>
                <a:effectLst>
                  <a:outerShdw blurRad="38100" dist="38100" dir="2700000" algn="tl">
                    <a:srgbClr val="C0C0C0"/>
                  </a:outerShdw>
                </a:effectLst>
                <a:latin typeface="Times New Roman" panose="02020603050405020304" pitchFamily="18" charset="0"/>
              </a:rPr>
              <a:t>,</a:t>
            </a:r>
            <a:r>
              <a:rPr kumimoji="1" lang="en-US" altLang="zh-CN" sz="2400">
                <a:solidFill>
                  <a:srgbClr val="003399"/>
                </a:solidFill>
                <a:latin typeface="Times New Roman" panose="02020603050405020304" pitchFamily="18" charset="0"/>
              </a:rPr>
              <a:t>  i &lt;= n ; )  ; </a:t>
            </a:r>
          </a:p>
          <a:p>
            <a:pPr eaLnBrk="1" hangingPunct="1">
              <a:lnSpc>
                <a:spcPct val="130000"/>
              </a:lnSpc>
              <a:defRPr/>
            </a:pPr>
            <a:r>
              <a:rPr kumimoji="1" lang="en-US" altLang="zh-CN" sz="2400">
                <a:solidFill>
                  <a:srgbClr val="FF3300"/>
                </a:solidFill>
                <a:latin typeface="Times New Roman" panose="02020603050405020304" pitchFamily="18" charset="0"/>
              </a:rPr>
              <a:t> 	</a:t>
            </a:r>
            <a:r>
              <a:rPr kumimoji="1" lang="en-US" altLang="zh-CN" sz="2000" i="1">
                <a:solidFill>
                  <a:schemeClr val="tx1"/>
                </a:solidFill>
                <a:latin typeface="Times New Roman" panose="02020603050405020304" pitchFamily="18" charset="0"/>
              </a:rPr>
              <a:t>//comma operator</a:t>
            </a:r>
            <a:endParaRPr kumimoji="1" lang="zh-CN" altLang="en-US" sz="2000" i="1">
              <a:solidFill>
                <a:schemeClr val="tx1"/>
              </a:solidFill>
              <a:latin typeface="Times New Roman" panose="02020603050405020304" pitchFamily="18" charset="0"/>
            </a:endParaRPr>
          </a:p>
        </p:txBody>
      </p:sp>
      <p:sp>
        <p:nvSpPr>
          <p:cNvPr id="14" name="AutoShape 5">
            <a:extLst>
              <a:ext uri="{FF2B5EF4-FFF2-40B4-BE49-F238E27FC236}">
                <a16:creationId xmlns:a16="http://schemas.microsoft.com/office/drawing/2014/main" id="{8A4FEFAD-4FC4-466B-9A2B-A5EAC7FA89DF}"/>
              </a:ext>
            </a:extLst>
          </p:cNvPr>
          <p:cNvSpPr>
            <a:spLocks noChangeArrowheads="1"/>
          </p:cNvSpPr>
          <p:nvPr/>
        </p:nvSpPr>
        <p:spPr bwMode="auto">
          <a:xfrm>
            <a:off x="5029200" y="5105400"/>
            <a:ext cx="3810000" cy="1219200"/>
          </a:xfrm>
          <a:prstGeom prst="cloudCallout">
            <a:avLst>
              <a:gd name="adj1" fmla="val -38903"/>
              <a:gd name="adj2" fmla="val 79903"/>
            </a:avLst>
          </a:prstGeom>
          <a:solidFill>
            <a:schemeClr val="accent1"/>
          </a:solidFill>
          <a:ln w="9525">
            <a:solidFill>
              <a:schemeClr val="tx1"/>
            </a:solidFill>
            <a:round/>
            <a:headEnd/>
            <a:tailEnd/>
          </a:ln>
        </p:spPr>
        <p:txBody>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solidFill>
                  <a:schemeClr val="tx2"/>
                </a:solidFill>
                <a:latin typeface="Arial" panose="020B0604020202020204" pitchFamily="34" charset="0"/>
              </a:rPr>
              <a:t>Semicolons appear all the time.</a:t>
            </a:r>
            <a:endParaRPr lang="zh-CN" altLang="en-US" sz="2000">
              <a:solidFill>
                <a:schemeClr val="tx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out)">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out)">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out)">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2" grpId="0" autoUpdateAnimBg="0"/>
      <p:bldP spid="13" grpId="0" autoUpdateAnimBg="0"/>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D60EC4A5-FDCF-4FC6-8B01-3BA7CEF4A577}"/>
              </a:ext>
            </a:extLst>
          </p:cNvPr>
          <p:cNvSpPr>
            <a:spLocks noGrp="1"/>
          </p:cNvSpPr>
          <p:nvPr>
            <p:ph type="title"/>
          </p:nvPr>
        </p:nvSpPr>
        <p:spPr/>
        <p:txBody>
          <a:bodyPr/>
          <a:lstStyle/>
          <a:p>
            <a:r>
              <a:rPr lang="en-US" altLang="zh-CN"/>
              <a:t>Exercise</a:t>
            </a:r>
            <a:endParaRPr lang="zh-CN" altLang="en-US"/>
          </a:p>
        </p:txBody>
      </p:sp>
      <p:sp>
        <p:nvSpPr>
          <p:cNvPr id="24579" name="内容占位符 2">
            <a:extLst>
              <a:ext uri="{FF2B5EF4-FFF2-40B4-BE49-F238E27FC236}">
                <a16:creationId xmlns:a16="http://schemas.microsoft.com/office/drawing/2014/main" id="{48770C5D-5901-461B-AC9A-0C8FE8B64244}"/>
              </a:ext>
            </a:extLst>
          </p:cNvPr>
          <p:cNvSpPr>
            <a:spLocks noGrp="1"/>
          </p:cNvSpPr>
          <p:nvPr>
            <p:ph idx="1"/>
          </p:nvPr>
        </p:nvSpPr>
        <p:spPr/>
        <p:txBody>
          <a:bodyPr/>
          <a:lstStyle/>
          <a:p>
            <a:r>
              <a:rPr lang="en-US" altLang="zh-CN">
                <a:ea typeface="宋体" panose="02010600030101010101" pitchFamily="2" charset="-122"/>
              </a:rPr>
              <a:t>Write a program to evaluate the equation y=x</a:t>
            </a:r>
            <a:r>
              <a:rPr lang="en-US" altLang="zh-CN" baseline="30000">
                <a:ea typeface="宋体" panose="02010600030101010101" pitchFamily="2" charset="-122"/>
              </a:rPr>
              <a:t>n</a:t>
            </a:r>
            <a:r>
              <a:rPr lang="en-US" altLang="zh-CN">
                <a:ea typeface="宋体" panose="02010600030101010101" pitchFamily="2" charset="-122"/>
              </a:rPr>
              <a:t> when n is a non-negative integer using for, while and do-while independently.</a:t>
            </a:r>
            <a:endParaRPr lang="zh-CN" altLang="en-US">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AAE81796-F5CA-4CB0-A5AA-65638742FBC6}"/>
              </a:ext>
            </a:extLst>
          </p:cNvPr>
          <p:cNvSpPr>
            <a:spLocks noGrp="1"/>
          </p:cNvSpPr>
          <p:nvPr>
            <p:ph type="title"/>
          </p:nvPr>
        </p:nvSpPr>
        <p:spPr/>
        <p:txBody>
          <a:bodyPr/>
          <a:lstStyle/>
          <a:p>
            <a:r>
              <a:rPr lang="en-US" altLang="zh-CN"/>
              <a:t>Program</a:t>
            </a:r>
            <a:endParaRPr lang="zh-CN" altLang="en-US"/>
          </a:p>
        </p:txBody>
      </p:sp>
      <p:sp>
        <p:nvSpPr>
          <p:cNvPr id="4" name="Rectangle 3">
            <a:extLst>
              <a:ext uri="{FF2B5EF4-FFF2-40B4-BE49-F238E27FC236}">
                <a16:creationId xmlns:a16="http://schemas.microsoft.com/office/drawing/2014/main" id="{5AB8937C-C783-4591-A33A-C3629DBCB970}"/>
              </a:ext>
            </a:extLst>
          </p:cNvPr>
          <p:cNvSpPr txBox="1">
            <a:spLocks noChangeArrowheads="1"/>
          </p:cNvSpPr>
          <p:nvPr/>
        </p:nvSpPr>
        <p:spPr bwMode="auto">
          <a:xfrm>
            <a:off x="381000" y="1066800"/>
            <a:ext cx="8305800" cy="5181600"/>
          </a:xfrm>
          <a:prstGeom prst="rect">
            <a:avLst/>
          </a:prstGeom>
          <a:noFill/>
          <a:ln>
            <a:solidFill>
              <a:schemeClr val="tx1"/>
            </a:solidFill>
          </a:ln>
          <a:extLst/>
        </p:spPr>
        <p:txBody>
          <a:bodyPr/>
          <a:lstStyle/>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main()</a:t>
            </a:r>
          </a:p>
          <a:p>
            <a:pPr marL="342900" indent="-342900">
              <a:lnSpc>
                <a:spcPct val="50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a:t>
            </a:r>
          </a:p>
          <a:p>
            <a:pPr marL="342900" indent="-342900">
              <a:lnSpc>
                <a:spcPct val="50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a:t>
            </a:r>
            <a:r>
              <a:rPr lang="en-US" altLang="zh-CN" sz="2400" kern="0" dirty="0" err="1">
                <a:latin typeface="Times New Roman" pitchFamily="18" charset="0"/>
                <a:ea typeface="宋体" charset="0"/>
                <a:cs typeface="Times New Roman" pitchFamily="18" charset="0"/>
              </a:rPr>
              <a:t>int</a:t>
            </a:r>
            <a:r>
              <a:rPr lang="en-US" altLang="zh-CN" sz="2400" kern="0" dirty="0">
                <a:latin typeface="Times New Roman" pitchFamily="18" charset="0"/>
                <a:ea typeface="宋体" charset="0"/>
                <a:cs typeface="Times New Roman" pitchFamily="18" charset="0"/>
              </a:rPr>
              <a:t> count, n;</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float x, y;</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a:t>
            </a:r>
            <a:r>
              <a:rPr lang="en-US" altLang="zh-CN" sz="2400" kern="0" dirty="0" err="1">
                <a:latin typeface="Times New Roman" pitchFamily="18" charset="0"/>
                <a:ea typeface="宋体" charset="0"/>
                <a:cs typeface="Times New Roman" pitchFamily="18" charset="0"/>
              </a:rPr>
              <a:t>printf</a:t>
            </a:r>
            <a:r>
              <a:rPr lang="en-US" altLang="zh-CN" sz="2400" kern="0" dirty="0">
                <a:latin typeface="Times New Roman" pitchFamily="18" charset="0"/>
                <a:ea typeface="宋体" charset="0"/>
                <a:cs typeface="Times New Roman" pitchFamily="18" charset="0"/>
              </a:rPr>
              <a:t>("Enter the values of x and n:");</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a:t>
            </a:r>
            <a:r>
              <a:rPr lang="en-US" altLang="zh-CN" sz="2400" kern="0" dirty="0" err="1">
                <a:latin typeface="Times New Roman" pitchFamily="18" charset="0"/>
                <a:ea typeface="宋体" charset="0"/>
                <a:cs typeface="Times New Roman" pitchFamily="18" charset="0"/>
              </a:rPr>
              <a:t>scanf</a:t>
            </a:r>
            <a:r>
              <a:rPr lang="en-US" altLang="zh-CN" sz="2400" kern="0" dirty="0">
                <a:latin typeface="Times New Roman" pitchFamily="18" charset="0"/>
                <a:ea typeface="宋体" charset="0"/>
                <a:cs typeface="Times New Roman" pitchFamily="18" charset="0"/>
              </a:rPr>
              <a:t>("%f %d", &amp;x, &amp;n);</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y=1.0;</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count=0;			/*Initialization*/</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 Loop Begins */</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while (count &lt; n) 	/*Testing*/</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y=y*x;			/*Actions*/</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count++;		/*</a:t>
            </a:r>
            <a:r>
              <a:rPr lang="en-US" altLang="zh-CN" sz="2400" kern="0" dirty="0" err="1">
                <a:latin typeface="Times New Roman" pitchFamily="18" charset="0"/>
                <a:ea typeface="宋体" charset="0"/>
                <a:cs typeface="Times New Roman" pitchFamily="18" charset="0"/>
              </a:rPr>
              <a:t>Updating</a:t>
            </a:r>
            <a:r>
              <a:rPr lang="en-US" altLang="zh-CN" sz="2400" kern="0" dirty="0">
                <a:latin typeface="Times New Roman" pitchFamily="18" charset="0"/>
                <a:ea typeface="宋体" charset="0"/>
                <a:cs typeface="Times New Roman" pitchFamily="18" charset="0"/>
              </a:rPr>
              <a:t>*/</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		</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 End of Loop*/</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a:t>
            </a:r>
            <a:r>
              <a:rPr lang="en-US" altLang="zh-CN" sz="2400" kern="0" dirty="0" err="1">
                <a:latin typeface="Times New Roman" pitchFamily="18" charset="0"/>
                <a:ea typeface="宋体" charset="0"/>
                <a:cs typeface="Times New Roman" pitchFamily="18" charset="0"/>
              </a:rPr>
              <a:t>printf</a:t>
            </a:r>
            <a:r>
              <a:rPr lang="en-US" altLang="zh-CN" sz="2400" kern="0" dirty="0">
                <a:latin typeface="Times New Roman" pitchFamily="18" charset="0"/>
                <a:ea typeface="宋体" charset="0"/>
                <a:cs typeface="Times New Roman" pitchFamily="18" charset="0"/>
              </a:rPr>
              <a:t>("\</a:t>
            </a:r>
            <a:r>
              <a:rPr lang="en-US" altLang="zh-CN" sz="2400" kern="0" dirty="0" err="1">
                <a:latin typeface="Times New Roman" pitchFamily="18" charset="0"/>
                <a:ea typeface="宋体" charset="0"/>
                <a:cs typeface="Times New Roman" pitchFamily="18" charset="0"/>
              </a:rPr>
              <a:t>nx</a:t>
            </a:r>
            <a:r>
              <a:rPr lang="en-US" altLang="zh-CN" sz="2400" kern="0" dirty="0">
                <a:latin typeface="Times New Roman" pitchFamily="18" charset="0"/>
                <a:ea typeface="宋体" charset="0"/>
                <a:cs typeface="Times New Roman" pitchFamily="18" charset="0"/>
              </a:rPr>
              <a:t>=%f; n=%d; x to power n=%f\</a:t>
            </a:r>
            <a:r>
              <a:rPr lang="en-US" altLang="zh-CN" sz="2400" kern="0" dirty="0" err="1">
                <a:latin typeface="Times New Roman" pitchFamily="18" charset="0"/>
                <a:ea typeface="宋体" charset="0"/>
                <a:cs typeface="Times New Roman" pitchFamily="18" charset="0"/>
              </a:rPr>
              <a:t>n",x,n,y</a:t>
            </a:r>
            <a:r>
              <a:rPr lang="en-US" altLang="zh-CN" sz="2400" kern="0" dirty="0">
                <a:latin typeface="Times New Roman" pitchFamily="18" charset="0"/>
                <a:ea typeface="宋体" charset="0"/>
                <a:cs typeface="Times New Roman" pitchFamily="18" charset="0"/>
              </a:rPr>
              <a:t>);</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a:t>
            </a:r>
          </a:p>
        </p:txBody>
      </p:sp>
      <p:sp>
        <p:nvSpPr>
          <p:cNvPr id="5" name="Text Box 10">
            <a:extLst>
              <a:ext uri="{FF2B5EF4-FFF2-40B4-BE49-F238E27FC236}">
                <a16:creationId xmlns:a16="http://schemas.microsoft.com/office/drawing/2014/main" id="{67C83F76-FB73-4A96-872C-445875765F0B}"/>
              </a:ext>
            </a:extLst>
          </p:cNvPr>
          <p:cNvSpPr txBox="1">
            <a:spLocks noChangeArrowheads="1"/>
          </p:cNvSpPr>
          <p:nvPr/>
        </p:nvSpPr>
        <p:spPr bwMode="auto">
          <a:xfrm>
            <a:off x="5416550" y="914400"/>
            <a:ext cx="3422650" cy="2249488"/>
          </a:xfrm>
          <a:prstGeom prst="rect">
            <a:avLst/>
          </a:prstGeom>
          <a:solidFill>
            <a:schemeClr val="bg1"/>
          </a:solidFill>
          <a:ln w="28575">
            <a:solidFill>
              <a:srgbClr val="00FF00"/>
            </a:solidFill>
            <a:miter lim="800000"/>
            <a:headEnd/>
            <a:tailEnd/>
          </a:ln>
        </p:spPr>
        <p:txBody>
          <a:bodyPr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en-US" altLang="zh-CN" sz="2800">
                <a:solidFill>
                  <a:schemeClr val="tx1"/>
                </a:solidFill>
              </a:rPr>
              <a:t>do</a:t>
            </a:r>
          </a:p>
          <a:p>
            <a:pPr eaLnBrk="1" hangingPunct="1">
              <a:spcBef>
                <a:spcPct val="0"/>
              </a:spcBef>
              <a:buFontTx/>
              <a:buNone/>
            </a:pPr>
            <a:r>
              <a:rPr kumimoji="1" lang="en-US" altLang="zh-CN" sz="2800">
                <a:solidFill>
                  <a:schemeClr val="tx1"/>
                </a:solidFill>
              </a:rPr>
              <a:t> {   </a:t>
            </a:r>
          </a:p>
          <a:p>
            <a:pPr eaLnBrk="1" hangingPunct="1">
              <a:spcBef>
                <a:spcPct val="0"/>
              </a:spcBef>
              <a:buFontTx/>
              <a:buNone/>
            </a:pPr>
            <a:r>
              <a:rPr kumimoji="1" lang="en-US" altLang="zh-CN" sz="2800">
                <a:solidFill>
                  <a:schemeClr val="tx1"/>
                </a:solidFill>
              </a:rPr>
              <a:t>       y*=x;</a:t>
            </a:r>
          </a:p>
          <a:p>
            <a:pPr eaLnBrk="1" hangingPunct="1">
              <a:spcBef>
                <a:spcPct val="0"/>
              </a:spcBef>
              <a:buFontTx/>
              <a:buNone/>
            </a:pPr>
            <a:r>
              <a:rPr kumimoji="1" lang="en-US" altLang="zh-CN" sz="2800">
                <a:solidFill>
                  <a:schemeClr val="tx1"/>
                </a:solidFill>
              </a:rPr>
              <a:t>       count++;</a:t>
            </a:r>
          </a:p>
          <a:p>
            <a:pPr eaLnBrk="1" hangingPunct="1">
              <a:spcBef>
                <a:spcPct val="0"/>
              </a:spcBef>
              <a:buFontTx/>
              <a:buNone/>
            </a:pPr>
            <a:r>
              <a:rPr kumimoji="1" lang="en-US" altLang="zh-CN" sz="2800">
                <a:solidFill>
                  <a:schemeClr val="tx1"/>
                </a:solidFill>
              </a:rPr>
              <a:t> }while ( count&lt;n); </a:t>
            </a:r>
            <a:r>
              <a:rPr kumimoji="1" lang="en-US" altLang="zh-CN" sz="2800">
                <a:solidFill>
                  <a:srgbClr val="FF0000"/>
                </a:solidFill>
              </a:rPr>
              <a:t>(?)</a:t>
            </a:r>
          </a:p>
        </p:txBody>
      </p:sp>
      <p:sp>
        <p:nvSpPr>
          <p:cNvPr id="9" name="Rectangle 11">
            <a:extLst>
              <a:ext uri="{FF2B5EF4-FFF2-40B4-BE49-F238E27FC236}">
                <a16:creationId xmlns:a16="http://schemas.microsoft.com/office/drawing/2014/main" id="{5FE03F6B-E8D8-412E-B175-CAD7779074D6}"/>
              </a:ext>
            </a:extLst>
          </p:cNvPr>
          <p:cNvSpPr>
            <a:spLocks noChangeArrowheads="1"/>
          </p:cNvSpPr>
          <p:nvPr/>
        </p:nvSpPr>
        <p:spPr bwMode="auto">
          <a:xfrm>
            <a:off x="2214563" y="5181600"/>
            <a:ext cx="6853237" cy="1112838"/>
          </a:xfrm>
          <a:prstGeom prst="rect">
            <a:avLst/>
          </a:prstGeom>
          <a:solidFill>
            <a:schemeClr val="bg1"/>
          </a:solidFill>
          <a:ln w="9525">
            <a:solidFill>
              <a:srgbClr val="FF6600"/>
            </a:solidFill>
            <a:miter lim="800000"/>
            <a:headEnd/>
            <a:tailEnd/>
          </a:ln>
        </p:spPr>
        <p:txBody>
          <a:bodyPr anchor="ctr">
            <a:spAutoFit/>
          </a:bodyPr>
          <a:lstStyle/>
          <a:p>
            <a:pPr indent="228600" algn="ctr" eaLnBrk="1" fontAlgn="auto" hangingPunct="1">
              <a:lnSpc>
                <a:spcPct val="120000"/>
              </a:lnSpc>
              <a:spcBef>
                <a:spcPts val="0"/>
              </a:spcBef>
              <a:spcAft>
                <a:spcPts val="0"/>
              </a:spcAft>
              <a:defRPr/>
            </a:pPr>
            <a:r>
              <a:rPr lang="en-US" altLang="zh-CN" sz="2800" b="0" kern="0" dirty="0">
                <a:solidFill>
                  <a:sysClr val="windowText" lastClr="000000"/>
                </a:solidFill>
                <a:latin typeface="Arial" charset="0"/>
                <a:ea typeface="宋体" charset="0"/>
                <a:cs typeface="宋体" charset="0"/>
              </a:rPr>
              <a:t> for( count=0, y = 1.0; count&lt;n; count++)</a:t>
            </a:r>
          </a:p>
          <a:p>
            <a:pPr indent="228600" algn="ctr" eaLnBrk="1" fontAlgn="auto" hangingPunct="1">
              <a:lnSpc>
                <a:spcPct val="120000"/>
              </a:lnSpc>
              <a:spcBef>
                <a:spcPts val="0"/>
              </a:spcBef>
              <a:spcAft>
                <a:spcPts val="0"/>
              </a:spcAft>
              <a:defRPr/>
            </a:pPr>
            <a:r>
              <a:rPr lang="en-US" altLang="zh-CN" sz="2800" b="0" kern="0" dirty="0">
                <a:solidFill>
                  <a:sysClr val="windowText" lastClr="000000"/>
                </a:solidFill>
                <a:latin typeface="Arial" charset="0"/>
                <a:ea typeface="宋体" charset="0"/>
                <a:cs typeface="宋体" charset="0"/>
              </a:rPr>
              <a:t>y*=x;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2029786A-C73B-4D07-BE80-0BB99D270776}"/>
              </a:ext>
            </a:extLst>
          </p:cNvPr>
          <p:cNvSpPr>
            <a:spLocks noGrp="1"/>
          </p:cNvSpPr>
          <p:nvPr>
            <p:ph type="title"/>
          </p:nvPr>
        </p:nvSpPr>
        <p:spPr/>
        <p:txBody>
          <a:bodyPr/>
          <a:lstStyle/>
          <a:p>
            <a:r>
              <a:rPr kumimoji="1" lang="en-US" altLang="zh-CN"/>
              <a:t>Nest of loops</a:t>
            </a:r>
            <a:endParaRPr kumimoji="1" lang="zh-CN" altLang="en-US"/>
          </a:p>
        </p:txBody>
      </p:sp>
      <p:sp>
        <p:nvSpPr>
          <p:cNvPr id="28675" name="内容占位符 2">
            <a:extLst>
              <a:ext uri="{FF2B5EF4-FFF2-40B4-BE49-F238E27FC236}">
                <a16:creationId xmlns:a16="http://schemas.microsoft.com/office/drawing/2014/main" id="{4A61C7C2-B75E-4993-9E57-674482030AA9}"/>
              </a:ext>
            </a:extLst>
          </p:cNvPr>
          <p:cNvSpPr>
            <a:spLocks noGrp="1"/>
          </p:cNvSpPr>
          <p:nvPr>
            <p:ph idx="1"/>
          </p:nvPr>
        </p:nvSpPr>
        <p:spPr/>
        <p:txBody>
          <a:bodyPr/>
          <a:lstStyle/>
          <a:p>
            <a:r>
              <a:rPr kumimoji="1" lang="en-US" altLang="zh-CN">
                <a:ea typeface="宋体" panose="02010600030101010101" pitchFamily="2" charset="-122"/>
              </a:rPr>
              <a:t>General form</a:t>
            </a:r>
          </a:p>
          <a:p>
            <a:endParaRPr kumimoji="1" lang="en-US" altLang="zh-CN">
              <a:ea typeface="宋体" panose="02010600030101010101" pitchFamily="2" charset="-122"/>
            </a:endParaRPr>
          </a:p>
          <a:p>
            <a:endParaRPr kumimoji="1" lang="en-US" altLang="zh-CN">
              <a:ea typeface="宋体" panose="02010600030101010101" pitchFamily="2" charset="-122"/>
            </a:endParaRPr>
          </a:p>
          <a:p>
            <a:endParaRPr kumimoji="1" lang="en-US" altLang="zh-CN">
              <a:ea typeface="宋体" panose="02010600030101010101" pitchFamily="2" charset="-122"/>
            </a:endParaRPr>
          </a:p>
          <a:p>
            <a:endParaRPr kumimoji="1" lang="en-US" altLang="zh-CN">
              <a:ea typeface="宋体" panose="02010600030101010101" pitchFamily="2" charset="-122"/>
            </a:endParaRPr>
          </a:p>
          <a:p>
            <a:endParaRPr kumimoji="1" lang="en-US" altLang="zh-CN">
              <a:ea typeface="宋体" panose="02010600030101010101" pitchFamily="2" charset="-122"/>
            </a:endParaRPr>
          </a:p>
          <a:p>
            <a:r>
              <a:rPr kumimoji="1" lang="en-US" altLang="zh-CN">
                <a:ea typeface="宋体" panose="02010600030101010101" pitchFamily="2" charset="-122"/>
              </a:rPr>
              <a:t>An example of nest of for loops</a:t>
            </a:r>
            <a:endParaRPr kumimoji="1" lang="zh-CN" altLang="en-US">
              <a:ea typeface="宋体" panose="02010600030101010101" pitchFamily="2" charset="-122"/>
            </a:endParaRPr>
          </a:p>
        </p:txBody>
      </p:sp>
      <p:graphicFrame>
        <p:nvGraphicFramePr>
          <p:cNvPr id="28676" name="Object 31">
            <a:extLst>
              <a:ext uri="{FF2B5EF4-FFF2-40B4-BE49-F238E27FC236}">
                <a16:creationId xmlns:a16="http://schemas.microsoft.com/office/drawing/2014/main" id="{8EE710D6-94A6-4BB7-9ABA-73BE6F42AE13}"/>
              </a:ext>
            </a:extLst>
          </p:cNvPr>
          <p:cNvGraphicFramePr>
            <a:graphicFrameLocks noChangeAspect="1"/>
          </p:cNvGraphicFramePr>
          <p:nvPr/>
        </p:nvGraphicFramePr>
        <p:xfrm>
          <a:off x="2743200" y="914400"/>
          <a:ext cx="6096000" cy="2895600"/>
        </p:xfrm>
        <a:graphic>
          <a:graphicData uri="http://schemas.openxmlformats.org/presentationml/2006/ole">
            <mc:AlternateContent xmlns:mc="http://schemas.openxmlformats.org/markup-compatibility/2006">
              <mc:Choice xmlns:v="urn:schemas-microsoft-com:vml" Requires="v">
                <p:oleObj spid="_x0000_s1039" r:id="rId4" imgW="4454652" imgH="2074164" progId="Word.Picture.8">
                  <p:embed/>
                </p:oleObj>
              </mc:Choice>
              <mc:Fallback>
                <p:oleObj r:id="rId4" imgW="4454652" imgH="2074164" progId="Word.Picture.8">
                  <p:embed/>
                  <p:pic>
                    <p:nvPicPr>
                      <p:cNvPr id="28676" name="Object 31">
                        <a:extLst>
                          <a:ext uri="{FF2B5EF4-FFF2-40B4-BE49-F238E27FC236}">
                            <a16:creationId xmlns:a16="http://schemas.microsoft.com/office/drawing/2014/main" id="{8EE710D6-94A6-4BB7-9ABA-73BE6F42AE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914400"/>
                        <a:ext cx="6096000" cy="2895600"/>
                      </a:xfrm>
                      <a:prstGeom prst="rect">
                        <a:avLst/>
                      </a:prstGeom>
                      <a:solidFill>
                        <a:schemeClr val="bg1"/>
                      </a:solidFill>
                    </p:spPr>
                  </p:pic>
                </p:oleObj>
              </mc:Fallback>
            </mc:AlternateContent>
          </a:graphicData>
        </a:graphic>
      </p:graphicFrame>
      <p:sp>
        <p:nvSpPr>
          <p:cNvPr id="28677" name="Rectangle 3">
            <a:extLst>
              <a:ext uri="{FF2B5EF4-FFF2-40B4-BE49-F238E27FC236}">
                <a16:creationId xmlns:a16="http://schemas.microsoft.com/office/drawing/2014/main" id="{CF699B19-5EC4-47C5-9F09-F85A60FB411F}"/>
              </a:ext>
            </a:extLst>
          </p:cNvPr>
          <p:cNvSpPr txBox="1">
            <a:spLocks noChangeArrowheads="1"/>
          </p:cNvSpPr>
          <p:nvPr/>
        </p:nvSpPr>
        <p:spPr bwMode="auto">
          <a:xfrm>
            <a:off x="566738" y="4191000"/>
            <a:ext cx="4310062"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for(i=1;i&lt;10;++i)</a:t>
            </a:r>
          </a:p>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p>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a:t>
            </a:r>
          </a:p>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for(j=1;j!=5;++j)</a:t>
            </a:r>
          </a:p>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a:t>
            </a:r>
          </a:p>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a:t>
            </a:r>
          </a:p>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a:t>
            </a:r>
          </a:p>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a:t>
            </a:r>
          </a:p>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p>
          <a:p>
            <a:pPr lvl="3">
              <a:lnSpc>
                <a:spcPct val="35000"/>
              </a:lnSpc>
              <a:buFont typeface="Wingdings" panose="05000000000000000000" pitchFamily="2" charset="2"/>
              <a:buNone/>
            </a:pPr>
            <a:endParaRPr lang="zh-CN" altLang="en-US" sz="210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8678" name="Group 12">
            <a:extLst>
              <a:ext uri="{FF2B5EF4-FFF2-40B4-BE49-F238E27FC236}">
                <a16:creationId xmlns:a16="http://schemas.microsoft.com/office/drawing/2014/main" id="{845D0ED7-732D-472C-8C98-5FBCF64FA684}"/>
              </a:ext>
            </a:extLst>
          </p:cNvPr>
          <p:cNvGrpSpPr>
            <a:grpSpLocks/>
          </p:cNvGrpSpPr>
          <p:nvPr/>
        </p:nvGrpSpPr>
        <p:grpSpPr bwMode="auto">
          <a:xfrm rot="10800000" flipV="1">
            <a:off x="4572000" y="4343400"/>
            <a:ext cx="2667000" cy="2209800"/>
            <a:chOff x="768" y="1440"/>
            <a:chExt cx="240" cy="816"/>
          </a:xfrm>
        </p:grpSpPr>
        <p:sp>
          <p:nvSpPr>
            <p:cNvPr id="28685" name="Line 13">
              <a:extLst>
                <a:ext uri="{FF2B5EF4-FFF2-40B4-BE49-F238E27FC236}">
                  <a16:creationId xmlns:a16="http://schemas.microsoft.com/office/drawing/2014/main" id="{E0A67EB9-561C-4AEA-8AEA-245F5E469A91}"/>
                </a:ext>
              </a:extLst>
            </p:cNvPr>
            <p:cNvSpPr>
              <a:spLocks noChangeShapeType="1"/>
            </p:cNvSpPr>
            <p:nvPr/>
          </p:nvSpPr>
          <p:spPr bwMode="auto">
            <a:xfrm flipH="1">
              <a:off x="768" y="144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6" name="Line 14">
              <a:extLst>
                <a:ext uri="{FF2B5EF4-FFF2-40B4-BE49-F238E27FC236}">
                  <a16:creationId xmlns:a16="http://schemas.microsoft.com/office/drawing/2014/main" id="{E0D0195B-6252-44F0-9461-8E3D22A53A49}"/>
                </a:ext>
              </a:extLst>
            </p:cNvPr>
            <p:cNvSpPr>
              <a:spLocks noChangeShapeType="1"/>
            </p:cNvSpPr>
            <p:nvPr/>
          </p:nvSpPr>
          <p:spPr bwMode="auto">
            <a:xfrm>
              <a:off x="768" y="1440"/>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7" name="Line 15">
              <a:extLst>
                <a:ext uri="{FF2B5EF4-FFF2-40B4-BE49-F238E27FC236}">
                  <a16:creationId xmlns:a16="http://schemas.microsoft.com/office/drawing/2014/main" id="{0531E09B-9A01-4487-B9FC-F6DD0697FCC2}"/>
                </a:ext>
              </a:extLst>
            </p:cNvPr>
            <p:cNvSpPr>
              <a:spLocks noChangeShapeType="1"/>
            </p:cNvSpPr>
            <p:nvPr/>
          </p:nvSpPr>
          <p:spPr bwMode="auto">
            <a:xfrm>
              <a:off x="768" y="225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8679" name="Group 16">
            <a:extLst>
              <a:ext uri="{FF2B5EF4-FFF2-40B4-BE49-F238E27FC236}">
                <a16:creationId xmlns:a16="http://schemas.microsoft.com/office/drawing/2014/main" id="{A297320D-D22A-4B41-A5C9-B3C47FB1370B}"/>
              </a:ext>
            </a:extLst>
          </p:cNvPr>
          <p:cNvGrpSpPr>
            <a:grpSpLocks/>
          </p:cNvGrpSpPr>
          <p:nvPr/>
        </p:nvGrpSpPr>
        <p:grpSpPr bwMode="auto">
          <a:xfrm rot="10800000" flipV="1">
            <a:off x="4495800" y="4953000"/>
            <a:ext cx="685800" cy="990600"/>
            <a:chOff x="768" y="1440"/>
            <a:chExt cx="240" cy="816"/>
          </a:xfrm>
        </p:grpSpPr>
        <p:sp>
          <p:nvSpPr>
            <p:cNvPr id="28682" name="Line 17">
              <a:extLst>
                <a:ext uri="{FF2B5EF4-FFF2-40B4-BE49-F238E27FC236}">
                  <a16:creationId xmlns:a16="http://schemas.microsoft.com/office/drawing/2014/main" id="{F3E24050-A467-4266-934F-4B340C29B6F7}"/>
                </a:ext>
              </a:extLst>
            </p:cNvPr>
            <p:cNvSpPr>
              <a:spLocks noChangeShapeType="1"/>
            </p:cNvSpPr>
            <p:nvPr/>
          </p:nvSpPr>
          <p:spPr bwMode="auto">
            <a:xfrm flipH="1">
              <a:off x="768" y="144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3" name="Line 18">
              <a:extLst>
                <a:ext uri="{FF2B5EF4-FFF2-40B4-BE49-F238E27FC236}">
                  <a16:creationId xmlns:a16="http://schemas.microsoft.com/office/drawing/2014/main" id="{94E34D9A-FE5D-4F38-A0F5-56D0F21BC062}"/>
                </a:ext>
              </a:extLst>
            </p:cNvPr>
            <p:cNvSpPr>
              <a:spLocks noChangeShapeType="1"/>
            </p:cNvSpPr>
            <p:nvPr/>
          </p:nvSpPr>
          <p:spPr bwMode="auto">
            <a:xfrm>
              <a:off x="768" y="1440"/>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4" name="Line 19">
              <a:extLst>
                <a:ext uri="{FF2B5EF4-FFF2-40B4-BE49-F238E27FC236}">
                  <a16:creationId xmlns:a16="http://schemas.microsoft.com/office/drawing/2014/main" id="{434E4235-5A16-47CB-96F2-2999451A9FA2}"/>
                </a:ext>
              </a:extLst>
            </p:cNvPr>
            <p:cNvSpPr>
              <a:spLocks noChangeShapeType="1"/>
            </p:cNvSpPr>
            <p:nvPr/>
          </p:nvSpPr>
          <p:spPr bwMode="auto">
            <a:xfrm>
              <a:off x="768" y="225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8680" name="Text Box 20">
            <a:extLst>
              <a:ext uri="{FF2B5EF4-FFF2-40B4-BE49-F238E27FC236}">
                <a16:creationId xmlns:a16="http://schemas.microsoft.com/office/drawing/2014/main" id="{A744A572-8F7A-44D3-B3FE-0F578AB1AA0B}"/>
              </a:ext>
            </a:extLst>
          </p:cNvPr>
          <p:cNvSpPr txBox="1">
            <a:spLocks noChangeArrowheads="1"/>
          </p:cNvSpPr>
          <p:nvPr/>
        </p:nvSpPr>
        <p:spPr bwMode="auto">
          <a:xfrm>
            <a:off x="5159375" y="5037138"/>
            <a:ext cx="936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a:latin typeface="Arial" panose="020B0604020202020204" pitchFamily="34" charset="0"/>
              </a:rPr>
              <a:t>Inner</a:t>
            </a:r>
          </a:p>
          <a:p>
            <a:pPr eaLnBrk="1" hangingPunct="1">
              <a:spcBef>
                <a:spcPct val="0"/>
              </a:spcBef>
              <a:buFontTx/>
              <a:buNone/>
            </a:pPr>
            <a:r>
              <a:rPr lang="en-US" altLang="zh-CN">
                <a:latin typeface="Arial" panose="020B0604020202020204" pitchFamily="34" charset="0"/>
              </a:rPr>
              <a:t>loop</a:t>
            </a:r>
          </a:p>
        </p:txBody>
      </p:sp>
      <p:sp>
        <p:nvSpPr>
          <p:cNvPr id="28681" name="Text Box 21">
            <a:extLst>
              <a:ext uri="{FF2B5EF4-FFF2-40B4-BE49-F238E27FC236}">
                <a16:creationId xmlns:a16="http://schemas.microsoft.com/office/drawing/2014/main" id="{6EC8A8CD-AE70-47D0-ABE5-DED4B5F3B193}"/>
              </a:ext>
            </a:extLst>
          </p:cNvPr>
          <p:cNvSpPr txBox="1">
            <a:spLocks noChangeArrowheads="1"/>
          </p:cNvSpPr>
          <p:nvPr/>
        </p:nvSpPr>
        <p:spPr bwMode="auto">
          <a:xfrm>
            <a:off x="7300913" y="5113338"/>
            <a:ext cx="10048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a:latin typeface="Arial" panose="020B0604020202020204" pitchFamily="34" charset="0"/>
              </a:rPr>
              <a:t>Outer</a:t>
            </a:r>
          </a:p>
          <a:p>
            <a:pPr eaLnBrk="1" hangingPunct="1">
              <a:spcBef>
                <a:spcPct val="0"/>
              </a:spcBef>
              <a:buFontTx/>
              <a:buNone/>
            </a:pPr>
            <a:r>
              <a:rPr lang="en-US" altLang="zh-CN">
                <a:latin typeface="Arial" panose="020B0604020202020204" pitchFamily="34" charset="0"/>
              </a:rPr>
              <a:t>loop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7B4543A7-91B5-435D-AAFD-F95DC303B530}"/>
              </a:ext>
            </a:extLst>
          </p:cNvPr>
          <p:cNvSpPr>
            <a:spLocks noGrp="1"/>
          </p:cNvSpPr>
          <p:nvPr>
            <p:ph type="title"/>
          </p:nvPr>
        </p:nvSpPr>
        <p:spPr/>
        <p:txBody>
          <a:bodyPr/>
          <a:lstStyle/>
          <a:p>
            <a:r>
              <a:rPr kumimoji="1" lang="en-US" altLang="zh-CN"/>
              <a:t>Examples of nested loops</a:t>
            </a:r>
            <a:endParaRPr kumimoji="1" lang="zh-CN" altLang="en-US"/>
          </a:p>
        </p:txBody>
      </p:sp>
      <p:pic>
        <p:nvPicPr>
          <p:cNvPr id="30723" name="图片 40">
            <a:extLst>
              <a:ext uri="{FF2B5EF4-FFF2-40B4-BE49-F238E27FC236}">
                <a16:creationId xmlns:a16="http://schemas.microsoft.com/office/drawing/2014/main" id="{3DF9946E-5D73-433F-A462-A020C4F7E3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 y="838200"/>
            <a:ext cx="79502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图片 47">
            <a:extLst>
              <a:ext uri="{FF2B5EF4-FFF2-40B4-BE49-F238E27FC236}">
                <a16:creationId xmlns:a16="http://schemas.microsoft.com/office/drawing/2014/main" id="{1961B573-05B9-4BC6-9FD4-0E5446CB2F9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187700"/>
            <a:ext cx="86487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DCE1726B-1038-499E-ACD0-FF3A2A70A925}"/>
              </a:ext>
            </a:extLst>
          </p:cNvPr>
          <p:cNvSpPr>
            <a:spLocks noGrp="1"/>
          </p:cNvSpPr>
          <p:nvPr>
            <p:ph type="title"/>
          </p:nvPr>
        </p:nvSpPr>
        <p:spPr/>
        <p:txBody>
          <a:bodyPr/>
          <a:lstStyle/>
          <a:p>
            <a:r>
              <a:rPr kumimoji="1" lang="en-US" altLang="zh-CN"/>
              <a:t>An example</a:t>
            </a:r>
            <a:endParaRPr kumimoji="1" lang="zh-CN" altLang="en-US"/>
          </a:p>
        </p:txBody>
      </p:sp>
      <p:sp>
        <p:nvSpPr>
          <p:cNvPr id="32771" name="Rectangle 3">
            <a:extLst>
              <a:ext uri="{FF2B5EF4-FFF2-40B4-BE49-F238E27FC236}">
                <a16:creationId xmlns:a16="http://schemas.microsoft.com/office/drawing/2014/main" id="{2567C2CF-1D51-4F39-A8F5-9289752F78D3}"/>
              </a:ext>
            </a:extLst>
          </p:cNvPr>
          <p:cNvSpPr txBox="1">
            <a:spLocks noChangeArrowheads="1"/>
          </p:cNvSpPr>
          <p:nvPr/>
        </p:nvSpPr>
        <p:spPr bwMode="auto">
          <a:xfrm>
            <a:off x="228600" y="990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nSpc>
                <a:spcPct val="85000"/>
              </a:lnSpc>
            </a:pPr>
            <a:r>
              <a:rPr lang="en-US" altLang="zh-CN" sz="2300"/>
              <a:t>Write a program to print the multiplication table from 1×1 to 12×10 as shown below is given:</a:t>
            </a:r>
            <a:r>
              <a:rPr lang="fr-FR" altLang="zh-CN" sz="2300"/>
              <a:t>    </a:t>
            </a:r>
          </a:p>
          <a:p>
            <a:pPr>
              <a:lnSpc>
                <a:spcPct val="80000"/>
              </a:lnSpc>
              <a:buFont typeface="Wingdings" panose="05000000000000000000" pitchFamily="2" charset="2"/>
              <a:buNone/>
            </a:pPr>
            <a:r>
              <a:rPr lang="fr-FR" altLang="zh-CN" sz="2300"/>
              <a:t>    1    2    3    4    5    6    7    8     9   10</a:t>
            </a:r>
          </a:p>
          <a:p>
            <a:pPr>
              <a:lnSpc>
                <a:spcPct val="80000"/>
              </a:lnSpc>
              <a:buFont typeface="Wingdings" panose="05000000000000000000" pitchFamily="2" charset="2"/>
              <a:buNone/>
            </a:pPr>
            <a:r>
              <a:rPr lang="fr-FR" altLang="zh-CN" sz="2300"/>
              <a:t>    2    4    6    8  10  12  14  16   18   20</a:t>
            </a:r>
          </a:p>
          <a:p>
            <a:pPr>
              <a:lnSpc>
                <a:spcPct val="80000"/>
              </a:lnSpc>
              <a:buFont typeface="Wingdings" panose="05000000000000000000" pitchFamily="2" charset="2"/>
              <a:buNone/>
            </a:pPr>
            <a:r>
              <a:rPr lang="fr-FR" altLang="zh-CN" sz="2300"/>
              <a:t>    3    6    9  12  15  18  21  24   27   30</a:t>
            </a:r>
          </a:p>
          <a:p>
            <a:pPr>
              <a:lnSpc>
                <a:spcPct val="80000"/>
              </a:lnSpc>
              <a:buFont typeface="Wingdings" panose="05000000000000000000" pitchFamily="2" charset="2"/>
              <a:buNone/>
            </a:pPr>
            <a:r>
              <a:rPr lang="fr-FR" altLang="zh-CN" sz="2300"/>
              <a:t>    4    8  12  16  20  24  28  32   36   40</a:t>
            </a:r>
          </a:p>
          <a:p>
            <a:pPr>
              <a:lnSpc>
                <a:spcPct val="80000"/>
              </a:lnSpc>
              <a:buFont typeface="Wingdings" panose="05000000000000000000" pitchFamily="2" charset="2"/>
              <a:buNone/>
            </a:pPr>
            <a:r>
              <a:rPr lang="fr-FR" altLang="zh-CN" sz="2300"/>
              <a:t>    5  10  15  20  25  30  35  40   45   50</a:t>
            </a:r>
          </a:p>
          <a:p>
            <a:pPr>
              <a:lnSpc>
                <a:spcPct val="80000"/>
              </a:lnSpc>
              <a:buFont typeface="Wingdings" panose="05000000000000000000" pitchFamily="2" charset="2"/>
              <a:buNone/>
            </a:pPr>
            <a:r>
              <a:rPr lang="fr-FR" altLang="zh-CN" sz="2300"/>
              <a:t>    6  12  18  24  30  36  42  48   54   60</a:t>
            </a:r>
          </a:p>
          <a:p>
            <a:pPr>
              <a:lnSpc>
                <a:spcPct val="80000"/>
              </a:lnSpc>
              <a:buFont typeface="Wingdings" panose="05000000000000000000" pitchFamily="2" charset="2"/>
              <a:buNone/>
            </a:pPr>
            <a:r>
              <a:rPr lang="fr-FR" altLang="zh-CN" sz="2300"/>
              <a:t>    7  14  21  28  35  42  49  56   63   70</a:t>
            </a:r>
          </a:p>
          <a:p>
            <a:pPr>
              <a:lnSpc>
                <a:spcPct val="80000"/>
              </a:lnSpc>
              <a:buFont typeface="Wingdings" panose="05000000000000000000" pitchFamily="2" charset="2"/>
              <a:buNone/>
            </a:pPr>
            <a:r>
              <a:rPr lang="fr-FR" altLang="zh-CN" sz="2300"/>
              <a:t>    8  16  24  32  40  48  56  64   72   80</a:t>
            </a:r>
          </a:p>
          <a:p>
            <a:pPr>
              <a:lnSpc>
                <a:spcPct val="80000"/>
              </a:lnSpc>
              <a:buFont typeface="Wingdings" panose="05000000000000000000" pitchFamily="2" charset="2"/>
              <a:buNone/>
            </a:pPr>
            <a:r>
              <a:rPr lang="fr-FR" altLang="zh-CN" sz="2300"/>
              <a:t>    9  18  27  36  45  54  63  72   81   90</a:t>
            </a:r>
          </a:p>
          <a:p>
            <a:pPr>
              <a:lnSpc>
                <a:spcPct val="80000"/>
              </a:lnSpc>
              <a:buFont typeface="Wingdings" panose="05000000000000000000" pitchFamily="2" charset="2"/>
              <a:buNone/>
            </a:pPr>
            <a:r>
              <a:rPr lang="fr-FR" altLang="zh-CN" sz="2300"/>
              <a:t>  10  20  30  40  50  60  70  80   90 100</a:t>
            </a:r>
          </a:p>
          <a:p>
            <a:pPr>
              <a:lnSpc>
                <a:spcPct val="80000"/>
              </a:lnSpc>
              <a:buFont typeface="Wingdings" panose="05000000000000000000" pitchFamily="2" charset="2"/>
              <a:buNone/>
            </a:pPr>
            <a:r>
              <a:rPr lang="fr-FR" altLang="zh-CN" sz="2300"/>
              <a:t>  11  22  33  44  55  66  77  88   99 110</a:t>
            </a:r>
          </a:p>
          <a:p>
            <a:pPr>
              <a:lnSpc>
                <a:spcPct val="80000"/>
              </a:lnSpc>
              <a:buFont typeface="Wingdings" panose="05000000000000000000" pitchFamily="2" charset="2"/>
              <a:buNone/>
            </a:pPr>
            <a:r>
              <a:rPr lang="fr-FR" altLang="zh-CN" sz="2300"/>
              <a:t>  12  24  36  48  60  72  84  96 108 120</a:t>
            </a:r>
            <a:endParaRPr lang="en-US" altLang="zh-CN" sz="2300"/>
          </a:p>
        </p:txBody>
      </p:sp>
      <p:sp>
        <p:nvSpPr>
          <p:cNvPr id="5" name="内容占位符 2">
            <a:extLst>
              <a:ext uri="{FF2B5EF4-FFF2-40B4-BE49-F238E27FC236}">
                <a16:creationId xmlns:a16="http://schemas.microsoft.com/office/drawing/2014/main" id="{552A401F-C08C-4AB7-BFAF-0D7FDC77A322}"/>
              </a:ext>
            </a:extLst>
          </p:cNvPr>
          <p:cNvSpPr>
            <a:spLocks noGrp="1"/>
          </p:cNvSpPr>
          <p:nvPr>
            <p:ph idx="1"/>
          </p:nvPr>
        </p:nvSpPr>
        <p:spPr>
          <a:xfrm>
            <a:off x="5181600" y="1524000"/>
            <a:ext cx="3733800" cy="457200"/>
          </a:xfrm>
        </p:spPr>
        <p:txBody>
          <a:bodyPr/>
          <a:lstStyle/>
          <a:p>
            <a:pPr marL="0" indent="0">
              <a:buFont typeface="Wingdings" panose="05000000000000000000" pitchFamily="2" charset="2"/>
              <a:buNone/>
            </a:pPr>
            <a:r>
              <a:rPr kumimoji="1" lang="en-US" altLang="zh-CN">
                <a:ea typeface="宋体" panose="02010600030101010101" pitchFamily="2" charset="-122"/>
              </a:rPr>
              <a:t>1</a:t>
            </a:r>
            <a:r>
              <a:rPr lang="en-US" altLang="zh-CN">
                <a:ea typeface="宋体" panose="02010600030101010101" pitchFamily="2" charset="-122"/>
              </a:rPr>
              <a:t>×1 1×2 1×3 … 1×10</a:t>
            </a:r>
            <a:endParaRPr kumimoji="1" lang="zh-CN" altLang="en-US">
              <a:ea typeface="宋体" panose="02010600030101010101" pitchFamily="2" charset="-122"/>
            </a:endParaRPr>
          </a:p>
        </p:txBody>
      </p:sp>
      <p:sp>
        <p:nvSpPr>
          <p:cNvPr id="6" name="内容占位符 2">
            <a:extLst>
              <a:ext uri="{FF2B5EF4-FFF2-40B4-BE49-F238E27FC236}">
                <a16:creationId xmlns:a16="http://schemas.microsoft.com/office/drawing/2014/main" id="{564E1241-6D3E-42FE-9A17-2C230506B546}"/>
              </a:ext>
            </a:extLst>
          </p:cNvPr>
          <p:cNvSpPr txBox="1">
            <a:spLocks/>
          </p:cNvSpPr>
          <p:nvPr/>
        </p:nvSpPr>
        <p:spPr bwMode="auto">
          <a:xfrm>
            <a:off x="5181600" y="19050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buFont typeface="Wingdings" panose="05000000000000000000" pitchFamily="2" charset="2"/>
              <a:buNone/>
            </a:pPr>
            <a:r>
              <a:rPr kumimoji="1" lang="en-US" altLang="zh-CN"/>
              <a:t>2</a:t>
            </a:r>
            <a:r>
              <a:rPr lang="en-US" altLang="zh-CN"/>
              <a:t>×1 2×2 2×3 … 2×10</a:t>
            </a:r>
            <a:endParaRPr kumimoji="1" lang="zh-CN" altLang="en-US"/>
          </a:p>
        </p:txBody>
      </p:sp>
      <p:sp>
        <p:nvSpPr>
          <p:cNvPr id="7" name="内容占位符 2">
            <a:extLst>
              <a:ext uri="{FF2B5EF4-FFF2-40B4-BE49-F238E27FC236}">
                <a16:creationId xmlns:a16="http://schemas.microsoft.com/office/drawing/2014/main" id="{22C5F3C9-5EEB-43EE-99C3-454F0233492D}"/>
              </a:ext>
            </a:extLst>
          </p:cNvPr>
          <p:cNvSpPr txBox="1">
            <a:spLocks/>
          </p:cNvSpPr>
          <p:nvPr/>
        </p:nvSpPr>
        <p:spPr bwMode="auto">
          <a:xfrm>
            <a:off x="5181600" y="22860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buFont typeface="Wingdings" panose="05000000000000000000" pitchFamily="2" charset="2"/>
              <a:buNone/>
            </a:pPr>
            <a:r>
              <a:rPr kumimoji="1" lang="en-US" altLang="zh-CN"/>
              <a:t>3</a:t>
            </a:r>
            <a:r>
              <a:rPr lang="en-US" altLang="zh-CN"/>
              <a:t>×1 3×2 3×3 … 3×10</a:t>
            </a:r>
            <a:endParaRPr kumimoji="1" lang="zh-CN" altLang="en-US"/>
          </a:p>
        </p:txBody>
      </p:sp>
      <p:sp>
        <p:nvSpPr>
          <p:cNvPr id="8" name="内容占位符 2">
            <a:extLst>
              <a:ext uri="{FF2B5EF4-FFF2-40B4-BE49-F238E27FC236}">
                <a16:creationId xmlns:a16="http://schemas.microsoft.com/office/drawing/2014/main" id="{138F6CFD-A72B-483E-936F-7344ECCA0F43}"/>
              </a:ext>
            </a:extLst>
          </p:cNvPr>
          <p:cNvSpPr txBox="1">
            <a:spLocks/>
          </p:cNvSpPr>
          <p:nvPr/>
        </p:nvSpPr>
        <p:spPr bwMode="auto">
          <a:xfrm>
            <a:off x="4953000" y="54102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buFont typeface="Wingdings" panose="05000000000000000000" pitchFamily="2" charset="2"/>
              <a:buNone/>
            </a:pPr>
            <a:r>
              <a:rPr kumimoji="1" lang="en-US" altLang="zh-CN"/>
              <a:t>12</a:t>
            </a:r>
            <a:r>
              <a:rPr lang="en-US" altLang="zh-CN"/>
              <a:t>×1 12×2 12×3 … 12×10</a:t>
            </a:r>
            <a:endParaRPr kumimoji="1" lang="zh-CN" altLang="en-US"/>
          </a:p>
        </p:txBody>
      </p:sp>
      <p:sp>
        <p:nvSpPr>
          <p:cNvPr id="9" name="矩形 8">
            <a:extLst>
              <a:ext uri="{FF2B5EF4-FFF2-40B4-BE49-F238E27FC236}">
                <a16:creationId xmlns:a16="http://schemas.microsoft.com/office/drawing/2014/main" id="{FEDDB0EF-CA64-4DD0-9A14-3E2A5C7CEF97}"/>
              </a:ext>
            </a:extLst>
          </p:cNvPr>
          <p:cNvSpPr>
            <a:spLocks noChangeArrowheads="1"/>
          </p:cNvSpPr>
          <p:nvPr/>
        </p:nvSpPr>
        <p:spPr bwMode="auto">
          <a:xfrm>
            <a:off x="0" y="5900738"/>
            <a:ext cx="914400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85000"/>
              </a:lnSpc>
              <a:spcBef>
                <a:spcPct val="0"/>
              </a:spcBef>
              <a:buFontTx/>
              <a:buNone/>
            </a:pPr>
            <a:r>
              <a:rPr lang="en-US" altLang="zh-CN">
                <a:latin typeface="Arial" panose="020B0604020202020204" pitchFamily="34" charset="0"/>
              </a:rPr>
              <a:t>We may calculate row by row </a:t>
            </a:r>
            <a:r>
              <a:rPr lang="en-US" altLang="zh-CN">
                <a:latin typeface="Arial" panose="020B0604020202020204" pitchFamily="34" charset="0"/>
                <a:sym typeface="Wingdings" panose="05000000000000000000" pitchFamily="2" charset="2"/>
              </a:rPr>
              <a:t> a loop</a:t>
            </a:r>
          </a:p>
          <a:p>
            <a:pPr eaLnBrk="1" hangingPunct="1">
              <a:lnSpc>
                <a:spcPct val="85000"/>
              </a:lnSpc>
              <a:spcBef>
                <a:spcPct val="0"/>
              </a:spcBef>
              <a:buFontTx/>
              <a:buNone/>
            </a:pPr>
            <a:r>
              <a:rPr lang="en-US" altLang="zh-CN">
                <a:latin typeface="Arial" panose="020B0604020202020204" pitchFamily="34" charset="0"/>
                <a:sym typeface="Wingdings" panose="05000000000000000000" pitchFamily="2" charset="2"/>
              </a:rPr>
              <a:t>Each row  is composed of repeating multiplications  a loop</a:t>
            </a:r>
            <a:r>
              <a:rPr lang="fr-FR" altLang="zh-CN">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wipe(down)">
                                      <p:cBhvr>
                                        <p:cTn id="3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D0189A42-9BAA-4BC1-82C1-B36D62391843}"/>
              </a:ext>
            </a:extLst>
          </p:cNvPr>
          <p:cNvSpPr>
            <a:spLocks noGrp="1"/>
          </p:cNvSpPr>
          <p:nvPr>
            <p:ph type="title"/>
          </p:nvPr>
        </p:nvSpPr>
        <p:spPr/>
        <p:txBody>
          <a:bodyPr/>
          <a:lstStyle/>
          <a:p>
            <a:r>
              <a:rPr kumimoji="1" lang="en-US" altLang="zh-CN"/>
              <a:t>Program</a:t>
            </a:r>
            <a:endParaRPr kumimoji="1" lang="zh-CN" altLang="en-US"/>
          </a:p>
        </p:txBody>
      </p:sp>
      <p:sp>
        <p:nvSpPr>
          <p:cNvPr id="34819" name="Rectangle 3">
            <a:extLst>
              <a:ext uri="{FF2B5EF4-FFF2-40B4-BE49-F238E27FC236}">
                <a16:creationId xmlns:a16="http://schemas.microsoft.com/office/drawing/2014/main" id="{D258E595-14F5-4D2A-ABD2-433D95F0A091}"/>
              </a:ext>
            </a:extLst>
          </p:cNvPr>
          <p:cNvSpPr txBox="1">
            <a:spLocks noChangeArrowheads="1"/>
          </p:cNvSpPr>
          <p:nvPr/>
        </p:nvSpPr>
        <p:spPr bwMode="auto">
          <a:xfrm>
            <a:off x="457200" y="990600"/>
            <a:ext cx="8229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nSpc>
                <a:spcPct val="80000"/>
              </a:lnSpc>
              <a:buFont typeface="Wingdings" panose="05000000000000000000" pitchFamily="2" charset="2"/>
              <a:buNone/>
            </a:pPr>
            <a:r>
              <a:rPr lang="en-US" altLang="zh-CN"/>
              <a:t>#define ROWMAX 10</a:t>
            </a:r>
          </a:p>
          <a:p>
            <a:pPr>
              <a:lnSpc>
                <a:spcPct val="80000"/>
              </a:lnSpc>
              <a:buFont typeface="Wingdings" panose="05000000000000000000" pitchFamily="2" charset="2"/>
              <a:buNone/>
            </a:pPr>
            <a:r>
              <a:rPr lang="en-US" altLang="zh-CN"/>
              <a:t>#define COLMAX 12</a:t>
            </a:r>
          </a:p>
          <a:p>
            <a:pPr>
              <a:lnSpc>
                <a:spcPct val="80000"/>
              </a:lnSpc>
              <a:buFont typeface="Wingdings" panose="05000000000000000000" pitchFamily="2" charset="2"/>
              <a:buNone/>
            </a:pPr>
            <a:r>
              <a:rPr lang="en-US" altLang="zh-CN"/>
              <a:t>main()</a:t>
            </a:r>
          </a:p>
          <a:p>
            <a:pPr>
              <a:lnSpc>
                <a:spcPct val="80000"/>
              </a:lnSpc>
              <a:buFont typeface="Wingdings" panose="05000000000000000000" pitchFamily="2" charset="2"/>
              <a:buNone/>
            </a:pPr>
            <a:r>
              <a:rPr lang="en-US" altLang="zh-CN"/>
              <a:t>{</a:t>
            </a:r>
          </a:p>
          <a:p>
            <a:pPr>
              <a:lnSpc>
                <a:spcPct val="80000"/>
              </a:lnSpc>
              <a:buFont typeface="Wingdings" panose="05000000000000000000" pitchFamily="2" charset="2"/>
              <a:buNone/>
            </a:pPr>
            <a:r>
              <a:rPr lang="en-US" altLang="zh-CN"/>
              <a:t>	int row, column,y;</a:t>
            </a:r>
          </a:p>
          <a:p>
            <a:pPr>
              <a:lnSpc>
                <a:spcPct val="80000"/>
              </a:lnSpc>
              <a:buFont typeface="Wingdings" panose="05000000000000000000" pitchFamily="2" charset="2"/>
              <a:buNone/>
            </a:pPr>
            <a:r>
              <a:rPr lang="en-US" altLang="zh-CN"/>
              <a:t>	for(row=1;row&lt;=ROWMAX;++row)</a:t>
            </a:r>
          </a:p>
          <a:p>
            <a:pPr>
              <a:lnSpc>
                <a:spcPct val="80000"/>
              </a:lnSpc>
              <a:buFont typeface="Wingdings" panose="05000000000000000000" pitchFamily="2" charset="2"/>
              <a:buNone/>
            </a:pPr>
            <a:r>
              <a:rPr lang="en-US" altLang="zh-CN"/>
              <a:t>	{</a:t>
            </a:r>
          </a:p>
          <a:p>
            <a:pPr>
              <a:lnSpc>
                <a:spcPct val="80000"/>
              </a:lnSpc>
              <a:buFont typeface="Wingdings" panose="05000000000000000000" pitchFamily="2" charset="2"/>
              <a:buNone/>
            </a:pPr>
            <a:r>
              <a:rPr lang="en-US" altLang="zh-CN"/>
              <a:t>		for(column=1;column&lt;=COLMAX;++column)</a:t>
            </a:r>
          </a:p>
          <a:p>
            <a:pPr>
              <a:lnSpc>
                <a:spcPct val="80000"/>
              </a:lnSpc>
              <a:buFont typeface="Wingdings" panose="05000000000000000000" pitchFamily="2" charset="2"/>
              <a:buNone/>
            </a:pPr>
            <a:r>
              <a:rPr lang="en-US" altLang="zh-CN"/>
              <a:t>		{</a:t>
            </a:r>
          </a:p>
          <a:p>
            <a:pPr>
              <a:lnSpc>
                <a:spcPct val="80000"/>
              </a:lnSpc>
              <a:buFont typeface="Wingdings" panose="05000000000000000000" pitchFamily="2" charset="2"/>
              <a:buNone/>
            </a:pPr>
            <a:r>
              <a:rPr lang="en-US" altLang="zh-CN"/>
              <a:t>			y=row*column;</a:t>
            </a:r>
          </a:p>
          <a:p>
            <a:pPr>
              <a:lnSpc>
                <a:spcPct val="80000"/>
              </a:lnSpc>
              <a:buFont typeface="Wingdings" panose="05000000000000000000" pitchFamily="2" charset="2"/>
              <a:buNone/>
            </a:pPr>
            <a:r>
              <a:rPr lang="en-US" altLang="zh-CN"/>
              <a:t>			printf(</a:t>
            </a:r>
            <a:r>
              <a:rPr lang="zh-CN" altLang="en-US"/>
              <a:t>“</a:t>
            </a:r>
            <a:r>
              <a:rPr lang="en-US" altLang="zh-CN"/>
              <a:t>%4d</a:t>
            </a:r>
            <a:r>
              <a:rPr lang="zh-CN" altLang="en-US"/>
              <a:t>”</a:t>
            </a:r>
            <a:r>
              <a:rPr lang="en-US" altLang="zh-CN"/>
              <a:t>,y);</a:t>
            </a:r>
          </a:p>
          <a:p>
            <a:pPr>
              <a:lnSpc>
                <a:spcPct val="80000"/>
              </a:lnSpc>
              <a:buFont typeface="Wingdings" panose="05000000000000000000" pitchFamily="2" charset="2"/>
              <a:buNone/>
            </a:pPr>
            <a:r>
              <a:rPr lang="en-US" altLang="zh-CN"/>
              <a:t>		}</a:t>
            </a:r>
          </a:p>
          <a:p>
            <a:pPr>
              <a:lnSpc>
                <a:spcPct val="80000"/>
              </a:lnSpc>
              <a:buFont typeface="Wingdings" panose="05000000000000000000" pitchFamily="2" charset="2"/>
              <a:buNone/>
            </a:pPr>
            <a:r>
              <a:rPr lang="en-US" altLang="zh-CN"/>
              <a:t>		printf(</a:t>
            </a:r>
            <a:r>
              <a:rPr lang="zh-CN" altLang="en-US"/>
              <a:t>“</a:t>
            </a:r>
            <a:r>
              <a:rPr lang="en-US" altLang="zh-CN"/>
              <a:t>\n</a:t>
            </a:r>
            <a:r>
              <a:rPr lang="zh-CN" altLang="en-US"/>
              <a:t>”</a:t>
            </a:r>
            <a:r>
              <a:rPr lang="en-US" altLang="zh-CN"/>
              <a:t>);</a:t>
            </a:r>
          </a:p>
          <a:p>
            <a:pPr>
              <a:lnSpc>
                <a:spcPct val="80000"/>
              </a:lnSpc>
              <a:buFont typeface="Wingdings" panose="05000000000000000000" pitchFamily="2" charset="2"/>
              <a:buNone/>
            </a:pPr>
            <a:r>
              <a:rPr lang="en-US" altLang="zh-CN"/>
              <a:t>	}</a:t>
            </a:r>
          </a:p>
          <a:p>
            <a:pPr>
              <a:lnSpc>
                <a:spcPct val="80000"/>
              </a:lnSpc>
              <a:buFont typeface="Wingdings" panose="05000000000000000000" pitchFamily="2" charset="2"/>
              <a:buNone/>
            </a:pPr>
            <a:r>
              <a:rPr lang="en-US" altLang="zh-CN"/>
              <a:t>}</a:t>
            </a:r>
          </a:p>
        </p:txBody>
      </p:sp>
      <p:sp>
        <p:nvSpPr>
          <p:cNvPr id="34820" name="矩形 4">
            <a:extLst>
              <a:ext uri="{FF2B5EF4-FFF2-40B4-BE49-F238E27FC236}">
                <a16:creationId xmlns:a16="http://schemas.microsoft.com/office/drawing/2014/main" id="{6040FA8F-1F5E-4B1A-A0FC-6ACD55F13EBF}"/>
              </a:ext>
            </a:extLst>
          </p:cNvPr>
          <p:cNvSpPr>
            <a:spLocks noChangeArrowheads="1"/>
          </p:cNvSpPr>
          <p:nvPr/>
        </p:nvSpPr>
        <p:spPr bwMode="auto">
          <a:xfrm>
            <a:off x="838200" y="2846388"/>
            <a:ext cx="7162800" cy="3276600"/>
          </a:xfrm>
          <a:prstGeom prst="rect">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endParaRPr lang="zh-CN" altLang="en-US" sz="1400">
              <a:latin typeface="Arial" panose="020B0604020202020204" pitchFamily="34" charset="0"/>
            </a:endParaRPr>
          </a:p>
        </p:txBody>
      </p:sp>
      <p:sp>
        <p:nvSpPr>
          <p:cNvPr id="34821" name="矩形 5">
            <a:extLst>
              <a:ext uri="{FF2B5EF4-FFF2-40B4-BE49-F238E27FC236}">
                <a16:creationId xmlns:a16="http://schemas.microsoft.com/office/drawing/2014/main" id="{F8A01BFC-46EF-4341-BA66-2A3809D8BFFD}"/>
              </a:ext>
            </a:extLst>
          </p:cNvPr>
          <p:cNvSpPr>
            <a:spLocks noChangeArrowheads="1"/>
          </p:cNvSpPr>
          <p:nvPr/>
        </p:nvSpPr>
        <p:spPr bwMode="auto">
          <a:xfrm>
            <a:off x="1219200" y="3505200"/>
            <a:ext cx="6400800" cy="1914525"/>
          </a:xfrm>
          <a:prstGeom prst="rect">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endParaRPr kumimoji="1" lang="zh-CN" altLang="en-US" sz="2000">
              <a:latin typeface="楷体" panose="02010609060101010101" pitchFamily="49" charset="-122"/>
              <a:ea typeface="楷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CCF445FE-2E3D-45C4-AB7A-4AFA05B130C3}"/>
              </a:ext>
            </a:extLst>
          </p:cNvPr>
          <p:cNvSpPr>
            <a:spLocks noGrp="1"/>
          </p:cNvSpPr>
          <p:nvPr>
            <p:ph type="title"/>
          </p:nvPr>
        </p:nvSpPr>
        <p:spPr/>
        <p:txBody>
          <a:bodyPr/>
          <a:lstStyle/>
          <a:p>
            <a:r>
              <a:rPr kumimoji="1" lang="en-US" altLang="zh-CN"/>
              <a:t>Exercise</a:t>
            </a:r>
            <a:endParaRPr kumimoji="1" lang="zh-CN" altLang="en-US"/>
          </a:p>
        </p:txBody>
      </p:sp>
      <p:sp>
        <p:nvSpPr>
          <p:cNvPr id="36867" name="内容占位符 2">
            <a:extLst>
              <a:ext uri="{FF2B5EF4-FFF2-40B4-BE49-F238E27FC236}">
                <a16:creationId xmlns:a16="http://schemas.microsoft.com/office/drawing/2014/main" id="{4E6D8759-ED8C-49E6-979D-37A3502B5913}"/>
              </a:ext>
            </a:extLst>
          </p:cNvPr>
          <p:cNvSpPr>
            <a:spLocks noGrp="1"/>
          </p:cNvSpPr>
          <p:nvPr>
            <p:ph idx="1"/>
          </p:nvPr>
        </p:nvSpPr>
        <p:spPr>
          <a:xfrm>
            <a:off x="304800" y="990600"/>
            <a:ext cx="8610600" cy="2209800"/>
          </a:xfrm>
        </p:spPr>
        <p:txBody>
          <a:bodyPr/>
          <a:lstStyle/>
          <a:p>
            <a:r>
              <a:rPr kumimoji="1" lang="en-US" altLang="zh-CN">
                <a:ea typeface="宋体" panose="02010600030101010101" pitchFamily="2" charset="-122"/>
              </a:rPr>
              <a:t>Count the residents in a building with 3 floors each of which has 6 rooms. Read the number of persons in one single room from the keyboard, and also output the residents in each floor. </a:t>
            </a:r>
          </a:p>
          <a:p>
            <a:pPr lvl="1"/>
            <a:r>
              <a:rPr kumimoji="1" lang="en-US" altLang="zh-CN">
                <a:ea typeface="宋体" panose="02010600030101010101" pitchFamily="2" charset="-122"/>
              </a:rPr>
              <a:t>Inner loop for ??</a:t>
            </a:r>
          </a:p>
          <a:p>
            <a:pPr lvl="1"/>
            <a:r>
              <a:rPr kumimoji="1" lang="en-US" altLang="zh-CN">
                <a:ea typeface="宋体" panose="02010600030101010101" pitchFamily="2" charset="-122"/>
              </a:rPr>
              <a:t>Outer loop for ??</a:t>
            </a:r>
            <a:endParaRPr kumimoji="1" lang="zh-CN" altLang="en-US">
              <a:ea typeface="宋体" panose="02010600030101010101" pitchFamily="2" charset="-122"/>
            </a:endParaRPr>
          </a:p>
        </p:txBody>
      </p:sp>
      <p:graphicFrame>
        <p:nvGraphicFramePr>
          <p:cNvPr id="4" name="Object 19">
            <a:extLst>
              <a:ext uri="{FF2B5EF4-FFF2-40B4-BE49-F238E27FC236}">
                <a16:creationId xmlns:a16="http://schemas.microsoft.com/office/drawing/2014/main" id="{BB81DB94-282F-4268-BD4B-345B66DBF773}"/>
              </a:ext>
            </a:extLst>
          </p:cNvPr>
          <p:cNvGraphicFramePr>
            <a:graphicFrameLocks noChangeAspect="1"/>
          </p:cNvGraphicFramePr>
          <p:nvPr/>
        </p:nvGraphicFramePr>
        <p:xfrm>
          <a:off x="5638800" y="2108200"/>
          <a:ext cx="2971800" cy="4597400"/>
        </p:xfrm>
        <a:graphic>
          <a:graphicData uri="http://schemas.openxmlformats.org/presentationml/2006/ole">
            <mc:AlternateContent xmlns:mc="http://schemas.openxmlformats.org/markup-compatibility/2006">
              <mc:Choice xmlns:v="urn:schemas-microsoft-com:vml" Requires="v">
                <p:oleObj spid="_x0000_s2063" name="Visio" r:id="rId4" imgW="2497074" imgH="3863721" progId="">
                  <p:embed/>
                </p:oleObj>
              </mc:Choice>
              <mc:Fallback>
                <p:oleObj name="Visio" r:id="rId4" imgW="2497074" imgH="3863721" progId="">
                  <p:embed/>
                  <p:pic>
                    <p:nvPicPr>
                      <p:cNvPr id="4" name="Object 19">
                        <a:extLst>
                          <a:ext uri="{FF2B5EF4-FFF2-40B4-BE49-F238E27FC236}">
                            <a16:creationId xmlns:a16="http://schemas.microsoft.com/office/drawing/2014/main" id="{BB81DB94-282F-4268-BD4B-345B66DBF7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2108200"/>
                        <a:ext cx="2971800" cy="459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A5322BD6-6628-4488-B9BB-29FD47B52F47}"/>
              </a:ext>
            </a:extLst>
          </p:cNvPr>
          <p:cNvSpPr>
            <a:spLocks noGrp="1"/>
          </p:cNvSpPr>
          <p:nvPr>
            <p:ph type="title"/>
          </p:nvPr>
        </p:nvSpPr>
        <p:spPr/>
        <p:txBody>
          <a:bodyPr/>
          <a:lstStyle/>
          <a:p>
            <a:r>
              <a:rPr kumimoji="1" lang="en-US" altLang="zh-CN"/>
              <a:t>Program</a:t>
            </a:r>
            <a:endParaRPr kumimoji="1" lang="zh-CN" altLang="en-US"/>
          </a:p>
        </p:txBody>
      </p:sp>
      <p:sp>
        <p:nvSpPr>
          <p:cNvPr id="38915" name="矩形 6">
            <a:extLst>
              <a:ext uri="{FF2B5EF4-FFF2-40B4-BE49-F238E27FC236}">
                <a16:creationId xmlns:a16="http://schemas.microsoft.com/office/drawing/2014/main" id="{74C74303-9F84-471D-8E7A-D7A46CCCBDBD}"/>
              </a:ext>
            </a:extLst>
          </p:cNvPr>
          <p:cNvSpPr>
            <a:spLocks noChangeArrowheads="1"/>
          </p:cNvSpPr>
          <p:nvPr/>
        </p:nvSpPr>
        <p:spPr bwMode="auto">
          <a:xfrm>
            <a:off x="228600" y="990600"/>
            <a:ext cx="87630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en-US" altLang="zh-CN" sz="2000">
                <a:latin typeface="Arial" panose="020B0604020202020204" pitchFamily="34" charset="0"/>
              </a:rPr>
              <a:t>total = 0;</a:t>
            </a:r>
          </a:p>
          <a:p>
            <a:pPr eaLnBrk="1" hangingPunct="1">
              <a:spcBef>
                <a:spcPct val="0"/>
              </a:spcBef>
              <a:buFontTx/>
              <a:buNone/>
            </a:pPr>
            <a:r>
              <a:rPr kumimoji="1" lang="en-US" altLang="zh-CN" sz="2000">
                <a:latin typeface="Arial" panose="020B0604020202020204" pitchFamily="34" charset="0"/>
              </a:rPr>
              <a:t>for ( i =1;  i &lt;=N;  i ++ ) </a:t>
            </a:r>
            <a:r>
              <a:rPr kumimoji="1" lang="en-US" altLang="zh-CN" sz="2000">
                <a:solidFill>
                  <a:srgbClr val="008000"/>
                </a:solidFill>
                <a:latin typeface="Arial" panose="020B0604020202020204" pitchFamily="34" charset="0"/>
              </a:rPr>
              <a:t>/* Outer loop</a:t>
            </a:r>
            <a:r>
              <a:rPr kumimoji="1" lang="zh-CN" altLang="en-US" sz="2000">
                <a:solidFill>
                  <a:srgbClr val="008000"/>
                </a:solidFill>
                <a:latin typeface="Arial" panose="020B0604020202020204" pitchFamily="34" charset="0"/>
              </a:rPr>
              <a:t>*</a:t>
            </a:r>
            <a:r>
              <a:rPr kumimoji="1" lang="en-US" altLang="zh-CN" sz="2000">
                <a:solidFill>
                  <a:srgbClr val="008000"/>
                </a:solidFill>
                <a:latin typeface="Arial" panose="020B0604020202020204" pitchFamily="34" charset="0"/>
              </a:rPr>
              <a:t>/</a:t>
            </a:r>
          </a:p>
          <a:p>
            <a:pPr eaLnBrk="1" hangingPunct="1">
              <a:spcBef>
                <a:spcPct val="0"/>
              </a:spcBef>
              <a:buFontTx/>
              <a:buNone/>
            </a:pPr>
            <a:r>
              <a:rPr kumimoji="1" lang="en-US" altLang="zh-CN" sz="2000">
                <a:latin typeface="Arial" panose="020B0604020202020204" pitchFamily="34" charset="0"/>
              </a:rPr>
              <a:t>  {  </a:t>
            </a:r>
          </a:p>
          <a:p>
            <a:pPr eaLnBrk="1" hangingPunct="1">
              <a:spcBef>
                <a:spcPct val="0"/>
              </a:spcBef>
              <a:buFontTx/>
              <a:buNone/>
            </a:pPr>
            <a:r>
              <a:rPr kumimoji="1" lang="en-US" altLang="zh-CN" sz="2000">
                <a:latin typeface="Arial" panose="020B0604020202020204" pitchFamily="34" charset="0"/>
              </a:rPr>
              <a:t>            printf( “The %dth floow”:\n" , i); </a:t>
            </a:r>
          </a:p>
          <a:p>
            <a:pPr eaLnBrk="1" hangingPunct="1">
              <a:spcBef>
                <a:spcPct val="0"/>
              </a:spcBef>
              <a:buFontTx/>
              <a:buNone/>
            </a:pPr>
            <a:r>
              <a:rPr kumimoji="1" lang="en-US" altLang="zh-CN" sz="2000">
                <a:latin typeface="Arial" panose="020B0604020202020204" pitchFamily="34" charset="0"/>
              </a:rPr>
              <a:t>	sum = 0 ;    </a:t>
            </a:r>
          </a:p>
          <a:p>
            <a:pPr lvl="1" eaLnBrk="1" hangingPunct="1">
              <a:spcBef>
                <a:spcPct val="0"/>
              </a:spcBef>
              <a:buFontTx/>
              <a:buNone/>
            </a:pPr>
            <a:r>
              <a:rPr kumimoji="1" lang="en-US" altLang="zh-CN">
                <a:latin typeface="Arial" panose="020B0604020202020204" pitchFamily="34" charset="0"/>
                <a:ea typeface="宋体" panose="02010600030101010101" pitchFamily="2" charset="-122"/>
              </a:rPr>
              <a:t>    for ( j =1;  j &lt;=M;  j++ ) </a:t>
            </a:r>
            <a:r>
              <a:rPr kumimoji="1" lang="en-US" altLang="zh-CN">
                <a:solidFill>
                  <a:srgbClr val="008000"/>
                </a:solidFill>
                <a:latin typeface="Arial" panose="020B0604020202020204" pitchFamily="34" charset="0"/>
                <a:ea typeface="宋体" panose="02010600030101010101" pitchFamily="2" charset="-122"/>
              </a:rPr>
              <a:t>/* Inner loop</a:t>
            </a:r>
            <a:r>
              <a:rPr kumimoji="1" lang="zh-CN" altLang="en-US">
                <a:solidFill>
                  <a:srgbClr val="008000"/>
                </a:solidFill>
                <a:latin typeface="Arial" panose="020B0604020202020204" pitchFamily="34" charset="0"/>
                <a:ea typeface="宋体" panose="02010600030101010101" pitchFamily="2" charset="-122"/>
              </a:rPr>
              <a:t>*</a:t>
            </a:r>
            <a:r>
              <a:rPr kumimoji="1" lang="en-US" altLang="zh-CN">
                <a:solidFill>
                  <a:srgbClr val="008000"/>
                </a:solidFill>
                <a:latin typeface="Arial" panose="020B0604020202020204" pitchFamily="34" charset="0"/>
                <a:ea typeface="宋体" panose="02010600030101010101" pitchFamily="2" charset="-122"/>
              </a:rPr>
              <a:t>/</a:t>
            </a:r>
          </a:p>
          <a:p>
            <a:pPr lvl="1" eaLnBrk="1" hangingPunct="1">
              <a:spcBef>
                <a:spcPct val="0"/>
              </a:spcBef>
              <a:buFontTx/>
              <a:buNone/>
            </a:pPr>
            <a:r>
              <a:rPr kumimoji="1" lang="en-US" altLang="zh-CN">
                <a:latin typeface="Arial" panose="020B0604020202020204" pitchFamily="34" charset="0"/>
                <a:ea typeface="宋体" panose="02010600030101010101" pitchFamily="2" charset="-122"/>
              </a:rPr>
              <a:t>    {</a:t>
            </a:r>
          </a:p>
          <a:p>
            <a:pPr lvl="1" eaLnBrk="1" hangingPunct="1">
              <a:spcBef>
                <a:spcPct val="0"/>
              </a:spcBef>
              <a:buFontTx/>
              <a:buNone/>
            </a:pPr>
            <a:r>
              <a:rPr kumimoji="1" lang="en-US" altLang="zh-CN">
                <a:latin typeface="Arial" panose="020B0604020202020204" pitchFamily="34" charset="0"/>
                <a:ea typeface="宋体" panose="02010600030101010101" pitchFamily="2" charset="-122"/>
              </a:rPr>
              <a:t>	    printf(“How many people in the %dth room?:",j);</a:t>
            </a:r>
          </a:p>
          <a:p>
            <a:pPr lvl="1" eaLnBrk="1" hangingPunct="1">
              <a:spcBef>
                <a:spcPct val="0"/>
              </a:spcBef>
              <a:buFontTx/>
              <a:buNone/>
            </a:pPr>
            <a:r>
              <a:rPr kumimoji="1" lang="en-US" altLang="zh-CN">
                <a:latin typeface="Arial" panose="020B0604020202020204" pitchFamily="34" charset="0"/>
                <a:ea typeface="宋体" panose="02010600030101010101" pitchFamily="2" charset="-122"/>
              </a:rPr>
              <a:t>	    scanf("%d",&amp;number); </a:t>
            </a:r>
          </a:p>
          <a:p>
            <a:pPr lvl="1" eaLnBrk="1" hangingPunct="1">
              <a:spcBef>
                <a:spcPct val="0"/>
              </a:spcBef>
              <a:buFontTx/>
              <a:buNone/>
            </a:pPr>
            <a:r>
              <a:rPr kumimoji="1" lang="en-US" altLang="zh-CN">
                <a:latin typeface="Arial" panose="020B0604020202020204" pitchFamily="34" charset="0"/>
                <a:ea typeface="宋体" panose="02010600030101010101" pitchFamily="2" charset="-122"/>
              </a:rPr>
              <a:t>	   sum += number;			</a:t>
            </a:r>
          </a:p>
          <a:p>
            <a:pPr lvl="1" eaLnBrk="1" hangingPunct="1">
              <a:spcBef>
                <a:spcPct val="0"/>
              </a:spcBef>
              <a:buFontTx/>
              <a:buNone/>
            </a:pPr>
            <a:r>
              <a:rPr kumimoji="1" lang="en-US" altLang="zh-CN">
                <a:latin typeface="Arial" panose="020B0604020202020204" pitchFamily="34" charset="0"/>
                <a:ea typeface="宋体" panose="02010600030101010101" pitchFamily="2" charset="-122"/>
              </a:rPr>
              <a:t>   }</a:t>
            </a:r>
          </a:p>
          <a:p>
            <a:pPr eaLnBrk="1" hangingPunct="1">
              <a:spcBef>
                <a:spcPct val="0"/>
              </a:spcBef>
              <a:buFontTx/>
              <a:buNone/>
            </a:pPr>
            <a:r>
              <a:rPr kumimoji="1" lang="en-US" altLang="zh-CN" sz="2000">
                <a:latin typeface="Arial" panose="020B0604020202020204" pitchFamily="34" charset="0"/>
              </a:rPr>
              <a:t>          printf( ”There are %d people in this floor\n",sum );  </a:t>
            </a:r>
          </a:p>
          <a:p>
            <a:pPr eaLnBrk="1" hangingPunct="1">
              <a:spcBef>
                <a:spcPct val="0"/>
              </a:spcBef>
              <a:buFontTx/>
              <a:buNone/>
            </a:pPr>
            <a:r>
              <a:rPr kumimoji="1" lang="en-US" altLang="zh-CN" sz="2000">
                <a:latin typeface="Arial" panose="020B0604020202020204" pitchFamily="34" charset="0"/>
              </a:rPr>
              <a:t>         total += sum;</a:t>
            </a:r>
          </a:p>
          <a:p>
            <a:pPr eaLnBrk="1" hangingPunct="1">
              <a:spcBef>
                <a:spcPct val="0"/>
              </a:spcBef>
              <a:buFontTx/>
              <a:buNone/>
            </a:pPr>
            <a:r>
              <a:rPr kumimoji="1" lang="en-US" altLang="zh-CN" sz="2000">
                <a:latin typeface="Arial" panose="020B0604020202020204" pitchFamily="34" charset="0"/>
              </a:rPr>
              <a:t>    }</a:t>
            </a:r>
          </a:p>
          <a:p>
            <a:pPr eaLnBrk="1" hangingPunct="1">
              <a:spcBef>
                <a:spcPct val="0"/>
              </a:spcBef>
              <a:buFontTx/>
              <a:buNone/>
            </a:pPr>
            <a:r>
              <a:rPr kumimoji="1" lang="en-US" altLang="zh-CN" sz="2000">
                <a:latin typeface="Arial" panose="020B0604020202020204" pitchFamily="34" charset="0"/>
              </a:rPr>
              <a:t> printf( ”There are %d people in this building.\n",total);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6150FED1-2B44-47E0-888B-AEC0716CA04D}"/>
              </a:ext>
            </a:extLst>
          </p:cNvPr>
          <p:cNvSpPr>
            <a:spLocks noGrp="1"/>
          </p:cNvSpPr>
          <p:nvPr>
            <p:ph type="title"/>
          </p:nvPr>
        </p:nvSpPr>
        <p:spPr/>
        <p:txBody>
          <a:bodyPr/>
          <a:lstStyle/>
          <a:p>
            <a:r>
              <a:rPr kumimoji="1" lang="en-US" altLang="zh-CN"/>
              <a:t>More exercises</a:t>
            </a:r>
            <a:endParaRPr kumimoji="1" lang="zh-CN" altLang="en-US"/>
          </a:p>
        </p:txBody>
      </p:sp>
      <p:sp>
        <p:nvSpPr>
          <p:cNvPr id="40963" name="内容占位符 2">
            <a:extLst>
              <a:ext uri="{FF2B5EF4-FFF2-40B4-BE49-F238E27FC236}">
                <a16:creationId xmlns:a16="http://schemas.microsoft.com/office/drawing/2014/main" id="{77F39E82-E0F6-4BFF-811A-84F359C664F1}"/>
              </a:ext>
            </a:extLst>
          </p:cNvPr>
          <p:cNvSpPr>
            <a:spLocks noGrp="1"/>
          </p:cNvSpPr>
          <p:nvPr>
            <p:ph idx="1"/>
          </p:nvPr>
        </p:nvSpPr>
        <p:spPr/>
        <p:txBody>
          <a:bodyPr/>
          <a:lstStyle/>
          <a:p>
            <a:r>
              <a:rPr kumimoji="1" lang="en-US" altLang="zh-CN">
                <a:ea typeface="宋体" panose="02010600030101010101" pitchFamily="2" charset="-122"/>
              </a:rPr>
              <a:t>Print the figures below</a:t>
            </a:r>
            <a:endParaRPr kumimoji="1" lang="zh-CN" altLang="en-US">
              <a:ea typeface="宋体" panose="02010600030101010101" pitchFamily="2" charset="-122"/>
            </a:endParaRPr>
          </a:p>
        </p:txBody>
      </p:sp>
      <p:sp>
        <p:nvSpPr>
          <p:cNvPr id="40964" name="Rectangle 3">
            <a:extLst>
              <a:ext uri="{FF2B5EF4-FFF2-40B4-BE49-F238E27FC236}">
                <a16:creationId xmlns:a16="http://schemas.microsoft.com/office/drawing/2014/main" id="{06A04876-4D08-41FC-800C-4F570D8D98F9}"/>
              </a:ext>
            </a:extLst>
          </p:cNvPr>
          <p:cNvSpPr>
            <a:spLocks noChangeArrowheads="1"/>
          </p:cNvSpPr>
          <p:nvPr/>
        </p:nvSpPr>
        <p:spPr bwMode="auto">
          <a:xfrm>
            <a:off x="755650" y="1628775"/>
            <a:ext cx="2232025" cy="34877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endParaRPr lang="en-US" altLang="zh-CN" sz="2800">
              <a:solidFill>
                <a:srgbClr val="FFFF00"/>
              </a:solidFill>
              <a:latin typeface="Tahoma" panose="020B0604030504040204" pitchFamily="34" charset="0"/>
              <a:sym typeface="Wingdings" panose="05000000000000000000" pitchFamily="2"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E523A428-B4C2-4933-A3E4-98C36E98AE61}"/>
              </a:ext>
            </a:extLst>
          </p:cNvPr>
          <p:cNvSpPr>
            <a:spLocks noGrp="1"/>
          </p:cNvSpPr>
          <p:nvPr>
            <p:ph type="title"/>
          </p:nvPr>
        </p:nvSpPr>
        <p:spPr/>
        <p:txBody>
          <a:bodyPr/>
          <a:lstStyle/>
          <a:p>
            <a:r>
              <a:rPr lang="en-US" altLang="zh-CN"/>
              <a:t>Introduction</a:t>
            </a:r>
            <a:endParaRPr lang="zh-CN" altLang="en-US"/>
          </a:p>
        </p:txBody>
      </p:sp>
      <p:sp>
        <p:nvSpPr>
          <p:cNvPr id="6147" name="内容占位符 2">
            <a:extLst>
              <a:ext uri="{FF2B5EF4-FFF2-40B4-BE49-F238E27FC236}">
                <a16:creationId xmlns:a16="http://schemas.microsoft.com/office/drawing/2014/main" id="{1E2B05A3-0B9D-4109-B105-79D0CD674670}"/>
              </a:ext>
            </a:extLst>
          </p:cNvPr>
          <p:cNvSpPr>
            <a:spLocks noGrp="1"/>
          </p:cNvSpPr>
          <p:nvPr>
            <p:ph idx="1"/>
          </p:nvPr>
        </p:nvSpPr>
        <p:spPr/>
        <p:txBody>
          <a:bodyPr/>
          <a:lstStyle/>
          <a:p>
            <a:r>
              <a:rPr lang="en-US" altLang="zh-CN">
                <a:ea typeface="宋体" panose="02010600030101010101" pitchFamily="2" charset="-122"/>
              </a:rPr>
              <a:t>Calculate the all integers between 1 and 100.</a:t>
            </a:r>
          </a:p>
          <a:p>
            <a:pPr lvl="1"/>
            <a:r>
              <a:rPr lang="en-US" altLang="zh-CN">
                <a:ea typeface="宋体" panose="02010600030101010101" pitchFamily="2" charset="-122"/>
              </a:rPr>
              <a:t>A computer is definitely not Gauss, but can do labor-intensive jobs.</a:t>
            </a:r>
          </a:p>
          <a:p>
            <a:pPr lvl="1"/>
            <a:r>
              <a:rPr lang="en-US" altLang="zh-CN">
                <a:ea typeface="宋体" panose="02010600030101010101" pitchFamily="2" charset="-122"/>
              </a:rPr>
              <a:t>We can write a program using the </a:t>
            </a:r>
            <a:r>
              <a:rPr lang="en-US" altLang="zh-CN" b="0">
                <a:ea typeface="宋体" panose="02010600030101010101" pitchFamily="2" charset="-122"/>
              </a:rPr>
              <a:t>if</a:t>
            </a:r>
            <a:r>
              <a:rPr lang="en-US" altLang="zh-CN">
                <a:ea typeface="宋体" panose="02010600030101010101" pitchFamily="2" charset="-122"/>
              </a:rPr>
              <a:t> –goto statement.</a:t>
            </a:r>
          </a:p>
          <a:p>
            <a:pPr lvl="1"/>
            <a:endParaRPr lang="en-US" altLang="zh-CN">
              <a:ea typeface="宋体" panose="02010600030101010101" pitchFamily="2" charset="-122"/>
            </a:endParaRPr>
          </a:p>
          <a:p>
            <a:endParaRPr lang="zh-CN" altLang="en-US">
              <a:ea typeface="宋体" panose="02010600030101010101" pitchFamily="2" charset="-122"/>
            </a:endParaRPr>
          </a:p>
        </p:txBody>
      </p:sp>
      <p:sp>
        <p:nvSpPr>
          <p:cNvPr id="4" name="Rectangle 3">
            <a:extLst>
              <a:ext uri="{FF2B5EF4-FFF2-40B4-BE49-F238E27FC236}">
                <a16:creationId xmlns:a16="http://schemas.microsoft.com/office/drawing/2014/main" id="{ACEB506D-8A9E-40DA-AE18-62546DFEB3FD}"/>
              </a:ext>
            </a:extLst>
          </p:cNvPr>
          <p:cNvSpPr txBox="1">
            <a:spLocks noChangeArrowheads="1"/>
          </p:cNvSpPr>
          <p:nvPr/>
        </p:nvSpPr>
        <p:spPr bwMode="auto">
          <a:xfrm>
            <a:off x="4648200" y="2133600"/>
            <a:ext cx="441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nSpc>
                <a:spcPct val="65000"/>
              </a:lnSpc>
              <a:buFont typeface="Wingdings" panose="05000000000000000000" pitchFamily="2" charset="2"/>
              <a:buNone/>
            </a:pPr>
            <a:r>
              <a:rPr lang="en-US" altLang="zh-CN"/>
              <a:t>-------</a:t>
            </a:r>
          </a:p>
          <a:p>
            <a:pPr>
              <a:lnSpc>
                <a:spcPct val="65000"/>
              </a:lnSpc>
              <a:buFont typeface="Wingdings" panose="05000000000000000000" pitchFamily="2" charset="2"/>
              <a:buNone/>
            </a:pPr>
            <a:r>
              <a:rPr lang="en-US" altLang="zh-CN"/>
              <a:t>int sum=0;</a:t>
            </a:r>
          </a:p>
          <a:p>
            <a:pPr>
              <a:lnSpc>
                <a:spcPct val="65000"/>
              </a:lnSpc>
              <a:buFont typeface="Wingdings" panose="05000000000000000000" pitchFamily="2" charset="2"/>
              <a:buNone/>
            </a:pPr>
            <a:r>
              <a:rPr lang="en-US" altLang="zh-CN"/>
              <a:t>int n=1;</a:t>
            </a:r>
          </a:p>
          <a:p>
            <a:pPr>
              <a:lnSpc>
                <a:spcPct val="65000"/>
              </a:lnSpc>
              <a:buFont typeface="Wingdings" panose="05000000000000000000" pitchFamily="2" charset="2"/>
              <a:buNone/>
            </a:pPr>
            <a:r>
              <a:rPr lang="en-US" altLang="zh-CN"/>
              <a:t>loop:</a:t>
            </a:r>
          </a:p>
          <a:p>
            <a:pPr>
              <a:lnSpc>
                <a:spcPct val="65000"/>
              </a:lnSpc>
              <a:buFont typeface="Wingdings" panose="05000000000000000000" pitchFamily="2" charset="2"/>
              <a:buNone/>
            </a:pPr>
            <a:r>
              <a:rPr lang="en-US" altLang="zh-CN"/>
              <a:t>sum += n;</a:t>
            </a:r>
          </a:p>
          <a:p>
            <a:pPr>
              <a:lnSpc>
                <a:spcPct val="65000"/>
              </a:lnSpc>
              <a:buFont typeface="Wingdings" panose="05000000000000000000" pitchFamily="2" charset="2"/>
              <a:buNone/>
            </a:pPr>
            <a:r>
              <a:rPr lang="en-US" altLang="zh-CN"/>
              <a:t>if (n==100)</a:t>
            </a:r>
          </a:p>
          <a:p>
            <a:pPr>
              <a:lnSpc>
                <a:spcPct val="65000"/>
              </a:lnSpc>
              <a:buFont typeface="Wingdings" panose="05000000000000000000" pitchFamily="2" charset="2"/>
              <a:buNone/>
            </a:pPr>
            <a:r>
              <a:rPr lang="en-US" altLang="zh-CN"/>
              <a:t>	goto print;</a:t>
            </a:r>
          </a:p>
          <a:p>
            <a:pPr>
              <a:lnSpc>
                <a:spcPct val="65000"/>
              </a:lnSpc>
              <a:buFont typeface="Wingdings" panose="05000000000000000000" pitchFamily="2" charset="2"/>
              <a:buNone/>
            </a:pPr>
            <a:r>
              <a:rPr lang="en-US" altLang="zh-CN"/>
              <a:t>else</a:t>
            </a:r>
          </a:p>
          <a:p>
            <a:pPr>
              <a:lnSpc>
                <a:spcPct val="65000"/>
              </a:lnSpc>
              <a:buFont typeface="Wingdings" panose="05000000000000000000" pitchFamily="2" charset="2"/>
              <a:buNone/>
            </a:pPr>
            <a:r>
              <a:rPr lang="en-US" altLang="zh-CN"/>
              <a:t>{</a:t>
            </a:r>
          </a:p>
          <a:p>
            <a:pPr>
              <a:lnSpc>
                <a:spcPct val="65000"/>
              </a:lnSpc>
              <a:buFont typeface="Wingdings" panose="05000000000000000000" pitchFamily="2" charset="2"/>
              <a:buNone/>
            </a:pPr>
            <a:r>
              <a:rPr lang="en-US" altLang="zh-CN"/>
              <a:t>	n++;</a:t>
            </a:r>
          </a:p>
          <a:p>
            <a:pPr>
              <a:lnSpc>
                <a:spcPct val="65000"/>
              </a:lnSpc>
              <a:buFont typeface="Wingdings" panose="05000000000000000000" pitchFamily="2" charset="2"/>
              <a:buNone/>
            </a:pPr>
            <a:r>
              <a:rPr lang="en-US" altLang="zh-CN"/>
              <a:t>	goto loop;</a:t>
            </a:r>
          </a:p>
          <a:p>
            <a:pPr>
              <a:lnSpc>
                <a:spcPct val="65000"/>
              </a:lnSpc>
              <a:buFont typeface="Wingdings" panose="05000000000000000000" pitchFamily="2" charset="2"/>
              <a:buNone/>
            </a:pPr>
            <a:r>
              <a:rPr lang="en-US" altLang="zh-CN"/>
              <a:t>}</a:t>
            </a:r>
          </a:p>
          <a:p>
            <a:pPr>
              <a:lnSpc>
                <a:spcPct val="65000"/>
              </a:lnSpc>
              <a:buFont typeface="Wingdings" panose="05000000000000000000" pitchFamily="2" charset="2"/>
              <a:buNone/>
            </a:pPr>
            <a:r>
              <a:rPr lang="en-US" altLang="zh-CN"/>
              <a:t>print:</a:t>
            </a:r>
          </a:p>
          <a:p>
            <a:pPr>
              <a:lnSpc>
                <a:spcPct val="65000"/>
              </a:lnSpc>
              <a:buFont typeface="Wingdings" panose="05000000000000000000" pitchFamily="2" charset="2"/>
              <a:buNone/>
            </a:pPr>
            <a:r>
              <a:rPr lang="en-US" altLang="zh-CN"/>
              <a:t>printf(“The sum is: %d”, sum);</a:t>
            </a:r>
          </a:p>
        </p:txBody>
      </p:sp>
      <p:grpSp>
        <p:nvGrpSpPr>
          <p:cNvPr id="2" name="Group 8">
            <a:extLst>
              <a:ext uri="{FF2B5EF4-FFF2-40B4-BE49-F238E27FC236}">
                <a16:creationId xmlns:a16="http://schemas.microsoft.com/office/drawing/2014/main" id="{CAB3E8FB-779D-4430-9A8F-A1E6A7B40A81}"/>
              </a:ext>
            </a:extLst>
          </p:cNvPr>
          <p:cNvGrpSpPr>
            <a:grpSpLocks/>
          </p:cNvGrpSpPr>
          <p:nvPr/>
        </p:nvGrpSpPr>
        <p:grpSpPr bwMode="auto">
          <a:xfrm flipV="1">
            <a:off x="4114800" y="3276600"/>
            <a:ext cx="533400" cy="2133600"/>
            <a:chOff x="768" y="1440"/>
            <a:chExt cx="240" cy="816"/>
          </a:xfrm>
        </p:grpSpPr>
        <p:sp>
          <p:nvSpPr>
            <p:cNvPr id="6156" name="Line 9">
              <a:extLst>
                <a:ext uri="{FF2B5EF4-FFF2-40B4-BE49-F238E27FC236}">
                  <a16:creationId xmlns:a16="http://schemas.microsoft.com/office/drawing/2014/main" id="{315FBA3F-67E4-48D9-8E29-BD37208069CA}"/>
                </a:ext>
              </a:extLst>
            </p:cNvPr>
            <p:cNvSpPr>
              <a:spLocks noChangeShapeType="1"/>
            </p:cNvSpPr>
            <p:nvPr/>
          </p:nvSpPr>
          <p:spPr bwMode="auto">
            <a:xfrm flipH="1">
              <a:off x="768" y="144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7" name="Line 10">
              <a:extLst>
                <a:ext uri="{FF2B5EF4-FFF2-40B4-BE49-F238E27FC236}">
                  <a16:creationId xmlns:a16="http://schemas.microsoft.com/office/drawing/2014/main" id="{4CA2B45E-D49A-4D4D-B4F9-CF6700164D83}"/>
                </a:ext>
              </a:extLst>
            </p:cNvPr>
            <p:cNvSpPr>
              <a:spLocks noChangeShapeType="1"/>
            </p:cNvSpPr>
            <p:nvPr/>
          </p:nvSpPr>
          <p:spPr bwMode="auto">
            <a:xfrm>
              <a:off x="768" y="1440"/>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8" name="Line 11">
              <a:extLst>
                <a:ext uri="{FF2B5EF4-FFF2-40B4-BE49-F238E27FC236}">
                  <a16:creationId xmlns:a16="http://schemas.microsoft.com/office/drawing/2014/main" id="{D41F0A8C-9126-4E12-9138-308242CDAB06}"/>
                </a:ext>
              </a:extLst>
            </p:cNvPr>
            <p:cNvSpPr>
              <a:spLocks noChangeShapeType="1"/>
            </p:cNvSpPr>
            <p:nvPr/>
          </p:nvSpPr>
          <p:spPr bwMode="auto">
            <a:xfrm>
              <a:off x="768" y="225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 name="Text Box 13">
            <a:extLst>
              <a:ext uri="{FF2B5EF4-FFF2-40B4-BE49-F238E27FC236}">
                <a16:creationId xmlns:a16="http://schemas.microsoft.com/office/drawing/2014/main" id="{50FE652B-D45A-42B5-A874-6218FC1C3F3D}"/>
              </a:ext>
            </a:extLst>
          </p:cNvPr>
          <p:cNvSpPr txBox="1">
            <a:spLocks noChangeArrowheads="1"/>
          </p:cNvSpPr>
          <p:nvPr/>
        </p:nvSpPr>
        <p:spPr bwMode="auto">
          <a:xfrm>
            <a:off x="3581400" y="4038600"/>
            <a:ext cx="935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a:latin typeface="Arial" panose="020B0604020202020204" pitchFamily="34" charset="0"/>
              </a:rPr>
              <a:t>Loop</a:t>
            </a:r>
          </a:p>
        </p:txBody>
      </p:sp>
      <p:sp>
        <p:nvSpPr>
          <p:cNvPr id="10" name="Line 5">
            <a:extLst>
              <a:ext uri="{FF2B5EF4-FFF2-40B4-BE49-F238E27FC236}">
                <a16:creationId xmlns:a16="http://schemas.microsoft.com/office/drawing/2014/main" id="{625434A4-058F-4AC3-B48C-A03E85122166}"/>
              </a:ext>
            </a:extLst>
          </p:cNvPr>
          <p:cNvSpPr>
            <a:spLocks noChangeShapeType="1"/>
          </p:cNvSpPr>
          <p:nvPr/>
        </p:nvSpPr>
        <p:spPr bwMode="auto">
          <a:xfrm rot="10800000" flipH="1" flipV="1">
            <a:off x="6399213" y="3733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6">
            <a:extLst>
              <a:ext uri="{FF2B5EF4-FFF2-40B4-BE49-F238E27FC236}">
                <a16:creationId xmlns:a16="http://schemas.microsoft.com/office/drawing/2014/main" id="{B556457E-A817-4257-B4C7-0B105FFC96C8}"/>
              </a:ext>
            </a:extLst>
          </p:cNvPr>
          <p:cNvSpPr>
            <a:spLocks noChangeShapeType="1"/>
          </p:cNvSpPr>
          <p:nvPr/>
        </p:nvSpPr>
        <p:spPr bwMode="auto">
          <a:xfrm rot="10800000" flipV="1">
            <a:off x="7313613" y="37338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7">
            <a:extLst>
              <a:ext uri="{FF2B5EF4-FFF2-40B4-BE49-F238E27FC236}">
                <a16:creationId xmlns:a16="http://schemas.microsoft.com/office/drawing/2014/main" id="{F0735004-C7AA-4AC1-B778-F291781A99E7}"/>
              </a:ext>
            </a:extLst>
          </p:cNvPr>
          <p:cNvSpPr>
            <a:spLocks noChangeShapeType="1"/>
          </p:cNvSpPr>
          <p:nvPr/>
        </p:nvSpPr>
        <p:spPr bwMode="auto">
          <a:xfrm rot="10800000" flipV="1">
            <a:off x="5638800" y="6096000"/>
            <a:ext cx="16748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12">
            <a:extLst>
              <a:ext uri="{FF2B5EF4-FFF2-40B4-BE49-F238E27FC236}">
                <a16:creationId xmlns:a16="http://schemas.microsoft.com/office/drawing/2014/main" id="{362E7C3C-AB1C-4ED6-8353-C356A7EE1E15}"/>
              </a:ext>
            </a:extLst>
          </p:cNvPr>
          <p:cNvSpPr txBox="1">
            <a:spLocks noChangeArrowheads="1"/>
          </p:cNvSpPr>
          <p:nvPr/>
        </p:nvSpPr>
        <p:spPr bwMode="auto">
          <a:xfrm>
            <a:off x="6402388" y="4427538"/>
            <a:ext cx="18399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a:latin typeface="Arial" panose="020B0604020202020204" pitchFamily="34" charset="0"/>
              </a:rPr>
              <a:t>n==100,</a:t>
            </a:r>
          </a:p>
          <a:p>
            <a:pPr eaLnBrk="1" hangingPunct="1">
              <a:spcBef>
                <a:spcPct val="0"/>
              </a:spcBef>
              <a:buFontTx/>
              <a:buNone/>
            </a:pPr>
            <a:r>
              <a:rPr lang="en-US" altLang="zh-CN">
                <a:latin typeface="Arial" panose="020B0604020202020204" pitchFamily="34" charset="0"/>
              </a:rPr>
              <a:t>end of loop</a:t>
            </a:r>
          </a:p>
        </p:txBody>
      </p:sp>
      <p:sp>
        <p:nvSpPr>
          <p:cNvPr id="14" name="矩形 13">
            <a:extLst>
              <a:ext uri="{FF2B5EF4-FFF2-40B4-BE49-F238E27FC236}">
                <a16:creationId xmlns:a16="http://schemas.microsoft.com/office/drawing/2014/main" id="{570EA215-E9C7-4946-87CE-FA91B0DAAA2B}"/>
              </a:ext>
            </a:extLst>
          </p:cNvPr>
          <p:cNvSpPr>
            <a:spLocks noChangeArrowheads="1"/>
          </p:cNvSpPr>
          <p:nvPr/>
        </p:nvSpPr>
        <p:spPr bwMode="auto">
          <a:xfrm>
            <a:off x="228600" y="2209800"/>
            <a:ext cx="3429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AutoNum type="arabicPeriod"/>
            </a:pPr>
            <a:r>
              <a:rPr lang="en-US" altLang="zh-CN">
                <a:latin typeface="Arial" panose="020B0604020202020204" pitchFamily="34" charset="0"/>
              </a:rPr>
              <a:t>Initializes the variable </a:t>
            </a:r>
            <a:r>
              <a:rPr lang="en-US" altLang="zh-CN" b="0">
                <a:latin typeface="Arial" panose="020B0604020202020204" pitchFamily="34" charset="0"/>
              </a:rPr>
              <a:t>n</a:t>
            </a:r>
            <a:r>
              <a:rPr lang="en-US" altLang="zh-CN">
                <a:latin typeface="Arial" panose="020B0604020202020204" pitchFamily="34" charset="0"/>
              </a:rPr>
              <a:t>.</a:t>
            </a:r>
          </a:p>
          <a:p>
            <a:pPr eaLnBrk="1" hangingPunct="1">
              <a:spcBef>
                <a:spcPct val="0"/>
              </a:spcBef>
              <a:buFontTx/>
              <a:buAutoNum type="arabicPeriod"/>
            </a:pPr>
            <a:endParaRPr lang="en-US" altLang="zh-CN">
              <a:latin typeface="Arial" panose="020B0604020202020204" pitchFamily="34" charset="0"/>
            </a:endParaRPr>
          </a:p>
          <a:p>
            <a:pPr eaLnBrk="1" hangingPunct="1">
              <a:spcBef>
                <a:spcPct val="0"/>
              </a:spcBef>
              <a:buFontTx/>
              <a:buAutoNum type="arabicPeriod"/>
            </a:pPr>
            <a:r>
              <a:rPr lang="en-US" altLang="zh-CN">
                <a:latin typeface="Arial" panose="020B0604020202020204" pitchFamily="34" charset="0"/>
              </a:rPr>
              <a:t>Adds </a:t>
            </a:r>
            <a:r>
              <a:rPr lang="en-US" altLang="zh-CN" b="0">
                <a:latin typeface="Arial" panose="020B0604020202020204" pitchFamily="34" charset="0"/>
              </a:rPr>
              <a:t>n</a:t>
            </a:r>
            <a:r>
              <a:rPr lang="en-US" altLang="zh-CN">
                <a:latin typeface="Arial" panose="020B0604020202020204" pitchFamily="34" charset="0"/>
              </a:rPr>
              <a:t> to </a:t>
            </a:r>
            <a:r>
              <a:rPr lang="en-US" altLang="zh-CN" b="0">
                <a:latin typeface="Arial" panose="020B0604020202020204" pitchFamily="34" charset="0"/>
              </a:rPr>
              <a:t>sum</a:t>
            </a:r>
            <a:r>
              <a:rPr lang="en-US" altLang="zh-CN">
                <a:latin typeface="Arial" panose="020B0604020202020204" pitchFamily="34" charset="0"/>
              </a:rPr>
              <a:t>.</a:t>
            </a:r>
          </a:p>
          <a:p>
            <a:pPr eaLnBrk="1" hangingPunct="1">
              <a:spcBef>
                <a:spcPct val="0"/>
              </a:spcBef>
              <a:buFontTx/>
              <a:buAutoNum type="arabicPeriod"/>
            </a:pPr>
            <a:endParaRPr lang="en-US" altLang="zh-CN">
              <a:latin typeface="Arial" panose="020B0604020202020204" pitchFamily="34" charset="0"/>
            </a:endParaRPr>
          </a:p>
          <a:p>
            <a:pPr eaLnBrk="1" hangingPunct="1">
              <a:spcBef>
                <a:spcPct val="0"/>
              </a:spcBef>
              <a:buFontTx/>
              <a:buAutoNum type="arabicPeriod"/>
            </a:pPr>
            <a:r>
              <a:rPr lang="en-US" altLang="zh-CN">
                <a:latin typeface="Arial" panose="020B0604020202020204" pitchFamily="34" charset="0"/>
              </a:rPr>
              <a:t>Tests the value of </a:t>
            </a:r>
            <a:r>
              <a:rPr lang="en-US" altLang="zh-CN" b="0">
                <a:latin typeface="Arial" panose="020B0604020202020204" pitchFamily="34" charset="0"/>
              </a:rPr>
              <a:t>n</a:t>
            </a:r>
            <a:r>
              <a:rPr lang="en-US" altLang="zh-CN">
                <a:latin typeface="Arial" panose="020B0604020202020204" pitchFamily="34" charset="0"/>
              </a:rPr>
              <a:t> to see whether it is equal to 100 .</a:t>
            </a:r>
          </a:p>
          <a:p>
            <a:pPr eaLnBrk="1" hangingPunct="1">
              <a:spcBef>
                <a:spcPct val="0"/>
              </a:spcBef>
              <a:buFontTx/>
              <a:buAutoNum type="arabicPeriod"/>
            </a:pPr>
            <a:endParaRPr lang="en-US" altLang="zh-CN">
              <a:latin typeface="Arial" panose="020B0604020202020204" pitchFamily="34" charset="0"/>
            </a:endParaRPr>
          </a:p>
          <a:p>
            <a:pPr eaLnBrk="1" hangingPunct="1">
              <a:spcBef>
                <a:spcPct val="0"/>
              </a:spcBef>
              <a:buFontTx/>
              <a:buAutoNum type="arabicPeriod"/>
            </a:pPr>
            <a:r>
              <a:rPr lang="en-US" altLang="zh-CN">
                <a:latin typeface="Arial" panose="020B0604020202020204" pitchFamily="34" charset="0"/>
              </a:rPr>
              <a:t>If </a:t>
            </a:r>
            <a:r>
              <a:rPr lang="en-US" altLang="zh-CN" b="0">
                <a:latin typeface="Arial" panose="020B0604020202020204" pitchFamily="34" charset="0"/>
              </a:rPr>
              <a:t>n</a:t>
            </a:r>
            <a:r>
              <a:rPr lang="en-US" altLang="zh-CN">
                <a:latin typeface="Arial" panose="020B0604020202020204" pitchFamily="34" charset="0"/>
              </a:rPr>
              <a:t> is less than 100, the control goes back.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iterate type="lt">
                                    <p:tmPct val="0"/>
                                  </p:iterate>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iterate type="lt">
                                    <p:tmPct val="0"/>
                                  </p:iterate>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iterate type="lt">
                                    <p:tmPct val="0"/>
                                  </p:iterate>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iterate type="lt">
                                    <p:tmPct val="0"/>
                                  </p:iterate>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wipe(down)">
                                      <p:cBhvr>
                                        <p:cTn id="28" dur="500"/>
                                        <p:tgtEl>
                                          <p:spTgt spid="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wipe(down)">
                                      <p:cBhvr>
                                        <p:cTn id="31" dur="500"/>
                                        <p:tgtEl>
                                          <p:spTgt spid="4">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wipe(down)">
                                      <p:cBhvr>
                                        <p:cTn id="34" dur="500"/>
                                        <p:tgtEl>
                                          <p:spTgt spid="4">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wipe(down)">
                                      <p:cBhvr>
                                        <p:cTn id="37" dur="500"/>
                                        <p:tgtEl>
                                          <p:spTgt spid="4">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wipe(down)">
                                      <p:cBhvr>
                                        <p:cTn id="40" dur="500"/>
                                        <p:tgtEl>
                                          <p:spTgt spid="4">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wipe(down)">
                                      <p:cBhvr>
                                        <p:cTn id="43" dur="500"/>
                                        <p:tgtEl>
                                          <p:spTgt spid="4">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wipe(down)">
                                      <p:cBhvr>
                                        <p:cTn id="46" dur="500"/>
                                        <p:tgtEl>
                                          <p:spTgt spid="4">
                                            <p:txEl>
                                              <p:pRg st="13" end="13"/>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14">
                                            <p:txEl>
                                              <p:pRg st="0" end="0"/>
                                            </p:txEl>
                                          </p:spTgt>
                                        </p:tgtEl>
                                        <p:attrNameLst>
                                          <p:attrName>style.visibility</p:attrName>
                                        </p:attrNameLst>
                                      </p:cBhvr>
                                      <p:to>
                                        <p:strVal val="visible"/>
                                      </p:to>
                                    </p:set>
                                    <p:animEffect transition="in" filter="wipe(down)">
                                      <p:cBhvr>
                                        <p:cTn id="51" dur="500"/>
                                        <p:tgtEl>
                                          <p:spTgt spid="14">
                                            <p:txEl>
                                              <p:pRg st="0" end="0"/>
                                            </p:txEl>
                                          </p:spTgt>
                                        </p:tgtEl>
                                      </p:cBhvr>
                                    </p:animEffect>
                                  </p:childTnLst>
                                </p:cTn>
                              </p:par>
                              <p:par>
                                <p:cTn id="52" presetID="18" presetClass="emph" presetSubtype="0" fill="hold" nodeType="withEffect">
                                  <p:stCondLst>
                                    <p:cond delay="0"/>
                                  </p:stCondLst>
                                  <p:iterate type="lt">
                                    <p:tmPct val="4000"/>
                                  </p:iterate>
                                  <p:childTnLst>
                                    <p:set>
                                      <p:cBhvr override="childStyle">
                                        <p:cTn id="53" dur="500" fill="hold"/>
                                        <p:tgtEl>
                                          <p:spTgt spid="4">
                                            <p:txEl>
                                              <p:pRg st="1" end="1"/>
                                            </p:txEl>
                                          </p:spTgt>
                                        </p:tgtEl>
                                        <p:attrNameLst>
                                          <p:attrName>style.textDecorationUnderline</p:attrName>
                                        </p:attrNameLst>
                                      </p:cBhvr>
                                      <p:to>
                                        <p:strVal val="true"/>
                                      </p:to>
                                    </p:set>
                                  </p:childTnLst>
                                </p:cTn>
                              </p:par>
                              <p:par>
                                <p:cTn id="54" presetID="18" presetClass="emph" presetSubtype="0" fill="hold" nodeType="withEffect">
                                  <p:stCondLst>
                                    <p:cond delay="0"/>
                                  </p:stCondLst>
                                  <p:iterate type="lt">
                                    <p:tmPct val="4000"/>
                                  </p:iterate>
                                  <p:childTnLst>
                                    <p:set>
                                      <p:cBhvr override="childStyle">
                                        <p:cTn id="55" dur="500" fill="hold"/>
                                        <p:tgtEl>
                                          <p:spTgt spid="4">
                                            <p:txEl>
                                              <p:pRg st="2" end="2"/>
                                            </p:txEl>
                                          </p:spTgt>
                                        </p:tgtEl>
                                        <p:attrNameLst>
                                          <p:attrName>style.textDecorationUnderline</p:attrName>
                                        </p:attrNameLst>
                                      </p:cBhvr>
                                      <p:to>
                                        <p:strVal val="tru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14">
                                            <p:txEl>
                                              <p:pRg st="2" end="2"/>
                                            </p:txEl>
                                          </p:spTgt>
                                        </p:tgtEl>
                                        <p:attrNameLst>
                                          <p:attrName>style.visibility</p:attrName>
                                        </p:attrNameLst>
                                      </p:cBhvr>
                                      <p:to>
                                        <p:strVal val="visible"/>
                                      </p:to>
                                    </p:set>
                                    <p:animEffect transition="in" filter="wipe(down)">
                                      <p:cBhvr>
                                        <p:cTn id="60" dur="500"/>
                                        <p:tgtEl>
                                          <p:spTgt spid="14">
                                            <p:txEl>
                                              <p:pRg st="2" end="2"/>
                                            </p:txEl>
                                          </p:spTgt>
                                        </p:tgtEl>
                                      </p:cBhvr>
                                    </p:animEffect>
                                  </p:childTnLst>
                                </p:cTn>
                              </p:par>
                              <p:par>
                                <p:cTn id="61" presetID="18" presetClass="emph" presetSubtype="0" fill="hold" nodeType="withEffect">
                                  <p:stCondLst>
                                    <p:cond delay="0"/>
                                  </p:stCondLst>
                                  <p:iterate type="lt">
                                    <p:tmPct val="4000"/>
                                  </p:iterate>
                                  <p:childTnLst>
                                    <p:set>
                                      <p:cBhvr override="childStyle">
                                        <p:cTn id="62" dur="500" fill="hold"/>
                                        <p:tgtEl>
                                          <p:spTgt spid="4">
                                            <p:txEl>
                                              <p:pRg st="4" end="4"/>
                                            </p:txEl>
                                          </p:spTgt>
                                        </p:tgtEl>
                                        <p:attrNameLst>
                                          <p:attrName>style.textDecorationUnderline</p:attrName>
                                        </p:attrNameLst>
                                      </p:cBhvr>
                                      <p:to>
                                        <p:strVal val="tru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14">
                                            <p:txEl>
                                              <p:pRg st="4" end="4"/>
                                            </p:txEl>
                                          </p:spTgt>
                                        </p:tgtEl>
                                        <p:attrNameLst>
                                          <p:attrName>style.visibility</p:attrName>
                                        </p:attrNameLst>
                                      </p:cBhvr>
                                      <p:to>
                                        <p:strVal val="visible"/>
                                      </p:to>
                                    </p:set>
                                    <p:animEffect transition="in" filter="wipe(down)">
                                      <p:cBhvr>
                                        <p:cTn id="67" dur="500"/>
                                        <p:tgtEl>
                                          <p:spTgt spid="14">
                                            <p:txEl>
                                              <p:pRg st="4" end="4"/>
                                            </p:txEl>
                                          </p:spTgt>
                                        </p:tgtEl>
                                      </p:cBhvr>
                                    </p:animEffect>
                                  </p:childTnLst>
                                </p:cTn>
                              </p:par>
                              <p:par>
                                <p:cTn id="68" presetID="18" presetClass="emph" presetSubtype="0" fill="hold" nodeType="withEffect">
                                  <p:stCondLst>
                                    <p:cond delay="0"/>
                                  </p:stCondLst>
                                  <p:iterate type="lt">
                                    <p:tmPct val="4000"/>
                                  </p:iterate>
                                  <p:childTnLst>
                                    <p:set>
                                      <p:cBhvr override="childStyle">
                                        <p:cTn id="69" dur="500" fill="hold"/>
                                        <p:tgtEl>
                                          <p:spTgt spid="4">
                                            <p:txEl>
                                              <p:pRg st="5" end="5"/>
                                            </p:txEl>
                                          </p:spTgt>
                                        </p:tgtEl>
                                        <p:attrNameLst>
                                          <p:attrName>style.textDecorationUnderline</p:attrName>
                                        </p:attrNameLst>
                                      </p:cBhvr>
                                      <p:to>
                                        <p:strVal val="tru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nodeType="clickEffect">
                                  <p:stCondLst>
                                    <p:cond delay="0"/>
                                  </p:stCondLst>
                                  <p:childTnLst>
                                    <p:set>
                                      <p:cBhvr>
                                        <p:cTn id="73" dur="1" fill="hold">
                                          <p:stCondLst>
                                            <p:cond delay="0"/>
                                          </p:stCondLst>
                                        </p:cTn>
                                        <p:tgtEl>
                                          <p:spTgt spid="14">
                                            <p:txEl>
                                              <p:pRg st="6" end="6"/>
                                            </p:txEl>
                                          </p:spTgt>
                                        </p:tgtEl>
                                        <p:attrNameLst>
                                          <p:attrName>style.visibility</p:attrName>
                                        </p:attrNameLst>
                                      </p:cBhvr>
                                      <p:to>
                                        <p:strVal val="visible"/>
                                      </p:to>
                                    </p:set>
                                    <p:animEffect transition="in" filter="wipe(down)">
                                      <p:cBhvr>
                                        <p:cTn id="74" dur="500"/>
                                        <p:tgtEl>
                                          <p:spTgt spid="14">
                                            <p:txEl>
                                              <p:pRg st="6" end="6"/>
                                            </p:txEl>
                                          </p:spTgt>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down)">
                                      <p:cBhvr>
                                        <p:cTn id="77" dur="500"/>
                                        <p:tgtEl>
                                          <p:spTgt spid="9"/>
                                        </p:tgtEl>
                                      </p:cBhvr>
                                    </p:animEffect>
                                  </p:childTnLst>
                                </p:cTn>
                              </p:par>
                              <p:par>
                                <p:cTn id="78" presetID="22" presetClass="entr" presetSubtype="4" fill="hold" nodeType="with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wipe(down)">
                                      <p:cBhvr>
                                        <p:cTn id="80" dur="500"/>
                                        <p:tgtEl>
                                          <p:spTgt spid="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wipe(up)">
                                      <p:cBhvr>
                                        <p:cTn id="85" dur="500"/>
                                        <p:tgtEl>
                                          <p:spTgt spid="13"/>
                                        </p:tgtEl>
                                      </p:cBhvr>
                                    </p:animEffect>
                                  </p:childTnLst>
                                </p:cTn>
                              </p:par>
                              <p:par>
                                <p:cTn id="86" presetID="22" presetClass="entr" presetSubtype="1" fill="hold"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wipe(up)">
                                      <p:cBhvr>
                                        <p:cTn id="88" dur="500"/>
                                        <p:tgtEl>
                                          <p:spTgt spid="10"/>
                                        </p:tgtEl>
                                      </p:cBhvr>
                                    </p:animEffect>
                                  </p:childTnLst>
                                </p:cTn>
                              </p:par>
                              <p:par>
                                <p:cTn id="89" presetID="22" presetClass="entr" presetSubtype="1" fill="hold"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up)">
                                      <p:cBhvr>
                                        <p:cTn id="91" dur="500"/>
                                        <p:tgtEl>
                                          <p:spTgt spid="11"/>
                                        </p:tgtEl>
                                      </p:cBhvr>
                                    </p:animEffect>
                                  </p:childTnLst>
                                </p:cTn>
                              </p:par>
                              <p:par>
                                <p:cTn id="92" presetID="22" presetClass="entr" presetSubtype="1" fill="hold"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wipe(up)">
                                      <p:cBhvr>
                                        <p:cTn id="9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9"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97F48EE2-D0D4-4A7C-89A8-0F8382841297}"/>
              </a:ext>
            </a:extLst>
          </p:cNvPr>
          <p:cNvSpPr>
            <a:spLocks noGrp="1"/>
          </p:cNvSpPr>
          <p:nvPr>
            <p:ph type="title"/>
          </p:nvPr>
        </p:nvSpPr>
        <p:spPr/>
        <p:txBody>
          <a:bodyPr/>
          <a:lstStyle/>
          <a:p>
            <a:endParaRPr kumimoji="1" lang="zh-CN" altLang="en-US"/>
          </a:p>
        </p:txBody>
      </p:sp>
      <p:sp>
        <p:nvSpPr>
          <p:cNvPr id="43011" name="Rectangle 8">
            <a:extLst>
              <a:ext uri="{FF2B5EF4-FFF2-40B4-BE49-F238E27FC236}">
                <a16:creationId xmlns:a16="http://schemas.microsoft.com/office/drawing/2014/main" id="{3BAC663A-1F5E-45F4-BD1D-26A64BC36597}"/>
              </a:ext>
            </a:extLst>
          </p:cNvPr>
          <p:cNvSpPr>
            <a:spLocks noChangeArrowheads="1"/>
          </p:cNvSpPr>
          <p:nvPr/>
        </p:nvSpPr>
        <p:spPr bwMode="auto">
          <a:xfrm>
            <a:off x="76200" y="1295400"/>
            <a:ext cx="86868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FontTx/>
              <a:buNone/>
            </a:pPr>
            <a:r>
              <a:rPr lang="en-US" altLang="zh-CN" sz="2800">
                <a:latin typeface="宋体" panose="02010600030101010101" pitchFamily="2" charset="-122"/>
              </a:rPr>
              <a:t>                  		</a:t>
            </a:r>
            <a:r>
              <a:rPr lang="en-US" altLang="zh-CN">
                <a:latin typeface="宋体" panose="02010600030101010101" pitchFamily="2" charset="-122"/>
              </a:rPr>
              <a:t>row#</a:t>
            </a:r>
            <a:r>
              <a:rPr lang="zh-CN" altLang="en-US">
                <a:latin typeface="宋体" panose="02010600030101010101" pitchFamily="2" charset="-122"/>
              </a:rPr>
              <a:t>  </a:t>
            </a:r>
            <a:r>
              <a:rPr lang="en-US" altLang="zh-CN">
                <a:latin typeface="宋体" panose="02010600030101010101" pitchFamily="2" charset="-122"/>
              </a:rPr>
              <a:t>Blanks</a:t>
            </a:r>
            <a:r>
              <a:rPr lang="zh-CN" altLang="en-US">
                <a:latin typeface="宋体" panose="02010600030101010101" pitchFamily="2" charset="-122"/>
              </a:rPr>
              <a:t>  </a:t>
            </a:r>
            <a:r>
              <a:rPr lang="en-US" altLang="zh-CN">
                <a:latin typeface="宋体" panose="02010600030101010101" pitchFamily="2" charset="-122"/>
              </a:rPr>
              <a:t>Asterisks</a:t>
            </a:r>
            <a:endParaRPr lang="zh-CN" altLang="en-US">
              <a:latin typeface="宋体" panose="02010600030101010101" pitchFamily="2" charset="-122"/>
            </a:endParaRPr>
          </a:p>
          <a:p>
            <a:pPr eaLnBrk="1" hangingPunct="1">
              <a:buFontTx/>
              <a:buNone/>
            </a:pPr>
            <a:r>
              <a:rPr lang="zh-CN" altLang="en-US" sz="2800">
                <a:latin typeface="宋体" panose="02010600030101010101" pitchFamily="2" charset="-122"/>
              </a:rPr>
              <a:t>    </a:t>
            </a:r>
            <a:r>
              <a:rPr lang="zh-CN" altLang="en-US"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0      5     	1</a:t>
            </a:r>
          </a:p>
          <a:p>
            <a:pPr eaLnBrk="1" hangingPunct="1">
              <a:buFontTx/>
              <a:buNone/>
            </a:pPr>
            <a:r>
              <a:rPr lang="en-US" altLang="zh-CN"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1      4     	3</a:t>
            </a:r>
          </a:p>
          <a:p>
            <a:pPr eaLnBrk="1" hangingPunct="1">
              <a:buFontTx/>
              <a:buNone/>
            </a:pPr>
            <a:r>
              <a:rPr lang="en-US" altLang="zh-CN"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2      3     	5</a:t>
            </a:r>
          </a:p>
          <a:p>
            <a:pPr eaLnBrk="1" hangingPunct="1">
              <a:buFontTx/>
              <a:buNone/>
            </a:pPr>
            <a:r>
              <a:rPr lang="en-US" altLang="zh-CN"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3      2     	7</a:t>
            </a:r>
          </a:p>
          <a:p>
            <a:pPr eaLnBrk="1" hangingPunct="1">
              <a:buFontTx/>
              <a:buNone/>
            </a:pPr>
            <a:r>
              <a:rPr lang="en-US" altLang="zh-CN"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4      1     	9</a:t>
            </a:r>
          </a:p>
          <a:p>
            <a:pPr eaLnBrk="1" hangingPunct="1">
              <a:buFontTx/>
              <a:buNone/>
            </a:pPr>
            <a:r>
              <a:rPr lang="en-US" altLang="zh-CN" sz="2800">
                <a:latin typeface="宋体" panose="02010600030101010101" pitchFamily="2" charset="-122"/>
              </a:rPr>
              <a:t>       ***********    	</a:t>
            </a:r>
            <a:r>
              <a:rPr lang="en-US" altLang="zh-CN">
                <a:latin typeface="宋体" panose="02010600030101010101" pitchFamily="2" charset="-122"/>
              </a:rPr>
              <a:t>5      0     	11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D7A82B70-6707-4E2A-BCC7-0E7612E6C4C5}"/>
              </a:ext>
            </a:extLst>
          </p:cNvPr>
          <p:cNvSpPr>
            <a:spLocks noGrp="1"/>
          </p:cNvSpPr>
          <p:nvPr>
            <p:ph type="title"/>
          </p:nvPr>
        </p:nvSpPr>
        <p:spPr/>
        <p:txBody>
          <a:bodyPr/>
          <a:lstStyle/>
          <a:p>
            <a:r>
              <a:rPr kumimoji="1" lang="en-US" altLang="zh-CN"/>
              <a:t>Jumps in loops</a:t>
            </a:r>
            <a:endParaRPr kumimoji="1" lang="zh-CN" altLang="en-US"/>
          </a:p>
        </p:txBody>
      </p:sp>
      <p:sp>
        <p:nvSpPr>
          <p:cNvPr id="45059" name="矩形 8">
            <a:extLst>
              <a:ext uri="{FF2B5EF4-FFF2-40B4-BE49-F238E27FC236}">
                <a16:creationId xmlns:a16="http://schemas.microsoft.com/office/drawing/2014/main" id="{C82CBD0D-74DB-45BB-9424-54E189D2E5AA}"/>
              </a:ext>
            </a:extLst>
          </p:cNvPr>
          <p:cNvSpPr>
            <a:spLocks noChangeArrowheads="1"/>
          </p:cNvSpPr>
          <p:nvPr/>
        </p:nvSpPr>
        <p:spPr bwMode="auto">
          <a:xfrm>
            <a:off x="-76200" y="1066800"/>
            <a:ext cx="42672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85000"/>
              </a:lnSpc>
              <a:spcBef>
                <a:spcPct val="0"/>
              </a:spcBef>
            </a:pPr>
            <a:r>
              <a:rPr lang="en-US" altLang="zh-CN" sz="2300">
                <a:latin typeface="Arial" panose="020B0604020202020204" pitchFamily="34" charset="0"/>
              </a:rPr>
              <a:t>Jump out of a loop (break)</a:t>
            </a:r>
            <a:endParaRPr lang="zh-CN" altLang="en-US" sz="1400">
              <a:latin typeface="Arial" panose="020B0604020202020204" pitchFamily="34" charset="0"/>
            </a:endParaRPr>
          </a:p>
        </p:txBody>
      </p:sp>
      <p:sp>
        <p:nvSpPr>
          <p:cNvPr id="45060" name="矩形 11">
            <a:extLst>
              <a:ext uri="{FF2B5EF4-FFF2-40B4-BE49-F238E27FC236}">
                <a16:creationId xmlns:a16="http://schemas.microsoft.com/office/drawing/2014/main" id="{50E2C568-6A81-4D22-BF58-E1E1C57AABB2}"/>
              </a:ext>
            </a:extLst>
          </p:cNvPr>
          <p:cNvSpPr>
            <a:spLocks noChangeArrowheads="1"/>
          </p:cNvSpPr>
          <p:nvPr/>
        </p:nvSpPr>
        <p:spPr bwMode="auto">
          <a:xfrm>
            <a:off x="4648200" y="1066800"/>
            <a:ext cx="42672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85000"/>
              </a:lnSpc>
              <a:spcBef>
                <a:spcPct val="0"/>
              </a:spcBef>
            </a:pPr>
            <a:r>
              <a:rPr lang="en-US" altLang="zh-CN" sz="2300">
                <a:latin typeface="Arial" panose="020B0604020202020204" pitchFamily="34" charset="0"/>
              </a:rPr>
              <a:t>Skip a part of a loop (continue)</a:t>
            </a:r>
            <a:endParaRPr lang="zh-CN" altLang="en-US" sz="1400">
              <a:latin typeface="Arial" panose="020B0604020202020204" pitchFamily="34" charset="0"/>
            </a:endParaRPr>
          </a:p>
        </p:txBody>
      </p:sp>
      <p:sp>
        <p:nvSpPr>
          <p:cNvPr id="45061" name="Text Box 8">
            <a:extLst>
              <a:ext uri="{FF2B5EF4-FFF2-40B4-BE49-F238E27FC236}">
                <a16:creationId xmlns:a16="http://schemas.microsoft.com/office/drawing/2014/main" id="{A3ABAF25-3AC8-4FFB-BB36-2D94E5775F0A}"/>
              </a:ext>
            </a:extLst>
          </p:cNvPr>
          <p:cNvSpPr txBox="1">
            <a:spLocks noChangeArrowheads="1"/>
          </p:cNvSpPr>
          <p:nvPr/>
        </p:nvSpPr>
        <p:spPr bwMode="auto">
          <a:xfrm>
            <a:off x="458788" y="1905000"/>
            <a:ext cx="3532187" cy="3786188"/>
          </a:xfrm>
          <a:prstGeom prst="rect">
            <a:avLst/>
          </a:prstGeom>
          <a:solidFill>
            <a:srgbClr val="FFFFFF"/>
          </a:solidFill>
          <a:ln w="9525">
            <a:solidFill>
              <a:srgbClr val="FF0000"/>
            </a:solidFill>
            <a:miter lim="800000"/>
            <a:headEnd/>
            <a:tailEnd/>
          </a:ln>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just" eaLnBrk="1" hangingPunct="1">
              <a:spcBef>
                <a:spcPct val="0"/>
              </a:spcBef>
              <a:buFontTx/>
              <a:buNone/>
            </a:pPr>
            <a:r>
              <a:rPr lang="en-US" altLang="zh-CN">
                <a:solidFill>
                  <a:schemeClr val="tx1"/>
                </a:solidFill>
              </a:rPr>
              <a:t>while (…) /* Outer loop</a:t>
            </a:r>
            <a:r>
              <a:rPr lang="zh-CN" altLang="en-US">
                <a:solidFill>
                  <a:schemeClr val="tx1"/>
                </a:solidFill>
              </a:rPr>
              <a:t>*</a:t>
            </a:r>
            <a:r>
              <a:rPr lang="en-US" altLang="zh-CN">
                <a:solidFill>
                  <a:schemeClr val="tx1"/>
                </a:solidFill>
              </a:rPr>
              <a:t>/</a:t>
            </a:r>
          </a:p>
          <a:p>
            <a:pPr algn="just" eaLnBrk="1" hangingPunct="1">
              <a:spcBef>
                <a:spcPct val="0"/>
              </a:spcBef>
              <a:buFontTx/>
              <a:buNone/>
            </a:pPr>
            <a:r>
              <a:rPr lang="en-US" altLang="zh-CN">
                <a:solidFill>
                  <a:schemeClr val="tx1"/>
                </a:solidFill>
              </a:rPr>
              <a:t>{</a:t>
            </a:r>
          </a:p>
          <a:p>
            <a:pPr algn="just" eaLnBrk="1" hangingPunct="1">
              <a:spcBef>
                <a:spcPct val="0"/>
              </a:spcBef>
              <a:buFontTx/>
              <a:buNone/>
            </a:pPr>
            <a:r>
              <a:rPr lang="en-US" altLang="zh-CN">
                <a:solidFill>
                  <a:schemeClr val="tx1"/>
                </a:solidFill>
              </a:rPr>
              <a:t>     for (…) /*Inner loop</a:t>
            </a:r>
            <a:r>
              <a:rPr lang="zh-CN" altLang="en-US">
                <a:solidFill>
                  <a:schemeClr val="tx1"/>
                </a:solidFill>
              </a:rPr>
              <a:t>*</a:t>
            </a:r>
            <a:r>
              <a:rPr lang="en-US" altLang="zh-CN">
                <a:solidFill>
                  <a:schemeClr val="tx1"/>
                </a:solidFill>
              </a:rPr>
              <a:t>/</a:t>
            </a:r>
          </a:p>
          <a:p>
            <a:pPr algn="just" eaLnBrk="1" hangingPunct="1">
              <a:spcBef>
                <a:spcPct val="0"/>
              </a:spcBef>
              <a:buFontTx/>
              <a:buNone/>
            </a:pPr>
            <a:r>
              <a:rPr lang="en-US" altLang="zh-CN">
                <a:solidFill>
                  <a:schemeClr val="tx1"/>
                </a:solidFill>
              </a:rPr>
              <a:t>    {</a:t>
            </a:r>
          </a:p>
          <a:p>
            <a:pPr algn="just" eaLnBrk="1" hangingPunct="1">
              <a:spcBef>
                <a:spcPct val="0"/>
              </a:spcBef>
              <a:buFontTx/>
              <a:buNone/>
            </a:pPr>
            <a:r>
              <a:rPr lang="en-US" altLang="zh-CN">
                <a:solidFill>
                  <a:schemeClr val="tx1"/>
                </a:solidFill>
              </a:rPr>
              <a:t>        if (…) break;</a:t>
            </a:r>
          </a:p>
          <a:p>
            <a:pPr lvl="1" algn="just" eaLnBrk="1" hangingPunct="1">
              <a:spcBef>
                <a:spcPct val="0"/>
              </a:spcBef>
              <a:buFontTx/>
              <a:buNone/>
            </a:pPr>
            <a:r>
              <a:rPr lang="en-US" altLang="zh-CN" sz="2400">
                <a:solidFill>
                  <a:schemeClr val="tx1"/>
                </a:solidFill>
                <a:ea typeface="宋体" panose="02010600030101010101" pitchFamily="2" charset="-122"/>
              </a:rPr>
              <a:t>…</a:t>
            </a:r>
          </a:p>
          <a:p>
            <a:pPr algn="just" eaLnBrk="1" hangingPunct="1">
              <a:spcBef>
                <a:spcPct val="0"/>
              </a:spcBef>
              <a:buFontTx/>
              <a:buNone/>
            </a:pPr>
            <a:r>
              <a:rPr lang="en-US" altLang="zh-CN">
                <a:solidFill>
                  <a:schemeClr val="tx1"/>
                </a:solidFill>
              </a:rPr>
              <a:t>    }</a:t>
            </a:r>
          </a:p>
          <a:p>
            <a:pPr algn="just" eaLnBrk="1" hangingPunct="1">
              <a:spcBef>
                <a:spcPct val="0"/>
              </a:spcBef>
              <a:buFontTx/>
              <a:buNone/>
            </a:pPr>
            <a:r>
              <a:rPr lang="en-US" altLang="zh-CN">
                <a:solidFill>
                  <a:schemeClr val="tx1"/>
                </a:solidFill>
              </a:rPr>
              <a:t>    …</a:t>
            </a:r>
          </a:p>
          <a:p>
            <a:pPr algn="just" eaLnBrk="1" hangingPunct="1">
              <a:spcBef>
                <a:spcPct val="0"/>
              </a:spcBef>
              <a:buFontTx/>
              <a:buNone/>
            </a:pPr>
            <a:r>
              <a:rPr lang="en-US" altLang="zh-CN">
                <a:solidFill>
                  <a:schemeClr val="tx1"/>
                </a:solidFill>
              </a:rPr>
              <a:t>}</a:t>
            </a:r>
          </a:p>
          <a:p>
            <a:pPr algn="just" eaLnBrk="1" hangingPunct="1">
              <a:spcBef>
                <a:spcPct val="0"/>
              </a:spcBef>
              <a:buFontTx/>
              <a:buNone/>
            </a:pPr>
            <a:r>
              <a:rPr lang="en-US" altLang="zh-CN">
                <a:solidFill>
                  <a:schemeClr val="tx1"/>
                </a:solidFill>
              </a:rPr>
              <a:t>…</a:t>
            </a:r>
            <a:endParaRPr lang="zh-CN" altLang="en-US" sz="4000">
              <a:solidFill>
                <a:schemeClr val="tx1"/>
              </a:solidFill>
              <a:latin typeface="Arial" panose="020B0604020202020204" pitchFamily="34" charset="0"/>
            </a:endParaRPr>
          </a:p>
        </p:txBody>
      </p:sp>
      <p:sp>
        <p:nvSpPr>
          <p:cNvPr id="45062" name="AutoShape 19">
            <a:extLst>
              <a:ext uri="{FF2B5EF4-FFF2-40B4-BE49-F238E27FC236}">
                <a16:creationId xmlns:a16="http://schemas.microsoft.com/office/drawing/2014/main" id="{3C642F6E-EB04-41EA-A986-9E063DA8F772}"/>
              </a:ext>
            </a:extLst>
          </p:cNvPr>
          <p:cNvSpPr>
            <a:spLocks noChangeArrowheads="1"/>
          </p:cNvSpPr>
          <p:nvPr/>
        </p:nvSpPr>
        <p:spPr bwMode="auto">
          <a:xfrm>
            <a:off x="1295400" y="3657600"/>
            <a:ext cx="2514600" cy="1371600"/>
          </a:xfrm>
          <a:prstGeom prst="curvedLeftArrow">
            <a:avLst>
              <a:gd name="adj1" fmla="val 7306"/>
              <a:gd name="adj2" fmla="val 40000"/>
              <a:gd name="adj3" fmla="val 35877"/>
            </a:avLst>
          </a:prstGeom>
          <a:solidFill>
            <a:schemeClr val="accent1"/>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endParaRPr lang="zh-CN" altLang="en-US" sz="1400">
              <a:latin typeface="Arial" panose="020B0604020202020204" pitchFamily="34" charset="0"/>
            </a:endParaRPr>
          </a:p>
        </p:txBody>
      </p:sp>
      <p:sp>
        <p:nvSpPr>
          <p:cNvPr id="45063" name="Text Box 30">
            <a:extLst>
              <a:ext uri="{FF2B5EF4-FFF2-40B4-BE49-F238E27FC236}">
                <a16:creationId xmlns:a16="http://schemas.microsoft.com/office/drawing/2014/main" id="{9073D55D-18F9-4B52-882A-D54A4D1F6D07}"/>
              </a:ext>
            </a:extLst>
          </p:cNvPr>
          <p:cNvSpPr txBox="1">
            <a:spLocks noChangeArrowheads="1"/>
          </p:cNvSpPr>
          <p:nvPr/>
        </p:nvSpPr>
        <p:spPr bwMode="auto">
          <a:xfrm>
            <a:off x="5076825" y="2022475"/>
            <a:ext cx="3914775" cy="3786188"/>
          </a:xfrm>
          <a:prstGeom prst="rect">
            <a:avLst/>
          </a:prstGeom>
          <a:solidFill>
            <a:srgbClr val="FFFFFF"/>
          </a:solidFill>
          <a:ln w="9525">
            <a:solidFill>
              <a:srgbClr val="0000FF"/>
            </a:solidFill>
            <a:miter lim="800000"/>
            <a:headEnd/>
            <a:tailEnd/>
          </a:ln>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just" eaLnBrk="1" hangingPunct="1">
              <a:spcBef>
                <a:spcPct val="0"/>
              </a:spcBef>
              <a:buFontTx/>
              <a:buNone/>
            </a:pPr>
            <a:r>
              <a:rPr lang="en-US" altLang="zh-CN">
                <a:solidFill>
                  <a:schemeClr val="tx1"/>
                </a:solidFill>
              </a:rPr>
              <a:t>while (… )  /*Outer loop</a:t>
            </a:r>
            <a:r>
              <a:rPr lang="zh-CN" altLang="en-US">
                <a:solidFill>
                  <a:schemeClr val="tx1"/>
                </a:solidFill>
              </a:rPr>
              <a:t>*</a:t>
            </a:r>
            <a:r>
              <a:rPr lang="en-US" altLang="zh-CN">
                <a:solidFill>
                  <a:schemeClr val="tx1"/>
                </a:solidFill>
              </a:rPr>
              <a:t>/</a:t>
            </a:r>
          </a:p>
          <a:p>
            <a:pPr algn="just" eaLnBrk="1" hangingPunct="1">
              <a:spcBef>
                <a:spcPct val="0"/>
              </a:spcBef>
              <a:buFontTx/>
              <a:buNone/>
            </a:pPr>
            <a:r>
              <a:rPr lang="en-US" altLang="zh-CN">
                <a:solidFill>
                  <a:schemeClr val="tx1"/>
                </a:solidFill>
              </a:rPr>
              <a:t>{</a:t>
            </a:r>
          </a:p>
          <a:p>
            <a:pPr algn="just" eaLnBrk="1" hangingPunct="1">
              <a:spcBef>
                <a:spcPct val="0"/>
              </a:spcBef>
              <a:buFontTx/>
              <a:buNone/>
            </a:pPr>
            <a:r>
              <a:rPr lang="en-US" altLang="zh-CN">
                <a:solidFill>
                  <a:schemeClr val="tx1"/>
                </a:solidFill>
              </a:rPr>
              <a:t>    for (…)  /*Inner loop</a:t>
            </a:r>
            <a:r>
              <a:rPr lang="zh-CN" altLang="en-US">
                <a:solidFill>
                  <a:schemeClr val="tx1"/>
                </a:solidFill>
              </a:rPr>
              <a:t>*</a:t>
            </a:r>
            <a:r>
              <a:rPr lang="en-US" altLang="zh-CN">
                <a:solidFill>
                  <a:schemeClr val="tx1"/>
                </a:solidFill>
              </a:rPr>
              <a:t>/</a:t>
            </a:r>
          </a:p>
          <a:p>
            <a:pPr algn="just" eaLnBrk="1" hangingPunct="1">
              <a:spcBef>
                <a:spcPct val="0"/>
              </a:spcBef>
              <a:buFontTx/>
              <a:buNone/>
            </a:pPr>
            <a:r>
              <a:rPr lang="en-US" altLang="zh-CN">
                <a:solidFill>
                  <a:schemeClr val="tx1"/>
                </a:solidFill>
              </a:rPr>
              <a:t>   {</a:t>
            </a:r>
          </a:p>
          <a:p>
            <a:pPr algn="just" eaLnBrk="1" hangingPunct="1">
              <a:spcBef>
                <a:spcPct val="0"/>
              </a:spcBef>
              <a:buFontTx/>
              <a:buNone/>
            </a:pPr>
            <a:r>
              <a:rPr lang="en-US" altLang="zh-CN">
                <a:solidFill>
                  <a:schemeClr val="tx1"/>
                </a:solidFill>
              </a:rPr>
              <a:t>      if (…) continue;</a:t>
            </a:r>
          </a:p>
          <a:p>
            <a:pPr lvl="1" algn="just" eaLnBrk="1" hangingPunct="1">
              <a:spcBef>
                <a:spcPct val="0"/>
              </a:spcBef>
              <a:buFontTx/>
              <a:buNone/>
            </a:pPr>
            <a:r>
              <a:rPr lang="en-US" altLang="zh-CN" sz="2400">
                <a:solidFill>
                  <a:schemeClr val="tx1"/>
                </a:solidFill>
                <a:ea typeface="宋体" panose="02010600030101010101" pitchFamily="2" charset="-122"/>
              </a:rPr>
              <a:t>…</a:t>
            </a:r>
          </a:p>
          <a:p>
            <a:pPr lvl="1" algn="just" eaLnBrk="1" hangingPunct="1">
              <a:spcBef>
                <a:spcPct val="0"/>
              </a:spcBef>
              <a:buFontTx/>
              <a:buNone/>
            </a:pPr>
            <a:r>
              <a:rPr lang="en-US" altLang="zh-CN" sz="2400">
                <a:solidFill>
                  <a:schemeClr val="tx1"/>
                </a:solidFill>
                <a:ea typeface="宋体" panose="02010600030101010101" pitchFamily="2" charset="-122"/>
              </a:rPr>
              <a:t>…</a:t>
            </a:r>
          </a:p>
          <a:p>
            <a:pPr algn="just" eaLnBrk="1" hangingPunct="1">
              <a:spcBef>
                <a:spcPct val="0"/>
              </a:spcBef>
              <a:buFontTx/>
              <a:buNone/>
            </a:pPr>
            <a:r>
              <a:rPr lang="en-US" altLang="zh-CN">
                <a:solidFill>
                  <a:schemeClr val="tx1"/>
                </a:solidFill>
              </a:rPr>
              <a:t>    }</a:t>
            </a:r>
          </a:p>
          <a:p>
            <a:pPr algn="just" eaLnBrk="1" hangingPunct="1">
              <a:spcBef>
                <a:spcPct val="0"/>
              </a:spcBef>
              <a:buFontTx/>
              <a:buNone/>
            </a:pPr>
            <a:r>
              <a:rPr lang="en-US" altLang="zh-CN">
                <a:solidFill>
                  <a:schemeClr val="tx1"/>
                </a:solidFill>
              </a:rPr>
              <a:t>}</a:t>
            </a:r>
          </a:p>
          <a:p>
            <a:pPr algn="just" eaLnBrk="1" hangingPunct="1">
              <a:spcBef>
                <a:spcPct val="0"/>
              </a:spcBef>
              <a:buFontTx/>
              <a:buNone/>
            </a:pPr>
            <a:r>
              <a:rPr lang="en-US" altLang="zh-CN">
                <a:solidFill>
                  <a:schemeClr val="tx1"/>
                </a:solidFill>
              </a:rPr>
              <a:t>…</a:t>
            </a:r>
            <a:endParaRPr lang="zh-CN" altLang="en-US" sz="4000">
              <a:solidFill>
                <a:schemeClr val="tx1"/>
              </a:solidFill>
              <a:latin typeface="Arial" panose="020B0604020202020204" pitchFamily="34" charset="0"/>
            </a:endParaRPr>
          </a:p>
        </p:txBody>
      </p:sp>
      <p:sp>
        <p:nvSpPr>
          <p:cNvPr id="45064" name="AutoShape 32">
            <a:extLst>
              <a:ext uri="{FF2B5EF4-FFF2-40B4-BE49-F238E27FC236}">
                <a16:creationId xmlns:a16="http://schemas.microsoft.com/office/drawing/2014/main" id="{833DE9DE-A2BD-4FD6-A26F-B8DE0504D480}"/>
              </a:ext>
            </a:extLst>
          </p:cNvPr>
          <p:cNvSpPr>
            <a:spLocks noChangeArrowheads="1"/>
          </p:cNvSpPr>
          <p:nvPr/>
        </p:nvSpPr>
        <p:spPr bwMode="auto">
          <a:xfrm>
            <a:off x="4859338" y="3749675"/>
            <a:ext cx="627062" cy="1279525"/>
          </a:xfrm>
          <a:prstGeom prst="curvedRightArrow">
            <a:avLst>
              <a:gd name="adj1" fmla="val 30107"/>
              <a:gd name="adj2" fmla="val 60223"/>
              <a:gd name="adj3" fmla="val 33333"/>
            </a:avLst>
          </a:prstGeom>
          <a:solidFill>
            <a:srgbClr val="FF0000"/>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endParaRPr lang="zh-CN" altLang="en-US" sz="140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7C4F57AA-4870-4631-A4E8-6E3251AC9556}"/>
              </a:ext>
            </a:extLst>
          </p:cNvPr>
          <p:cNvSpPr>
            <a:spLocks noGrp="1"/>
          </p:cNvSpPr>
          <p:nvPr>
            <p:ph type="title"/>
          </p:nvPr>
        </p:nvSpPr>
        <p:spPr/>
        <p:txBody>
          <a:bodyPr/>
          <a:lstStyle/>
          <a:p>
            <a:r>
              <a:rPr kumimoji="1" lang="en-US" altLang="zh-CN"/>
              <a:t>An example for break</a:t>
            </a:r>
            <a:endParaRPr kumimoji="1" lang="zh-CN" altLang="en-US"/>
          </a:p>
        </p:txBody>
      </p:sp>
      <p:sp>
        <p:nvSpPr>
          <p:cNvPr id="47107" name="内容占位符 2">
            <a:extLst>
              <a:ext uri="{FF2B5EF4-FFF2-40B4-BE49-F238E27FC236}">
                <a16:creationId xmlns:a16="http://schemas.microsoft.com/office/drawing/2014/main" id="{E1AE4F67-3D20-45B5-8E0E-127EDA5ACE7C}"/>
              </a:ext>
            </a:extLst>
          </p:cNvPr>
          <p:cNvSpPr>
            <a:spLocks noGrp="1"/>
          </p:cNvSpPr>
          <p:nvPr>
            <p:ph idx="1"/>
          </p:nvPr>
        </p:nvSpPr>
        <p:spPr/>
        <p:txBody>
          <a:bodyPr/>
          <a:lstStyle/>
          <a:p>
            <a:r>
              <a:rPr kumimoji="1" lang="en-US" altLang="zh-CN">
                <a:ea typeface="宋体" panose="02010600030101010101" pitchFamily="2" charset="-122"/>
              </a:rPr>
              <a:t>Quit a loop at a user’s will</a:t>
            </a:r>
            <a:endParaRPr kumimoji="1" lang="zh-CN" altLang="en-US">
              <a:ea typeface="宋体" panose="02010600030101010101" pitchFamily="2" charset="-122"/>
            </a:endParaRPr>
          </a:p>
        </p:txBody>
      </p:sp>
      <p:sp>
        <p:nvSpPr>
          <p:cNvPr id="47108" name="Text Box 2">
            <a:extLst>
              <a:ext uri="{FF2B5EF4-FFF2-40B4-BE49-F238E27FC236}">
                <a16:creationId xmlns:a16="http://schemas.microsoft.com/office/drawing/2014/main" id="{BAE7E1D7-C554-4ECF-8CA4-3062E02F36D7}"/>
              </a:ext>
            </a:extLst>
          </p:cNvPr>
          <p:cNvSpPr txBox="1">
            <a:spLocks noChangeArrowheads="1"/>
          </p:cNvSpPr>
          <p:nvPr/>
        </p:nvSpPr>
        <p:spPr bwMode="auto">
          <a:xfrm>
            <a:off x="685800" y="1787525"/>
            <a:ext cx="6408738" cy="3281363"/>
          </a:xfrm>
          <a:prstGeom prst="rect">
            <a:avLst/>
          </a:prstGeom>
          <a:solidFill>
            <a:schemeClr val="bg1"/>
          </a:solidFill>
          <a:ln w="9525">
            <a:solidFill>
              <a:srgbClr val="339966"/>
            </a:solidFill>
            <a:miter lim="800000"/>
            <a:headEnd/>
            <a:tailEnd/>
          </a:ln>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80000"/>
              </a:lnSpc>
              <a:spcBef>
                <a:spcPct val="50000"/>
              </a:spcBef>
              <a:buFontTx/>
              <a:buNone/>
            </a:pPr>
            <a:r>
              <a:rPr lang="en-US" altLang="zh-CN">
                <a:solidFill>
                  <a:srgbClr val="000000"/>
                </a:solidFill>
              </a:rPr>
              <a:t>// quit system</a:t>
            </a:r>
          </a:p>
          <a:p>
            <a:pPr eaLnBrk="1" hangingPunct="1">
              <a:lnSpc>
                <a:spcPct val="80000"/>
              </a:lnSpc>
              <a:spcBef>
                <a:spcPct val="50000"/>
              </a:spcBef>
              <a:buFontTx/>
              <a:buNone/>
            </a:pPr>
            <a:r>
              <a:rPr lang="en-US" altLang="zh-CN">
                <a:solidFill>
                  <a:srgbClr val="000000"/>
                </a:solidFill>
              </a:rPr>
              <a:t>while(1)</a:t>
            </a:r>
          </a:p>
          <a:p>
            <a:pPr eaLnBrk="1" hangingPunct="1">
              <a:lnSpc>
                <a:spcPct val="80000"/>
              </a:lnSpc>
              <a:spcBef>
                <a:spcPct val="50000"/>
              </a:spcBef>
              <a:buFontTx/>
              <a:buNone/>
            </a:pPr>
            <a:r>
              <a:rPr lang="en-US" altLang="zh-CN">
                <a:solidFill>
                  <a:srgbClr val="000000"/>
                </a:solidFill>
              </a:rPr>
              <a:t>{  	…</a:t>
            </a:r>
          </a:p>
          <a:p>
            <a:pPr eaLnBrk="1" hangingPunct="1">
              <a:lnSpc>
                <a:spcPct val="80000"/>
              </a:lnSpc>
              <a:spcBef>
                <a:spcPct val="50000"/>
              </a:spcBef>
              <a:buFontTx/>
              <a:buNone/>
            </a:pPr>
            <a:r>
              <a:rPr lang="en-US" altLang="zh-CN">
                <a:solidFill>
                  <a:srgbClr val="000000"/>
                </a:solidFill>
              </a:rPr>
              <a:t>	printf( “Do you want to quit? (y / n): ”);</a:t>
            </a:r>
          </a:p>
          <a:p>
            <a:pPr eaLnBrk="1" hangingPunct="1">
              <a:lnSpc>
                <a:spcPct val="80000"/>
              </a:lnSpc>
              <a:spcBef>
                <a:spcPct val="50000"/>
              </a:spcBef>
              <a:buFontTx/>
              <a:buNone/>
            </a:pPr>
            <a:r>
              <a:rPr lang="en-US" altLang="zh-CN">
                <a:solidFill>
                  <a:srgbClr val="000000"/>
                </a:solidFill>
              </a:rPr>
              <a:t>	scanf(“%c”, &amp;ch);</a:t>
            </a:r>
          </a:p>
          <a:p>
            <a:pPr eaLnBrk="1" hangingPunct="1">
              <a:lnSpc>
                <a:spcPct val="80000"/>
              </a:lnSpc>
              <a:spcBef>
                <a:spcPct val="50000"/>
              </a:spcBef>
              <a:buFontTx/>
              <a:buNone/>
            </a:pPr>
            <a:r>
              <a:rPr lang="en-US" altLang="zh-CN">
                <a:solidFill>
                  <a:srgbClr val="000000"/>
                </a:solidFill>
              </a:rPr>
              <a:t>	if ( ch==‘y’ ‖‘Y’) break; </a:t>
            </a:r>
          </a:p>
          <a:p>
            <a:pPr eaLnBrk="1" hangingPunct="1">
              <a:lnSpc>
                <a:spcPct val="80000"/>
              </a:lnSpc>
              <a:spcBef>
                <a:spcPct val="50000"/>
              </a:spcBef>
              <a:buFontTx/>
              <a:buNone/>
            </a:pPr>
            <a:r>
              <a:rPr lang="en-US" altLang="zh-CN">
                <a:solidFill>
                  <a:srgbClr val="000000"/>
                </a:solidFill>
              </a:rPr>
              <a:t>}</a:t>
            </a:r>
          </a:p>
        </p:txBody>
      </p:sp>
      <p:sp>
        <p:nvSpPr>
          <p:cNvPr id="5" name="圆角矩形标注 4">
            <a:extLst>
              <a:ext uri="{FF2B5EF4-FFF2-40B4-BE49-F238E27FC236}">
                <a16:creationId xmlns:a16="http://schemas.microsoft.com/office/drawing/2014/main" id="{2794A892-921C-4C45-8FFA-BE1EE52C7B3F}"/>
              </a:ext>
            </a:extLst>
          </p:cNvPr>
          <p:cNvSpPr>
            <a:spLocks noChangeArrowheads="1"/>
          </p:cNvSpPr>
          <p:nvPr/>
        </p:nvSpPr>
        <p:spPr bwMode="auto">
          <a:xfrm>
            <a:off x="1371600" y="5768975"/>
            <a:ext cx="2895600" cy="596900"/>
          </a:xfrm>
          <a:prstGeom prst="wedgeRoundRectCallout">
            <a:avLst>
              <a:gd name="adj1" fmla="val 20162"/>
              <a:gd name="adj2" fmla="val -250315"/>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Correct?</a:t>
            </a:r>
          </a:p>
        </p:txBody>
      </p:sp>
      <p:sp>
        <p:nvSpPr>
          <p:cNvPr id="6" name="圆角矩形标注 5">
            <a:extLst>
              <a:ext uri="{FF2B5EF4-FFF2-40B4-BE49-F238E27FC236}">
                <a16:creationId xmlns:a16="http://schemas.microsoft.com/office/drawing/2014/main" id="{2F71EB63-998D-45B4-BBAB-B2984367147A}"/>
              </a:ext>
            </a:extLst>
          </p:cNvPr>
          <p:cNvSpPr>
            <a:spLocks noChangeArrowheads="1"/>
          </p:cNvSpPr>
          <p:nvPr/>
        </p:nvSpPr>
        <p:spPr bwMode="auto">
          <a:xfrm>
            <a:off x="4800600" y="5791200"/>
            <a:ext cx="4038600" cy="595313"/>
          </a:xfrm>
          <a:prstGeom prst="wedgeRoundRectCallout">
            <a:avLst>
              <a:gd name="adj1" fmla="val -76231"/>
              <a:gd name="adj2" fmla="val -366153"/>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ch=getchar(); getchar();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B6FB03E6-79C2-4559-8413-A39D42EE3261}"/>
              </a:ext>
            </a:extLst>
          </p:cNvPr>
          <p:cNvSpPr>
            <a:spLocks noGrp="1"/>
          </p:cNvSpPr>
          <p:nvPr>
            <p:ph type="title"/>
          </p:nvPr>
        </p:nvSpPr>
        <p:spPr/>
        <p:txBody>
          <a:bodyPr/>
          <a:lstStyle/>
          <a:p>
            <a:r>
              <a:rPr lang="en-US" altLang="zh-CN"/>
              <a:t>A classical example </a:t>
            </a:r>
            <a:endParaRPr lang="zh-CN" altLang="en-US"/>
          </a:p>
        </p:txBody>
      </p:sp>
      <p:sp>
        <p:nvSpPr>
          <p:cNvPr id="3" name="内容占位符 2">
            <a:extLst>
              <a:ext uri="{FF2B5EF4-FFF2-40B4-BE49-F238E27FC236}">
                <a16:creationId xmlns:a16="http://schemas.microsoft.com/office/drawing/2014/main" id="{270FEC20-F771-46A5-9E39-6E8F0E05C141}"/>
              </a:ext>
            </a:extLst>
          </p:cNvPr>
          <p:cNvSpPr>
            <a:spLocks noGrp="1"/>
          </p:cNvSpPr>
          <p:nvPr>
            <p:ph idx="1"/>
          </p:nvPr>
        </p:nvSpPr>
        <p:spPr/>
        <p:txBody>
          <a:bodyPr/>
          <a:lstStyle/>
          <a:p>
            <a:r>
              <a:rPr lang="en-US" altLang="zh-CN">
                <a:ea typeface="宋体" panose="02010600030101010101" pitchFamily="2" charset="-122"/>
              </a:rPr>
              <a:t>Exhausted search</a:t>
            </a:r>
          </a:p>
          <a:p>
            <a:pPr lvl="1"/>
            <a:r>
              <a:rPr lang="en-US" altLang="zh-CN">
                <a:ea typeface="宋体" panose="02010600030101010101" pitchFamily="2" charset="-122"/>
              </a:rPr>
              <a:t>Enumerate (try) all possibilities. </a:t>
            </a:r>
          </a:p>
          <a:p>
            <a:r>
              <a:rPr lang="en-US" altLang="zh-CN">
                <a:ea typeface="宋体" panose="02010600030101010101" pitchFamily="2" charset="-122"/>
              </a:rPr>
              <a:t>Write a program to test if an input natural number is a prime number</a:t>
            </a:r>
          </a:p>
          <a:p>
            <a:pPr lvl="1"/>
            <a:r>
              <a:rPr lang="en-US" altLang="zh-CN">
                <a:ea typeface="宋体" panose="02010600030101010101" pitchFamily="2" charset="-122"/>
              </a:rPr>
              <a:t>Prime number: a natural number greater than 1 that has no positive divisors other than 1 and itself.</a:t>
            </a:r>
          </a:p>
          <a:p>
            <a:r>
              <a:rPr lang="en-US" altLang="zh-CN">
                <a:ea typeface="宋体" panose="02010600030101010101" pitchFamily="2" charset="-122"/>
              </a:rPr>
              <a:t>The key idea</a:t>
            </a:r>
          </a:p>
          <a:p>
            <a:pPr lvl="1"/>
            <a:r>
              <a:rPr lang="en-US" altLang="zh-CN">
                <a:ea typeface="宋体" panose="02010600030101010101" pitchFamily="2" charset="-122"/>
              </a:rPr>
              <a:t>Try all natural numbers other than 1 and itself  (m) </a:t>
            </a:r>
          </a:p>
          <a:p>
            <a:pPr lvl="1"/>
            <a:r>
              <a:rPr lang="en-US" altLang="zh-CN">
                <a:ea typeface="宋体" panose="02010600030101010101" pitchFamily="2" charset="-122"/>
              </a:rPr>
              <a:t>Test if the numbers are the divisors of m</a:t>
            </a:r>
            <a:endParaRPr lang="zh-CN" altLang="en-US">
              <a:ea typeface="宋体" panose="02010600030101010101" pitchFamily="2" charset="-122"/>
            </a:endParaRPr>
          </a:p>
        </p:txBody>
      </p:sp>
      <p:sp>
        <p:nvSpPr>
          <p:cNvPr id="4" name="Rectangle 7">
            <a:extLst>
              <a:ext uri="{FF2B5EF4-FFF2-40B4-BE49-F238E27FC236}">
                <a16:creationId xmlns:a16="http://schemas.microsoft.com/office/drawing/2014/main" id="{8DD5DAA1-DF9E-472E-9C84-45585206E1F9}"/>
              </a:ext>
            </a:extLst>
          </p:cNvPr>
          <p:cNvSpPr>
            <a:spLocks noChangeArrowheads="1"/>
          </p:cNvSpPr>
          <p:nvPr/>
        </p:nvSpPr>
        <p:spPr bwMode="auto">
          <a:xfrm>
            <a:off x="1219200" y="4498975"/>
            <a:ext cx="6408738" cy="2054225"/>
          </a:xfrm>
          <a:prstGeom prst="rect">
            <a:avLst/>
          </a:prstGeom>
          <a:solidFill>
            <a:srgbClr val="CCFFFF"/>
          </a:solidFill>
          <a:ln w="9525">
            <a:solidFill>
              <a:srgbClr val="99CC00"/>
            </a:solidFill>
            <a:miter lim="800000"/>
            <a:headEnd/>
            <a:tailEnd/>
          </a:ln>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en-US" altLang="zh-CN" sz="2800">
                <a:latin typeface="Arial" panose="020B0604020202020204" pitchFamily="34" charset="0"/>
              </a:rPr>
              <a:t>for ( i = 2</a:t>
            </a:r>
            <a:r>
              <a:rPr kumimoji="1" lang="zh-CN" altLang="en-US" sz="2800">
                <a:latin typeface="Arial" panose="020B0604020202020204" pitchFamily="34" charset="0"/>
              </a:rPr>
              <a:t>～</a:t>
            </a:r>
            <a:r>
              <a:rPr kumimoji="1" lang="en-US" altLang="zh-CN" sz="2800">
                <a:latin typeface="Arial" panose="020B0604020202020204" pitchFamily="34" charset="0"/>
              </a:rPr>
              <a:t>m )</a:t>
            </a:r>
          </a:p>
          <a:p>
            <a:pPr eaLnBrk="1" hangingPunct="1">
              <a:spcBef>
                <a:spcPct val="0"/>
              </a:spcBef>
              <a:buFontTx/>
              <a:buNone/>
            </a:pPr>
            <a:r>
              <a:rPr kumimoji="1" lang="en-US" altLang="zh-CN" sz="2800">
                <a:latin typeface="Arial" panose="020B0604020202020204" pitchFamily="34" charset="0"/>
              </a:rPr>
              <a:t>     if (m is divisible by i) Jump out</a:t>
            </a:r>
            <a:endParaRPr kumimoji="1" lang="zh-CN" altLang="en-US" sz="2800">
              <a:latin typeface="Arial" panose="020B0604020202020204" pitchFamily="34" charset="0"/>
            </a:endParaRPr>
          </a:p>
          <a:p>
            <a:pPr eaLnBrk="1" hangingPunct="1">
              <a:spcBef>
                <a:spcPct val="0"/>
              </a:spcBef>
              <a:buFontTx/>
              <a:buNone/>
            </a:pPr>
            <a:endParaRPr kumimoji="1" lang="zh-CN" altLang="en-US" sz="1600">
              <a:latin typeface="Arial" panose="020B0604020202020204" pitchFamily="34" charset="0"/>
            </a:endParaRPr>
          </a:p>
          <a:p>
            <a:pPr eaLnBrk="1" hangingPunct="1">
              <a:spcBef>
                <a:spcPct val="0"/>
              </a:spcBef>
              <a:buFontTx/>
              <a:buNone/>
            </a:pPr>
            <a:r>
              <a:rPr kumimoji="1" lang="en-US" altLang="zh-CN" sz="2800">
                <a:latin typeface="Arial" panose="020B0604020202020204" pitchFamily="34" charset="0"/>
              </a:rPr>
              <a:t>if ( Tested m-1 numbers</a:t>
            </a:r>
            <a:r>
              <a:rPr kumimoji="1" lang="zh-CN" altLang="en-US" sz="2800">
                <a:latin typeface="Arial" panose="020B0604020202020204" pitchFamily="34" charset="0"/>
              </a:rPr>
              <a:t> </a:t>
            </a:r>
            <a:r>
              <a:rPr kumimoji="1" lang="en-US" altLang="zh-CN" sz="2800">
                <a:latin typeface="Arial" panose="020B0604020202020204" pitchFamily="34" charset="0"/>
              </a:rPr>
              <a:t>)  m is prime</a:t>
            </a:r>
            <a:r>
              <a:rPr kumimoji="1" lang="zh-CN" altLang="en-US" sz="2800">
                <a:latin typeface="Arial" panose="020B0604020202020204" pitchFamily="34" charset="0"/>
              </a:rPr>
              <a:t>  </a:t>
            </a:r>
          </a:p>
          <a:p>
            <a:pPr eaLnBrk="1" hangingPunct="1">
              <a:spcBef>
                <a:spcPct val="0"/>
              </a:spcBef>
              <a:buFontTx/>
              <a:buNone/>
            </a:pPr>
            <a:r>
              <a:rPr kumimoji="1" lang="en-US" altLang="zh-CN" sz="2800">
                <a:latin typeface="Arial" panose="020B0604020202020204" pitchFamily="34" charset="0"/>
              </a:rPr>
              <a:t>else </a:t>
            </a:r>
            <a:r>
              <a:rPr kumimoji="1" lang="zh-CN" altLang="en-US" sz="2800">
                <a:latin typeface="Arial" panose="020B0604020202020204" pitchFamily="34" charset="0"/>
              </a:rPr>
              <a:t> </a:t>
            </a:r>
            <a:r>
              <a:rPr kumimoji="1" lang="en-US" altLang="zh-CN" sz="2800">
                <a:latin typeface="Arial" panose="020B0604020202020204" pitchFamily="34" charset="0"/>
              </a:rPr>
              <a:t>m composite</a:t>
            </a:r>
            <a:endParaRPr kumimoji="1" lang="zh-CN" altLang="en-US" sz="2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down)">
                                      <p:cBhvr>
                                        <p:cTn id="10" dur="500"/>
                                        <p:tgtEl>
                                          <p:spTgt spid="3">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wipe(down)">
                                      <p:cBhvr>
                                        <p:cTn id="13" dur="500"/>
                                        <p:tgtEl>
                                          <p:spTgt spid="3">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94FEA7AD-5B21-4C04-A090-09D56CDDCC8C}"/>
              </a:ext>
            </a:extLst>
          </p:cNvPr>
          <p:cNvSpPr>
            <a:spLocks noGrp="1"/>
          </p:cNvSpPr>
          <p:nvPr>
            <p:ph type="title"/>
          </p:nvPr>
        </p:nvSpPr>
        <p:spPr/>
        <p:txBody>
          <a:bodyPr/>
          <a:lstStyle/>
          <a:p>
            <a:r>
              <a:rPr lang="en-US" altLang="zh-CN"/>
              <a:t>Program</a:t>
            </a:r>
            <a:endParaRPr lang="zh-CN" altLang="en-US"/>
          </a:p>
        </p:txBody>
      </p:sp>
      <p:sp>
        <p:nvSpPr>
          <p:cNvPr id="51203" name="Rectangle 4">
            <a:extLst>
              <a:ext uri="{FF2B5EF4-FFF2-40B4-BE49-F238E27FC236}">
                <a16:creationId xmlns:a16="http://schemas.microsoft.com/office/drawing/2014/main" id="{D7F5C67A-3FE9-4F75-AF28-B84A01CD9B39}"/>
              </a:ext>
            </a:extLst>
          </p:cNvPr>
          <p:cNvSpPr>
            <a:spLocks noGrp="1" noChangeArrowheads="1"/>
          </p:cNvSpPr>
          <p:nvPr>
            <p:ph idx="1"/>
          </p:nvPr>
        </p:nvSpPr>
        <p:spPr>
          <a:xfrm>
            <a:off x="304800" y="990600"/>
            <a:ext cx="7924800" cy="4419600"/>
          </a:xfrm>
        </p:spPr>
        <p:txBody>
          <a:bodyPr anchor="ctr">
            <a:spAutoFit/>
          </a:bodyPr>
          <a:lstStyle/>
          <a:p>
            <a:pPr marL="0" indent="427038" eaLnBrk="1" hangingPunct="1">
              <a:spcBef>
                <a:spcPct val="0"/>
              </a:spcBef>
              <a:buFontTx/>
              <a:buNone/>
            </a:pPr>
            <a:r>
              <a:rPr lang="en-US" altLang="zh-CN" sz="2800" b="0">
                <a:solidFill>
                  <a:srgbClr val="000000"/>
                </a:solidFill>
                <a:ea typeface="宋体" panose="02010600030101010101" pitchFamily="2" charset="-122"/>
              </a:rPr>
              <a:t>for( i = 2; i &lt; m ; i++)</a:t>
            </a:r>
          </a:p>
          <a:p>
            <a:pPr marL="0" indent="427038" eaLnBrk="1" hangingPunct="1">
              <a:spcBef>
                <a:spcPct val="0"/>
              </a:spcBef>
              <a:buFontTx/>
              <a:buNone/>
            </a:pPr>
            <a:r>
              <a:rPr lang="en-US" altLang="zh-CN" sz="2800" b="0">
                <a:solidFill>
                  <a:srgbClr val="000000"/>
                </a:solidFill>
                <a:ea typeface="宋体" panose="02010600030101010101" pitchFamily="2" charset="-122"/>
              </a:rPr>
              <a:t> {</a:t>
            </a:r>
          </a:p>
          <a:p>
            <a:pPr marL="0" indent="427038" eaLnBrk="1" hangingPunct="1">
              <a:spcBef>
                <a:spcPct val="0"/>
              </a:spcBef>
              <a:buFontTx/>
              <a:buNone/>
            </a:pPr>
            <a:r>
              <a:rPr lang="en-US" altLang="zh-CN" sz="2800" b="0">
                <a:solidFill>
                  <a:srgbClr val="000000"/>
                </a:solidFill>
                <a:ea typeface="宋体" panose="02010600030101010101" pitchFamily="2" charset="-122"/>
              </a:rPr>
              <a:t>	   </a:t>
            </a:r>
            <a:r>
              <a:rPr lang="en-US" altLang="zh-CN" sz="2800" b="0">
                <a:solidFill>
                  <a:srgbClr val="0000CC"/>
                </a:solidFill>
                <a:ea typeface="宋体" panose="02010600030101010101" pitchFamily="2" charset="-122"/>
              </a:rPr>
              <a:t>if( m%i == 0 )  break;</a:t>
            </a:r>
          </a:p>
          <a:p>
            <a:pPr marL="0" indent="427038" eaLnBrk="1" hangingPunct="1">
              <a:spcBef>
                <a:spcPct val="0"/>
              </a:spcBef>
              <a:buFontTx/>
              <a:buNone/>
            </a:pPr>
            <a:r>
              <a:rPr lang="en-US" altLang="zh-CN" sz="2800" b="0">
                <a:solidFill>
                  <a:srgbClr val="000000"/>
                </a:solidFill>
                <a:ea typeface="宋体" panose="02010600030101010101" pitchFamily="2" charset="-122"/>
              </a:rPr>
              <a:t> }</a:t>
            </a:r>
          </a:p>
          <a:p>
            <a:pPr marL="0" indent="427038" eaLnBrk="1" hangingPunct="1">
              <a:spcBef>
                <a:spcPct val="0"/>
              </a:spcBef>
              <a:buFontTx/>
              <a:buNone/>
            </a:pPr>
            <a:endParaRPr lang="en-US" altLang="zh-CN" sz="2800" b="0">
              <a:solidFill>
                <a:srgbClr val="000000"/>
              </a:solidFill>
              <a:ea typeface="宋体" panose="02010600030101010101" pitchFamily="2" charset="-122"/>
            </a:endParaRPr>
          </a:p>
          <a:p>
            <a:pPr marL="0" indent="427038" eaLnBrk="1" hangingPunct="1">
              <a:spcBef>
                <a:spcPct val="0"/>
              </a:spcBef>
              <a:buFontTx/>
              <a:buNone/>
            </a:pPr>
            <a:r>
              <a:rPr lang="en-US" altLang="zh-CN" sz="2800" b="0">
                <a:solidFill>
                  <a:srgbClr val="000000"/>
                </a:solidFill>
                <a:ea typeface="宋体" panose="02010600030101010101" pitchFamily="2" charset="-122"/>
              </a:rPr>
              <a:t>  </a:t>
            </a:r>
            <a:r>
              <a:rPr lang="en-US" altLang="zh-CN" sz="2800" b="0">
                <a:solidFill>
                  <a:srgbClr val="008000"/>
                </a:solidFill>
                <a:ea typeface="宋体" panose="02010600030101010101" pitchFamily="2" charset="-122"/>
              </a:rPr>
              <a:t>/*Test if jump out early</a:t>
            </a:r>
            <a:r>
              <a:rPr lang="zh-CN" altLang="en-US" sz="2800" b="0">
                <a:solidFill>
                  <a:srgbClr val="008000"/>
                </a:solidFill>
                <a:ea typeface="宋体" panose="02010600030101010101" pitchFamily="2" charset="-122"/>
              </a:rPr>
              <a:t>*</a:t>
            </a:r>
            <a:r>
              <a:rPr lang="en-US" altLang="zh-CN" sz="2800" b="0">
                <a:solidFill>
                  <a:srgbClr val="008000"/>
                </a:solidFill>
                <a:ea typeface="宋体" panose="02010600030101010101" pitchFamily="2" charset="-122"/>
              </a:rPr>
              <a:t>/</a:t>
            </a:r>
          </a:p>
          <a:p>
            <a:pPr marL="0" indent="427038" eaLnBrk="1" hangingPunct="1">
              <a:spcBef>
                <a:spcPct val="0"/>
              </a:spcBef>
              <a:buFontTx/>
              <a:buNone/>
            </a:pPr>
            <a:r>
              <a:rPr lang="en-US" altLang="zh-CN" sz="2800" b="0">
                <a:solidFill>
                  <a:srgbClr val="000000"/>
                </a:solidFill>
                <a:ea typeface="宋体" panose="02010600030101010101" pitchFamily="2" charset="-122"/>
              </a:rPr>
              <a:t> if( i==m ) </a:t>
            </a:r>
            <a:r>
              <a:rPr lang="en-US" altLang="zh-CN" sz="2800" b="0">
                <a:solidFill>
                  <a:srgbClr val="008000"/>
                </a:solidFill>
                <a:ea typeface="宋体" panose="02010600030101010101" pitchFamily="2" charset="-122"/>
              </a:rPr>
              <a:t>/*Reach m</a:t>
            </a:r>
            <a:r>
              <a:rPr lang="zh-CN" altLang="en-US" sz="2800" b="0">
                <a:solidFill>
                  <a:srgbClr val="008000"/>
                </a:solidFill>
                <a:ea typeface="宋体" panose="02010600030101010101" pitchFamily="2" charset="-122"/>
              </a:rPr>
              <a:t>*</a:t>
            </a:r>
            <a:r>
              <a:rPr lang="en-US" altLang="zh-CN" sz="2800" b="0">
                <a:solidFill>
                  <a:srgbClr val="008000"/>
                </a:solidFill>
                <a:ea typeface="宋体" panose="02010600030101010101" pitchFamily="2" charset="-122"/>
              </a:rPr>
              <a:t>/</a:t>
            </a:r>
          </a:p>
          <a:p>
            <a:pPr marL="0" indent="427038" eaLnBrk="1" hangingPunct="1">
              <a:spcBef>
                <a:spcPct val="0"/>
              </a:spcBef>
              <a:buFontTx/>
              <a:buNone/>
            </a:pPr>
            <a:r>
              <a:rPr lang="en-US" altLang="zh-CN" sz="2800" b="0">
                <a:solidFill>
                  <a:srgbClr val="000000"/>
                </a:solidFill>
                <a:ea typeface="宋体" panose="02010600030101010101" pitchFamily="2" charset="-122"/>
              </a:rPr>
              <a:t>     printf("%d is a prime.\n",m) ;</a:t>
            </a:r>
          </a:p>
          <a:p>
            <a:pPr marL="0" indent="427038" eaLnBrk="1" hangingPunct="1">
              <a:spcBef>
                <a:spcPct val="0"/>
              </a:spcBef>
              <a:buFontTx/>
              <a:buNone/>
            </a:pPr>
            <a:r>
              <a:rPr lang="en-US" altLang="zh-CN" sz="2800" b="0">
                <a:solidFill>
                  <a:srgbClr val="000000"/>
                </a:solidFill>
                <a:ea typeface="宋体" panose="02010600030101010101" pitchFamily="2" charset="-122"/>
              </a:rPr>
              <a:t> else    </a:t>
            </a:r>
            <a:r>
              <a:rPr lang="en-US" altLang="zh-CN" sz="2800" b="0">
                <a:solidFill>
                  <a:srgbClr val="008000"/>
                </a:solidFill>
                <a:ea typeface="宋体" panose="02010600030101010101" pitchFamily="2" charset="-122"/>
              </a:rPr>
              <a:t>/* otherwise</a:t>
            </a:r>
            <a:r>
              <a:rPr lang="zh-CN" altLang="en-US" sz="2800" b="0">
                <a:solidFill>
                  <a:srgbClr val="008000"/>
                </a:solidFill>
                <a:ea typeface="宋体" panose="02010600030101010101" pitchFamily="2" charset="-122"/>
              </a:rPr>
              <a:t>*</a:t>
            </a:r>
            <a:r>
              <a:rPr lang="en-US" altLang="zh-CN" sz="2800" b="0">
                <a:solidFill>
                  <a:srgbClr val="008000"/>
                </a:solidFill>
                <a:ea typeface="宋体" panose="02010600030101010101" pitchFamily="2" charset="-122"/>
              </a:rPr>
              <a:t>/</a:t>
            </a:r>
          </a:p>
          <a:p>
            <a:pPr marL="0" indent="427038" eaLnBrk="1" hangingPunct="1">
              <a:spcBef>
                <a:spcPct val="0"/>
              </a:spcBef>
              <a:buFontTx/>
              <a:buNone/>
            </a:pPr>
            <a:r>
              <a:rPr lang="en-US" altLang="zh-CN" sz="2800" b="0">
                <a:solidFill>
                  <a:srgbClr val="000000"/>
                </a:solidFill>
                <a:ea typeface="宋体" panose="02010600030101010101" pitchFamily="2" charset="-122"/>
              </a:rPr>
              <a:t>    printf("%d is not a prime..\n",m)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FC2E773B-43FF-4EC2-AF97-0F465735DD63}"/>
              </a:ext>
            </a:extLst>
          </p:cNvPr>
          <p:cNvSpPr>
            <a:spLocks noGrp="1"/>
          </p:cNvSpPr>
          <p:nvPr>
            <p:ph type="title"/>
          </p:nvPr>
        </p:nvSpPr>
        <p:spPr/>
        <p:txBody>
          <a:bodyPr/>
          <a:lstStyle/>
          <a:p>
            <a:r>
              <a:rPr lang="en-US" altLang="zh-CN"/>
              <a:t>A slight improvement</a:t>
            </a:r>
            <a:endParaRPr lang="zh-CN" altLang="en-US"/>
          </a:p>
        </p:txBody>
      </p:sp>
      <p:sp>
        <p:nvSpPr>
          <p:cNvPr id="53251" name="内容占位符 2">
            <a:extLst>
              <a:ext uri="{FF2B5EF4-FFF2-40B4-BE49-F238E27FC236}">
                <a16:creationId xmlns:a16="http://schemas.microsoft.com/office/drawing/2014/main" id="{3AABCE15-9AFA-4608-8F79-FD2D1D8ACEA8}"/>
              </a:ext>
            </a:extLst>
          </p:cNvPr>
          <p:cNvSpPr>
            <a:spLocks noGrp="1"/>
          </p:cNvSpPr>
          <p:nvPr>
            <p:ph idx="1"/>
          </p:nvPr>
        </p:nvSpPr>
        <p:spPr/>
        <p:txBody>
          <a:bodyPr/>
          <a:lstStyle/>
          <a:p>
            <a:r>
              <a:rPr lang="en-US" altLang="zh-CN">
                <a:ea typeface="宋体" panose="02010600030101010101" pitchFamily="2" charset="-122"/>
              </a:rPr>
              <a:t>Mathematics</a:t>
            </a:r>
          </a:p>
          <a:p>
            <a:pPr lvl="1">
              <a:buFont typeface="Wingdings" panose="05000000000000000000" pitchFamily="2" charset="2"/>
              <a:buNone/>
            </a:pPr>
            <a:r>
              <a:rPr lang="en-US" altLang="zh-CN">
                <a:ea typeface="宋体" panose="02010600030101010101" pitchFamily="2" charset="-122"/>
              </a:rPr>
              <a:t>Suppose m has divisors </a:t>
            </a:r>
            <a:r>
              <a:rPr lang="en-US" altLang="zh-CN" i="1">
                <a:ea typeface="宋体" panose="02010600030101010101" pitchFamily="2" charset="-122"/>
              </a:rPr>
              <a:t>i</a:t>
            </a:r>
            <a:r>
              <a:rPr lang="en-US" altLang="zh-CN">
                <a:ea typeface="宋体" panose="02010600030101010101" pitchFamily="2" charset="-122"/>
              </a:rPr>
              <a:t> and </a:t>
            </a:r>
            <a:r>
              <a:rPr lang="en-US" altLang="zh-CN" i="1">
                <a:ea typeface="宋体" panose="02010600030101010101" pitchFamily="2" charset="-122"/>
              </a:rPr>
              <a:t>j</a:t>
            </a:r>
            <a:r>
              <a:rPr lang="en-US" altLang="zh-CN">
                <a:ea typeface="宋体" panose="02010600030101010101" pitchFamily="2" charset="-122"/>
              </a:rPr>
              <a:t> </a:t>
            </a:r>
            <a:r>
              <a:rPr lang="en-US" altLang="zh-CN">
                <a:ea typeface="宋体" panose="02010600030101010101" pitchFamily="2" charset="-122"/>
                <a:sym typeface="Wingdings" panose="05000000000000000000" pitchFamily="2" charset="2"/>
              </a:rPr>
              <a:t>           ,  and assume</a:t>
            </a:r>
          </a:p>
          <a:p>
            <a:pPr lvl="1">
              <a:buFont typeface="Wingdings" panose="05000000000000000000" pitchFamily="2" charset="2"/>
              <a:buNone/>
            </a:pPr>
            <a:r>
              <a:rPr lang="en-US" altLang="zh-CN">
                <a:ea typeface="宋体" panose="02010600030101010101" pitchFamily="2" charset="-122"/>
                <a:sym typeface="Wingdings" panose="05000000000000000000" pitchFamily="2" charset="2"/>
              </a:rPr>
              <a:t>			 </a:t>
            </a:r>
            <a:endParaRPr lang="en-US" altLang="zh-CN">
              <a:ea typeface="宋体" panose="02010600030101010101" pitchFamily="2" charset="-122"/>
            </a:endParaRPr>
          </a:p>
          <a:p>
            <a:r>
              <a:rPr lang="en-US" altLang="zh-CN">
                <a:ea typeface="宋体" panose="02010600030101010101" pitchFamily="2" charset="-122"/>
              </a:rPr>
              <a:t>Program</a:t>
            </a:r>
          </a:p>
          <a:p>
            <a:pPr lvl="1"/>
            <a:r>
              <a:rPr lang="en-US" altLang="zh-CN">
                <a:ea typeface="宋体" panose="02010600030101010101" pitchFamily="2" charset="-122"/>
              </a:rPr>
              <a:t>We only need to search the range between 2 and </a:t>
            </a:r>
            <a:r>
              <a:rPr lang="en-US" altLang="zh-CN">
                <a:solidFill>
                  <a:srgbClr val="FF0000"/>
                </a:solidFill>
                <a:ea typeface="宋体" panose="02010600030101010101" pitchFamily="2" charset="-122"/>
              </a:rPr>
              <a:t>the square root of m</a:t>
            </a:r>
            <a:endParaRPr lang="zh-CN" altLang="en-US">
              <a:solidFill>
                <a:srgbClr val="FF0000"/>
              </a:solidFill>
              <a:ea typeface="宋体" panose="02010600030101010101" pitchFamily="2" charset="-122"/>
            </a:endParaRPr>
          </a:p>
        </p:txBody>
      </p:sp>
      <p:graphicFrame>
        <p:nvGraphicFramePr>
          <p:cNvPr id="53252" name="Object 4">
            <a:extLst>
              <a:ext uri="{FF2B5EF4-FFF2-40B4-BE49-F238E27FC236}">
                <a16:creationId xmlns:a16="http://schemas.microsoft.com/office/drawing/2014/main" id="{0940A78A-04FB-43D0-8B81-0B9317EB213A}"/>
              </a:ext>
            </a:extLst>
          </p:cNvPr>
          <p:cNvGraphicFramePr>
            <a:graphicFrameLocks noChangeAspect="1"/>
          </p:cNvGraphicFramePr>
          <p:nvPr/>
        </p:nvGraphicFramePr>
        <p:xfrm>
          <a:off x="2667000" y="1752600"/>
          <a:ext cx="966788" cy="482600"/>
        </p:xfrm>
        <a:graphic>
          <a:graphicData uri="http://schemas.openxmlformats.org/presentationml/2006/ole">
            <mc:AlternateContent xmlns:mc="http://schemas.openxmlformats.org/markup-compatibility/2006">
              <mc:Choice xmlns:v="urn:schemas-microsoft-com:vml" Requires="v">
                <p:oleObj spid="_x0000_s3126" name="公式" r:id="rId4" imgW="469900" imgH="228600" progId="Equation.3">
                  <p:embed/>
                </p:oleObj>
              </mc:Choice>
              <mc:Fallback>
                <p:oleObj name="公式" r:id="rId4" imgW="469900" imgH="228600" progId="Equation.3">
                  <p:embed/>
                  <p:pic>
                    <p:nvPicPr>
                      <p:cNvPr id="53252" name="Object 4">
                        <a:extLst>
                          <a:ext uri="{FF2B5EF4-FFF2-40B4-BE49-F238E27FC236}">
                            <a16:creationId xmlns:a16="http://schemas.microsoft.com/office/drawing/2014/main" id="{0940A78A-04FB-43D0-8B81-0B9317EB21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752600"/>
                        <a:ext cx="966788" cy="482600"/>
                      </a:xfrm>
                      <a:prstGeom prst="rect">
                        <a:avLst/>
                      </a:prstGeom>
                      <a:solidFill>
                        <a:schemeClr val="bg1"/>
                      </a:solidFill>
                    </p:spPr>
                  </p:pic>
                </p:oleObj>
              </mc:Fallback>
            </mc:AlternateContent>
          </a:graphicData>
        </a:graphic>
      </p:graphicFrame>
      <p:graphicFrame>
        <p:nvGraphicFramePr>
          <p:cNvPr id="53253" name="Object 3">
            <a:extLst>
              <a:ext uri="{FF2B5EF4-FFF2-40B4-BE49-F238E27FC236}">
                <a16:creationId xmlns:a16="http://schemas.microsoft.com/office/drawing/2014/main" id="{10BBCBBB-1A11-4FDE-84AC-7FE9F2E227B6}"/>
              </a:ext>
            </a:extLst>
          </p:cNvPr>
          <p:cNvGraphicFramePr>
            <a:graphicFrameLocks noChangeAspect="1"/>
          </p:cNvGraphicFramePr>
          <p:nvPr/>
        </p:nvGraphicFramePr>
        <p:xfrm>
          <a:off x="1128713" y="1882775"/>
          <a:ext cx="993775" cy="374650"/>
        </p:xfrm>
        <a:graphic>
          <a:graphicData uri="http://schemas.openxmlformats.org/presentationml/2006/ole">
            <mc:AlternateContent xmlns:mc="http://schemas.openxmlformats.org/markup-compatibility/2006">
              <mc:Choice xmlns:v="urn:schemas-microsoft-com:vml" Requires="v">
                <p:oleObj spid="_x0000_s3127" name="公式" r:id="rId6" imgW="466200" imgH="164520" progId="Equation.3">
                  <p:embed/>
                </p:oleObj>
              </mc:Choice>
              <mc:Fallback>
                <p:oleObj name="公式" r:id="rId6" imgW="466200" imgH="164520" progId="Equation.3">
                  <p:embed/>
                  <p:pic>
                    <p:nvPicPr>
                      <p:cNvPr id="53253" name="Object 3">
                        <a:extLst>
                          <a:ext uri="{FF2B5EF4-FFF2-40B4-BE49-F238E27FC236}">
                            <a16:creationId xmlns:a16="http://schemas.microsoft.com/office/drawing/2014/main" id="{10BBCBBB-1A11-4FDE-84AC-7FE9F2E227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8713" y="1882775"/>
                        <a:ext cx="993775" cy="374650"/>
                      </a:xfrm>
                      <a:prstGeom prst="rect">
                        <a:avLst/>
                      </a:prstGeom>
                      <a:solidFill>
                        <a:schemeClr val="bg1"/>
                      </a:solidFill>
                    </p:spPr>
                  </p:pic>
                </p:oleObj>
              </mc:Fallback>
            </mc:AlternateContent>
          </a:graphicData>
        </a:graphic>
      </p:graphicFrame>
      <p:graphicFrame>
        <p:nvGraphicFramePr>
          <p:cNvPr id="53254" name="Object 4">
            <a:extLst>
              <a:ext uri="{FF2B5EF4-FFF2-40B4-BE49-F238E27FC236}">
                <a16:creationId xmlns:a16="http://schemas.microsoft.com/office/drawing/2014/main" id="{E478C85B-D0B7-4144-B7B8-DB76B14B4B58}"/>
              </a:ext>
            </a:extLst>
          </p:cNvPr>
          <p:cNvGraphicFramePr>
            <a:graphicFrameLocks noChangeAspect="1"/>
          </p:cNvGraphicFramePr>
          <p:nvPr/>
        </p:nvGraphicFramePr>
        <p:xfrm>
          <a:off x="6629400" y="1447800"/>
          <a:ext cx="652463" cy="401638"/>
        </p:xfrm>
        <a:graphic>
          <a:graphicData uri="http://schemas.openxmlformats.org/presentationml/2006/ole">
            <mc:AlternateContent xmlns:mc="http://schemas.openxmlformats.org/markup-compatibility/2006">
              <mc:Choice xmlns:v="urn:schemas-microsoft-com:vml" Requires="v">
                <p:oleObj spid="_x0000_s3128" name="公式" r:id="rId8" imgW="317225" imgH="190335" progId="Equation.3">
                  <p:embed/>
                </p:oleObj>
              </mc:Choice>
              <mc:Fallback>
                <p:oleObj name="公式" r:id="rId8" imgW="317225" imgH="190335" progId="Equation.3">
                  <p:embed/>
                  <p:pic>
                    <p:nvPicPr>
                      <p:cNvPr id="53254" name="Object 4">
                        <a:extLst>
                          <a:ext uri="{FF2B5EF4-FFF2-40B4-BE49-F238E27FC236}">
                            <a16:creationId xmlns:a16="http://schemas.microsoft.com/office/drawing/2014/main" id="{E478C85B-D0B7-4144-B7B8-DB76B14B4B5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1447800"/>
                        <a:ext cx="652463" cy="401638"/>
                      </a:xfrm>
                      <a:prstGeom prst="rect">
                        <a:avLst/>
                      </a:prstGeom>
                      <a:solidFill>
                        <a:schemeClr val="bg1"/>
                      </a:solidFill>
                    </p:spPr>
                  </p:pic>
                </p:oleObj>
              </mc:Fallback>
            </mc:AlternateContent>
          </a:graphicData>
        </a:graphic>
      </p:graphicFrame>
      <p:graphicFrame>
        <p:nvGraphicFramePr>
          <p:cNvPr id="53255" name="Object 5">
            <a:extLst>
              <a:ext uri="{FF2B5EF4-FFF2-40B4-BE49-F238E27FC236}">
                <a16:creationId xmlns:a16="http://schemas.microsoft.com/office/drawing/2014/main" id="{B3526D04-8113-4A08-92A2-9574D6D29E5A}"/>
              </a:ext>
            </a:extLst>
          </p:cNvPr>
          <p:cNvGraphicFramePr>
            <a:graphicFrameLocks noChangeAspect="1"/>
          </p:cNvGraphicFramePr>
          <p:nvPr/>
        </p:nvGraphicFramePr>
        <p:xfrm>
          <a:off x="4184650" y="1447800"/>
          <a:ext cx="1122363" cy="401638"/>
        </p:xfrm>
        <a:graphic>
          <a:graphicData uri="http://schemas.openxmlformats.org/presentationml/2006/ole">
            <mc:AlternateContent xmlns:mc="http://schemas.openxmlformats.org/markup-compatibility/2006">
              <mc:Choice xmlns:v="urn:schemas-microsoft-com:vml" Requires="v">
                <p:oleObj spid="_x0000_s3129" name="公式" r:id="rId10" imgW="545863" imgH="190417" progId="Equation.3">
                  <p:embed/>
                </p:oleObj>
              </mc:Choice>
              <mc:Fallback>
                <p:oleObj name="公式" r:id="rId10" imgW="545863" imgH="190417" progId="Equation.3">
                  <p:embed/>
                  <p:pic>
                    <p:nvPicPr>
                      <p:cNvPr id="53255" name="Object 5">
                        <a:extLst>
                          <a:ext uri="{FF2B5EF4-FFF2-40B4-BE49-F238E27FC236}">
                            <a16:creationId xmlns:a16="http://schemas.microsoft.com/office/drawing/2014/main" id="{B3526D04-8113-4A08-92A2-9574D6D29E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84650" y="1447800"/>
                        <a:ext cx="1122363" cy="401638"/>
                      </a:xfrm>
                      <a:prstGeom prst="rect">
                        <a:avLst/>
                      </a:prstGeom>
                      <a:solidFill>
                        <a:schemeClr val="bg1"/>
                      </a:solidFill>
                    </p:spPr>
                  </p:pic>
                </p:oleObj>
              </mc:Fallback>
            </mc:AlternateContent>
          </a:graphicData>
        </a:graphic>
      </p:graphicFrame>
      <p:sp>
        <p:nvSpPr>
          <p:cNvPr id="8" name="Rectangle 8">
            <a:extLst>
              <a:ext uri="{FF2B5EF4-FFF2-40B4-BE49-F238E27FC236}">
                <a16:creationId xmlns:a16="http://schemas.microsoft.com/office/drawing/2014/main" id="{A3F20590-DE9B-4C41-976E-693842B3285B}"/>
              </a:ext>
            </a:extLst>
          </p:cNvPr>
          <p:cNvSpPr>
            <a:spLocks noChangeArrowheads="1"/>
          </p:cNvSpPr>
          <p:nvPr/>
        </p:nvSpPr>
        <p:spPr bwMode="auto">
          <a:xfrm>
            <a:off x="457200" y="3200400"/>
            <a:ext cx="76327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dirty="0">
                <a:latin typeface="Arial" panose="020B0604020202020204" pitchFamily="34" charset="0"/>
              </a:rPr>
              <a:t>int flag =1;</a:t>
            </a:r>
          </a:p>
          <a:p>
            <a:pPr eaLnBrk="1" hangingPunct="1">
              <a:spcBef>
                <a:spcPct val="0"/>
              </a:spcBef>
              <a:buFontTx/>
              <a:buNone/>
            </a:pPr>
            <a:r>
              <a:rPr lang="en-US" altLang="zh-CN" dirty="0">
                <a:latin typeface="Arial" panose="020B0604020202020204" pitchFamily="34" charset="0"/>
              </a:rPr>
              <a:t>int k= (int) sqrt(m);   </a:t>
            </a:r>
            <a:r>
              <a:rPr lang="en-US" altLang="zh-CN" dirty="0">
                <a:solidFill>
                  <a:srgbClr val="008000"/>
                </a:solidFill>
                <a:latin typeface="Arial" panose="020B0604020202020204" pitchFamily="34" charset="0"/>
              </a:rPr>
              <a:t>/*#include &lt;</a:t>
            </a:r>
            <a:r>
              <a:rPr lang="en-US" altLang="zh-CN" dirty="0" err="1">
                <a:solidFill>
                  <a:srgbClr val="008000"/>
                </a:solidFill>
                <a:latin typeface="Arial" panose="020B0604020202020204" pitchFamily="34" charset="0"/>
              </a:rPr>
              <a:t>math.h</a:t>
            </a:r>
            <a:r>
              <a:rPr lang="en-US" altLang="zh-CN" dirty="0">
                <a:solidFill>
                  <a:srgbClr val="008000"/>
                </a:solidFill>
                <a:latin typeface="Arial" panose="020B0604020202020204" pitchFamily="34" charset="0"/>
              </a:rPr>
              <a:t>&gt;*/  </a:t>
            </a:r>
            <a:endParaRPr lang="en-US" altLang="zh-CN" dirty="0">
              <a:latin typeface="Arial" panose="020B0604020202020204" pitchFamily="34" charset="0"/>
            </a:endParaRPr>
          </a:p>
          <a:p>
            <a:pPr eaLnBrk="1" hangingPunct="1">
              <a:spcBef>
                <a:spcPct val="0"/>
              </a:spcBef>
              <a:buFontTx/>
              <a:buNone/>
            </a:pPr>
            <a:r>
              <a:rPr lang="en-US" altLang="zh-CN" dirty="0">
                <a:latin typeface="Arial" panose="020B0604020202020204" pitchFamily="34" charset="0"/>
              </a:rPr>
              <a:t>for( </a:t>
            </a:r>
            <a:r>
              <a:rPr lang="en-US" altLang="zh-CN" dirty="0" err="1">
                <a:latin typeface="Arial" panose="020B0604020202020204" pitchFamily="34" charset="0"/>
              </a:rPr>
              <a:t>i</a:t>
            </a:r>
            <a:r>
              <a:rPr lang="en-US" altLang="zh-CN" dirty="0">
                <a:latin typeface="Arial" panose="020B0604020202020204" pitchFamily="34" charset="0"/>
              </a:rPr>
              <a:t> = 2; </a:t>
            </a:r>
            <a:r>
              <a:rPr lang="en-US" altLang="zh-CN" dirty="0" err="1">
                <a:solidFill>
                  <a:srgbClr val="0000CC"/>
                </a:solidFill>
                <a:latin typeface="Arial" panose="020B0604020202020204" pitchFamily="34" charset="0"/>
              </a:rPr>
              <a:t>i</a:t>
            </a:r>
            <a:r>
              <a:rPr lang="en-US" altLang="zh-CN" dirty="0">
                <a:solidFill>
                  <a:srgbClr val="0000CC"/>
                </a:solidFill>
                <a:latin typeface="Arial" panose="020B0604020202020204" pitchFamily="34" charset="0"/>
              </a:rPr>
              <a:t> &lt;=k &amp;&amp; flag</a:t>
            </a:r>
            <a:r>
              <a:rPr lang="en-US" altLang="zh-CN" dirty="0">
                <a:latin typeface="Arial" panose="020B0604020202020204" pitchFamily="34" charset="0"/>
              </a:rPr>
              <a:t> ; </a:t>
            </a:r>
            <a:r>
              <a:rPr lang="en-US" altLang="zh-CN" dirty="0" err="1">
                <a:latin typeface="Arial" panose="020B0604020202020204" pitchFamily="34" charset="0"/>
              </a:rPr>
              <a:t>i</a:t>
            </a:r>
            <a:r>
              <a:rPr lang="en-US" altLang="zh-CN" dirty="0">
                <a:latin typeface="Arial" panose="020B0604020202020204" pitchFamily="34" charset="0"/>
              </a:rPr>
              <a:t>++)</a:t>
            </a:r>
          </a:p>
          <a:p>
            <a:pPr eaLnBrk="1" hangingPunct="1">
              <a:spcBef>
                <a:spcPct val="0"/>
              </a:spcBef>
              <a:buFontTx/>
              <a:buNone/>
            </a:pPr>
            <a:r>
              <a:rPr lang="en-US" altLang="zh-CN" dirty="0">
                <a:latin typeface="Arial" panose="020B0604020202020204" pitchFamily="34" charset="0"/>
              </a:rPr>
              <a:t>{  </a:t>
            </a:r>
            <a:r>
              <a:rPr lang="en-US" altLang="zh-CN" dirty="0">
                <a:solidFill>
                  <a:srgbClr val="008000"/>
                </a:solidFill>
                <a:latin typeface="Arial" panose="020B0604020202020204" pitchFamily="34" charset="0"/>
              </a:rPr>
              <a:t>/*Search divisors*/</a:t>
            </a:r>
          </a:p>
          <a:p>
            <a:pPr eaLnBrk="1" hangingPunct="1">
              <a:spcBef>
                <a:spcPct val="0"/>
              </a:spcBef>
              <a:buFontTx/>
              <a:buNone/>
            </a:pPr>
            <a:r>
              <a:rPr lang="en-US" altLang="zh-CN" dirty="0">
                <a:latin typeface="Arial" panose="020B0604020202020204" pitchFamily="34" charset="0"/>
              </a:rPr>
              <a:t>         if( </a:t>
            </a:r>
            <a:r>
              <a:rPr lang="en-US" altLang="zh-CN" dirty="0" err="1">
                <a:latin typeface="Arial" panose="020B0604020202020204" pitchFamily="34" charset="0"/>
              </a:rPr>
              <a:t>m%i</a:t>
            </a:r>
            <a:r>
              <a:rPr lang="en-US" altLang="zh-CN" dirty="0">
                <a:latin typeface="Arial" panose="020B0604020202020204" pitchFamily="34" charset="0"/>
              </a:rPr>
              <a:t> ==0 )    flag = 0;</a:t>
            </a:r>
          </a:p>
          <a:p>
            <a:pPr eaLnBrk="1" hangingPunct="1">
              <a:spcBef>
                <a:spcPct val="0"/>
              </a:spcBef>
              <a:buFontTx/>
              <a:buNone/>
            </a:pPr>
            <a:r>
              <a:rPr lang="en-US" altLang="zh-CN" dirty="0">
                <a:latin typeface="Arial" panose="020B0604020202020204" pitchFamily="34" charset="0"/>
              </a:rPr>
              <a:t> }</a:t>
            </a:r>
          </a:p>
          <a:p>
            <a:pPr eaLnBrk="1" hangingPunct="1">
              <a:spcBef>
                <a:spcPct val="0"/>
              </a:spcBef>
              <a:buFontTx/>
              <a:buNone/>
            </a:pPr>
            <a:r>
              <a:rPr lang="en-US" altLang="zh-CN" dirty="0">
                <a:latin typeface="Arial" panose="020B0604020202020204" pitchFamily="34" charset="0"/>
              </a:rPr>
              <a:t>if( flag) </a:t>
            </a:r>
            <a:r>
              <a:rPr lang="en-US" altLang="zh-CN" dirty="0" err="1">
                <a:latin typeface="Arial" panose="020B0604020202020204" pitchFamily="34" charset="0"/>
              </a:rPr>
              <a:t>printf</a:t>
            </a:r>
            <a:r>
              <a:rPr lang="en-US" altLang="zh-CN" dirty="0">
                <a:latin typeface="Arial" panose="020B0604020202020204" pitchFamily="34" charset="0"/>
              </a:rPr>
              <a:t>("%d is a prime.\</a:t>
            </a:r>
            <a:r>
              <a:rPr lang="en-US" altLang="zh-CN" dirty="0" err="1">
                <a:latin typeface="Arial" panose="020B0604020202020204" pitchFamily="34" charset="0"/>
              </a:rPr>
              <a:t>n",m</a:t>
            </a:r>
            <a:r>
              <a:rPr lang="en-US" altLang="zh-CN" dirty="0">
                <a:latin typeface="Arial" panose="020B0604020202020204" pitchFamily="34" charset="0"/>
              </a:rPr>
              <a:t>) ;</a:t>
            </a:r>
          </a:p>
          <a:p>
            <a:pPr eaLnBrk="1" hangingPunct="1">
              <a:spcBef>
                <a:spcPct val="0"/>
              </a:spcBef>
              <a:buFontTx/>
              <a:buNone/>
            </a:pPr>
            <a:r>
              <a:rPr lang="en-US" altLang="zh-CN" dirty="0">
                <a:latin typeface="Arial" panose="020B0604020202020204" pitchFamily="34" charset="0"/>
              </a:rPr>
              <a:t>else </a:t>
            </a:r>
            <a:r>
              <a:rPr lang="en-US" altLang="zh-CN" dirty="0" err="1">
                <a:latin typeface="Arial" panose="020B0604020202020204" pitchFamily="34" charset="0"/>
              </a:rPr>
              <a:t>printf</a:t>
            </a:r>
            <a:r>
              <a:rPr lang="en-US" altLang="zh-CN" dirty="0">
                <a:latin typeface="Arial" panose="020B0604020202020204" pitchFamily="34" charset="0"/>
              </a:rPr>
              <a:t>("%d is not a prime.\</a:t>
            </a:r>
            <a:r>
              <a:rPr lang="en-US" altLang="zh-CN" dirty="0" err="1">
                <a:latin typeface="Arial" panose="020B0604020202020204" pitchFamily="34" charset="0"/>
              </a:rPr>
              <a:t>n",m</a:t>
            </a:r>
            <a:r>
              <a:rPr lang="en-US" altLang="zh-CN" dirty="0">
                <a:latin typeface="Arial" panose="020B0604020202020204" pitchFamily="34" charset="0"/>
              </a:rPr>
              <a:t>) ;</a:t>
            </a:r>
          </a:p>
        </p:txBody>
      </p:sp>
      <p:sp>
        <p:nvSpPr>
          <p:cNvPr id="9" name="AutoShape 7">
            <a:extLst>
              <a:ext uri="{FF2B5EF4-FFF2-40B4-BE49-F238E27FC236}">
                <a16:creationId xmlns:a16="http://schemas.microsoft.com/office/drawing/2014/main" id="{173CC86E-A531-4E14-904C-CEDBB1CBBE58}"/>
              </a:ext>
            </a:extLst>
          </p:cNvPr>
          <p:cNvSpPr>
            <a:spLocks/>
          </p:cNvSpPr>
          <p:nvPr/>
        </p:nvSpPr>
        <p:spPr bwMode="auto">
          <a:xfrm>
            <a:off x="4114800" y="1905000"/>
            <a:ext cx="5029200" cy="2438400"/>
          </a:xfrm>
          <a:prstGeom prst="borderCallout1">
            <a:avLst>
              <a:gd name="adj1" fmla="val 17648"/>
              <a:gd name="adj2" fmla="val -3023"/>
              <a:gd name="adj3" fmla="val 88495"/>
              <a:gd name="adj4" fmla="val -7667"/>
            </a:avLst>
          </a:prstGeom>
          <a:solidFill>
            <a:schemeClr val="accent1"/>
          </a:solidFill>
          <a:ln w="9525">
            <a:solidFill>
              <a:schemeClr val="tx1"/>
            </a:solidFill>
            <a:miter lim="800000"/>
            <a:headEnd/>
            <a:tailEnd/>
          </a:ln>
        </p:spPr>
        <p:txBody>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 typeface="Wingdings" panose="05000000000000000000" pitchFamily="2" charset="2"/>
              <a:buChar char="ü"/>
            </a:pPr>
            <a:r>
              <a:rPr lang="en-US" altLang="zh-CN" sz="2800" dirty="0">
                <a:latin typeface="Arial" panose="020B0604020202020204" pitchFamily="34" charset="0"/>
              </a:rPr>
              <a:t>Set a flag to indicate the status so that we can avoid unstructured break</a:t>
            </a:r>
          </a:p>
          <a:p>
            <a:pPr eaLnBrk="1" hangingPunct="1">
              <a:spcBef>
                <a:spcPct val="0"/>
              </a:spcBef>
              <a:buFont typeface="Wingdings" panose="05000000000000000000" pitchFamily="2" charset="2"/>
              <a:buChar char="ü"/>
            </a:pPr>
            <a:r>
              <a:rPr lang="en-US" altLang="zh-CN" sz="2800" dirty="0">
                <a:latin typeface="Arial" panose="020B0604020202020204" pitchFamily="34" charset="0"/>
              </a:rPr>
              <a:t> Other way than a counter to control loops.</a:t>
            </a:r>
            <a:endParaRPr lang="zh-CN" altLang="en-US" sz="2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73C2B467-0EE8-4A2D-B36D-235B0F2E62B2}"/>
              </a:ext>
            </a:extLst>
          </p:cNvPr>
          <p:cNvSpPr>
            <a:spLocks noGrp="1"/>
          </p:cNvSpPr>
          <p:nvPr>
            <p:ph type="title"/>
          </p:nvPr>
        </p:nvSpPr>
        <p:spPr/>
        <p:txBody>
          <a:bodyPr/>
          <a:lstStyle/>
          <a:p>
            <a:r>
              <a:rPr lang="en-US" altLang="zh-CN"/>
              <a:t>Issues to design a loop</a:t>
            </a:r>
            <a:endParaRPr lang="zh-CN" altLang="en-US"/>
          </a:p>
        </p:txBody>
      </p:sp>
      <p:sp>
        <p:nvSpPr>
          <p:cNvPr id="4" name="Rectangle 3">
            <a:extLst>
              <a:ext uri="{FF2B5EF4-FFF2-40B4-BE49-F238E27FC236}">
                <a16:creationId xmlns:a16="http://schemas.microsoft.com/office/drawing/2014/main" id="{7DAC89FB-3E9F-4811-8761-22AD3445D84F}"/>
              </a:ext>
            </a:extLst>
          </p:cNvPr>
          <p:cNvSpPr txBox="1">
            <a:spLocks noChangeArrowheads="1"/>
          </p:cNvSpPr>
          <p:nvPr/>
        </p:nvSpPr>
        <p:spPr bwMode="auto">
          <a:xfrm>
            <a:off x="228600" y="963613"/>
            <a:ext cx="3962400" cy="2008187"/>
          </a:xfrm>
          <a:prstGeom prst="rect">
            <a:avLst/>
          </a:prstGeom>
          <a:noFill/>
          <a:ln>
            <a:solidFill>
              <a:schemeClr val="tx1"/>
            </a:solidFill>
          </a:ln>
          <a:extLst/>
        </p:spPr>
        <p:txBody>
          <a:bodyPr/>
          <a:lstStyle/>
          <a:p>
            <a:pPr marL="363538" lvl="2" indent="-269875">
              <a:spcBef>
                <a:spcPct val="20000"/>
              </a:spcBef>
              <a:buClr>
                <a:srgbClr val="003366"/>
              </a:buClr>
              <a:buFont typeface="Wingdings" pitchFamily="2" charset="2"/>
              <a:buNone/>
              <a:defRPr/>
            </a:pPr>
            <a:r>
              <a:rPr lang="en-US" altLang="zh-CN" sz="2400" b="0" kern="0" dirty="0">
                <a:latin typeface="Times New Roman" pitchFamily="18" charset="0"/>
                <a:ea typeface="Times New Roman" charset="0"/>
                <a:cs typeface="Times New Roman" pitchFamily="18" charset="0"/>
              </a:rPr>
              <a:t>while</a:t>
            </a:r>
            <a:r>
              <a:rPr lang="en-US" altLang="zh-CN" sz="2400" kern="0" dirty="0">
                <a:latin typeface="Times New Roman" pitchFamily="18" charset="0"/>
                <a:ea typeface="Times New Roman" charset="0"/>
                <a:cs typeface="Times New Roman" pitchFamily="18" charset="0"/>
              </a:rPr>
              <a:t> (test condition)</a:t>
            </a:r>
          </a:p>
          <a:p>
            <a:pPr marL="1143000" lvl="2" indent="-104933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a:t>
            </a:r>
          </a:p>
          <a:p>
            <a:pPr marL="1143000" lvl="2" indent="-104933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     body of the loop</a:t>
            </a:r>
          </a:p>
          <a:p>
            <a:pPr marL="1143000" lvl="2" indent="-96678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a:t>
            </a:r>
          </a:p>
        </p:txBody>
      </p:sp>
      <p:sp>
        <p:nvSpPr>
          <p:cNvPr id="55300" name="圆角矩形标注 4">
            <a:extLst>
              <a:ext uri="{FF2B5EF4-FFF2-40B4-BE49-F238E27FC236}">
                <a16:creationId xmlns:a16="http://schemas.microsoft.com/office/drawing/2014/main" id="{62839F7E-9426-4C01-B9EB-642AD610280F}"/>
              </a:ext>
            </a:extLst>
          </p:cNvPr>
          <p:cNvSpPr>
            <a:spLocks noChangeArrowheads="1"/>
          </p:cNvSpPr>
          <p:nvPr/>
        </p:nvSpPr>
        <p:spPr bwMode="auto">
          <a:xfrm>
            <a:off x="1371600" y="3124200"/>
            <a:ext cx="2895600" cy="1123950"/>
          </a:xfrm>
          <a:prstGeom prst="wedgeRoundRectCallout">
            <a:avLst>
              <a:gd name="adj1" fmla="val 8722"/>
              <a:gd name="adj2" fmla="val -209139"/>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Looping if </a:t>
            </a:r>
            <a:r>
              <a:rPr kumimoji="1" lang="en-US" altLang="zh-CN">
                <a:solidFill>
                  <a:srgbClr val="FF0000"/>
                </a:solidFill>
              </a:rPr>
              <a:t>condition</a:t>
            </a:r>
            <a:r>
              <a:rPr kumimoji="1" lang="en-US" altLang="zh-CN"/>
              <a:t> is true.</a:t>
            </a:r>
          </a:p>
        </p:txBody>
      </p:sp>
      <p:sp>
        <p:nvSpPr>
          <p:cNvPr id="55301" name="圆角矩形标注 5">
            <a:extLst>
              <a:ext uri="{FF2B5EF4-FFF2-40B4-BE49-F238E27FC236}">
                <a16:creationId xmlns:a16="http://schemas.microsoft.com/office/drawing/2014/main" id="{F29AFF6B-C296-4846-BC9C-C8407DA7D010}"/>
              </a:ext>
            </a:extLst>
          </p:cNvPr>
          <p:cNvSpPr>
            <a:spLocks noChangeArrowheads="1"/>
          </p:cNvSpPr>
          <p:nvPr/>
        </p:nvSpPr>
        <p:spPr bwMode="auto">
          <a:xfrm>
            <a:off x="47625" y="4486275"/>
            <a:ext cx="3370263" cy="1076325"/>
          </a:xfrm>
          <a:prstGeom prst="wedgeRoundRectCallout">
            <a:avLst>
              <a:gd name="adj1" fmla="val -24528"/>
              <a:gd name="adj2" fmla="val -256556"/>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Performing the </a:t>
            </a:r>
            <a:r>
              <a:rPr kumimoji="1" lang="en-US" altLang="zh-CN">
                <a:solidFill>
                  <a:srgbClr val="FF0000"/>
                </a:solidFill>
              </a:rPr>
              <a:t>actions </a:t>
            </a:r>
            <a:r>
              <a:rPr kumimoji="1" lang="en-US" altLang="zh-CN"/>
              <a:t>repeatedly</a:t>
            </a:r>
          </a:p>
        </p:txBody>
      </p:sp>
      <p:sp>
        <p:nvSpPr>
          <p:cNvPr id="55302" name="矩形 6">
            <a:extLst>
              <a:ext uri="{FF2B5EF4-FFF2-40B4-BE49-F238E27FC236}">
                <a16:creationId xmlns:a16="http://schemas.microsoft.com/office/drawing/2014/main" id="{8021786D-9CBB-4081-BB1D-43B58930DE1D}"/>
              </a:ext>
            </a:extLst>
          </p:cNvPr>
          <p:cNvSpPr>
            <a:spLocks noChangeArrowheads="1"/>
          </p:cNvSpPr>
          <p:nvPr/>
        </p:nvSpPr>
        <p:spPr bwMode="auto">
          <a:xfrm>
            <a:off x="381000" y="5867400"/>
            <a:ext cx="800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800">
                <a:latin typeface="Arial" panose="020B0604020202020204" pitchFamily="34" charset="0"/>
              </a:rPr>
              <a:t>These two are the core of  designing a loop.</a:t>
            </a:r>
            <a:endParaRPr lang="zh-CN" altLang="en-US" sz="280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104391FE-CF58-4416-A7EE-5CE52B6DE4DC}"/>
              </a:ext>
            </a:extLst>
          </p:cNvPr>
          <p:cNvSpPr>
            <a:spLocks noGrp="1"/>
          </p:cNvSpPr>
          <p:nvPr>
            <p:ph type="title"/>
          </p:nvPr>
        </p:nvSpPr>
        <p:spPr/>
        <p:txBody>
          <a:bodyPr/>
          <a:lstStyle/>
          <a:p>
            <a:r>
              <a:rPr lang="en-US" altLang="zh-CN"/>
              <a:t>Guides for Loop control</a:t>
            </a:r>
            <a:endParaRPr lang="zh-CN" altLang="en-US"/>
          </a:p>
        </p:txBody>
      </p:sp>
      <p:sp>
        <p:nvSpPr>
          <p:cNvPr id="57347" name="内容占位符 2">
            <a:extLst>
              <a:ext uri="{FF2B5EF4-FFF2-40B4-BE49-F238E27FC236}">
                <a16:creationId xmlns:a16="http://schemas.microsoft.com/office/drawing/2014/main" id="{3089791B-7CBD-4FB1-9989-A0398023FBC1}"/>
              </a:ext>
            </a:extLst>
          </p:cNvPr>
          <p:cNvSpPr>
            <a:spLocks noGrp="1"/>
          </p:cNvSpPr>
          <p:nvPr>
            <p:ph idx="1"/>
          </p:nvPr>
        </p:nvSpPr>
        <p:spPr/>
        <p:txBody>
          <a:bodyPr/>
          <a:lstStyle/>
          <a:p>
            <a:r>
              <a:rPr lang="en-US" altLang="zh-CN" dirty="0">
                <a:ea typeface="宋体" panose="02010600030101010101" pitchFamily="2" charset="-122"/>
              </a:rPr>
              <a:t>Generally, there are two ways to control a loop</a:t>
            </a:r>
          </a:p>
          <a:p>
            <a:pPr lvl="1"/>
            <a:r>
              <a:rPr lang="en-US" altLang="zh-CN" dirty="0">
                <a:ea typeface="宋体" panose="02010600030101010101" pitchFamily="2" charset="-122"/>
              </a:rPr>
              <a:t>Counter control</a:t>
            </a:r>
          </a:p>
          <a:p>
            <a:pPr lvl="2"/>
            <a:r>
              <a:rPr lang="en-US" altLang="zh-CN" dirty="0">
                <a:ea typeface="宋体" panose="02010600030101010101" pitchFamily="2" charset="-122"/>
              </a:rPr>
              <a:t>We may use a counter when we know the number of iterations beforehand (</a:t>
            </a:r>
            <a:r>
              <a:rPr lang="en-US" altLang="zh-CN" i="1" dirty="0">
                <a:ea typeface="宋体" panose="02010600030101010101" pitchFamily="2" charset="-122"/>
              </a:rPr>
              <a:t>a priori) .</a:t>
            </a:r>
          </a:p>
          <a:p>
            <a:pPr lvl="2"/>
            <a:r>
              <a:rPr lang="en-US" altLang="zh-CN" dirty="0">
                <a:ea typeface="宋体" panose="02010600030101010101" pitchFamily="2" charset="-122"/>
              </a:rPr>
              <a:t>We have to </a:t>
            </a:r>
            <a:r>
              <a:rPr lang="en-US" altLang="zh-CN" dirty="0">
                <a:solidFill>
                  <a:srgbClr val="FF0000"/>
                </a:solidFill>
                <a:ea typeface="宋体" panose="02010600030101010101" pitchFamily="2" charset="-122"/>
              </a:rPr>
              <a:t>initialize</a:t>
            </a:r>
            <a:r>
              <a:rPr lang="en-US" altLang="zh-CN" dirty="0">
                <a:ea typeface="宋体" panose="02010600030101010101" pitchFamily="2" charset="-122"/>
              </a:rPr>
              <a:t> the counter before a loop and </a:t>
            </a:r>
            <a:r>
              <a:rPr lang="en-US" altLang="zh-CN" dirty="0">
                <a:solidFill>
                  <a:srgbClr val="FF0000"/>
                </a:solidFill>
                <a:ea typeface="宋体" panose="02010600030101010101" pitchFamily="2" charset="-122"/>
              </a:rPr>
              <a:t>update</a:t>
            </a:r>
            <a:r>
              <a:rPr lang="en-US" altLang="zh-CN" dirty="0">
                <a:ea typeface="宋体" panose="02010600030101010101" pitchFamily="2" charset="-122"/>
              </a:rPr>
              <a:t> the counter  in the loop, and its value is kept out of the loop. </a:t>
            </a:r>
          </a:p>
          <a:p>
            <a:pPr lvl="2"/>
            <a:r>
              <a:rPr lang="en-US" altLang="zh-CN" dirty="0">
                <a:ea typeface="宋体" panose="02010600030101010101" pitchFamily="2" charset="-122"/>
              </a:rPr>
              <a:t>Examples: summation of  series  with  fixed length,</a:t>
            </a:r>
          </a:p>
          <a:p>
            <a:pPr lvl="2">
              <a:buFont typeface="Wingdings" panose="05000000000000000000" pitchFamily="2" charset="2"/>
              <a:buNone/>
            </a:pPr>
            <a:r>
              <a:rPr lang="en-US" altLang="zh-CN" dirty="0">
                <a:ea typeface="宋体" panose="02010600030101010101" pitchFamily="2" charset="-122"/>
              </a:rPr>
              <a:t>    power of N, and prime test etc. </a:t>
            </a:r>
          </a:p>
          <a:p>
            <a:pPr lvl="1"/>
            <a:r>
              <a:rPr lang="en-US" altLang="zh-CN" dirty="0">
                <a:ea typeface="宋体" panose="02010600030101010101" pitchFamily="2" charset="-122"/>
              </a:rPr>
              <a:t>Sentinel control </a:t>
            </a:r>
          </a:p>
          <a:p>
            <a:pPr lvl="2"/>
            <a:r>
              <a:rPr lang="en-US" altLang="zh-CN" dirty="0">
                <a:ea typeface="宋体" panose="02010600030101010101" pitchFamily="2" charset="-122"/>
              </a:rPr>
              <a:t>Use an indicator as the loop condition. </a:t>
            </a:r>
          </a:p>
          <a:p>
            <a:pPr lvl="2"/>
            <a:r>
              <a:rPr lang="en-US" altLang="zh-CN" dirty="0">
                <a:ea typeface="宋体" panose="02010600030101010101" pitchFamily="2" charset="-122"/>
              </a:rPr>
              <a:t>The value of the indicator may be ‘abnormal’.</a:t>
            </a:r>
          </a:p>
          <a:p>
            <a:pPr lvl="2"/>
            <a:r>
              <a:rPr lang="en-US" altLang="zh-CN" dirty="0">
                <a:ea typeface="宋体" panose="02010600030101010101" pitchFamily="2" charset="-122"/>
              </a:rPr>
              <a:t>Typical usage is to exit a loop by user interactions. </a:t>
            </a:r>
          </a:p>
          <a:p>
            <a:pPr lvl="2"/>
            <a:endParaRPr lang="en-US" altLang="zh-CN" dirty="0">
              <a:ea typeface="宋体" panose="02010600030101010101" pitchFamily="2" charset="-122"/>
            </a:endParaRPr>
          </a:p>
          <a:p>
            <a:pPr lvl="2"/>
            <a:endParaRPr lang="en-US" altLang="zh-CN" dirty="0">
              <a:ea typeface="宋体" panose="02010600030101010101" pitchFamily="2" charset="-122"/>
            </a:endParaRPr>
          </a:p>
          <a:p>
            <a:pPr lvl="2"/>
            <a:r>
              <a:rPr lang="en-US" altLang="zh-CN" dirty="0">
                <a:ea typeface="宋体" panose="02010600030101010101" pitchFamily="2" charset="-122"/>
              </a:rPr>
              <a:t>Sometimes we may use both (counter and sentinel), e.g., many scientific computing algorithm. </a:t>
            </a:r>
          </a:p>
          <a:p>
            <a:pPr lvl="2">
              <a:buFont typeface="Wingdings" panose="05000000000000000000" pitchFamily="2" charset="2"/>
              <a:buNone/>
            </a:pPr>
            <a:endParaRPr lang="en-US" altLang="zh-CN" dirty="0">
              <a:ea typeface="宋体" panose="02010600030101010101" pitchFamily="2" charset="-122"/>
            </a:endParaRPr>
          </a:p>
          <a:p>
            <a:pPr lvl="2">
              <a:buFont typeface="Wingdings" panose="05000000000000000000" pitchFamily="2" charset="2"/>
              <a:buNone/>
            </a:pPr>
            <a:endParaRPr lang="en-US" altLang="zh-CN" dirty="0">
              <a:ea typeface="宋体" panose="02010600030101010101" pitchFamily="2" charset="-122"/>
            </a:endParaRPr>
          </a:p>
        </p:txBody>
      </p:sp>
      <p:sp>
        <p:nvSpPr>
          <p:cNvPr id="57348" name="Rectangle 4">
            <a:extLst>
              <a:ext uri="{FF2B5EF4-FFF2-40B4-BE49-F238E27FC236}">
                <a16:creationId xmlns:a16="http://schemas.microsoft.com/office/drawing/2014/main" id="{A8B57338-FEB6-46C3-B915-BA5D4F9D157C}"/>
              </a:ext>
            </a:extLst>
          </p:cNvPr>
          <p:cNvSpPr>
            <a:spLocks noChangeArrowheads="1"/>
          </p:cNvSpPr>
          <p:nvPr/>
        </p:nvSpPr>
        <p:spPr bwMode="auto">
          <a:xfrm>
            <a:off x="1676400" y="5095875"/>
            <a:ext cx="5119688" cy="466725"/>
          </a:xfrm>
          <a:prstGeom prst="rect">
            <a:avLst/>
          </a:prstGeom>
          <a:solidFill>
            <a:srgbClr val="FFFF99"/>
          </a:solidFill>
          <a:ln w="9525">
            <a:solidFill>
              <a:srgbClr val="FF9900"/>
            </a:solidFill>
            <a:miter lim="800000"/>
            <a:headEnd/>
            <a:tailEnd/>
          </a:ln>
        </p:spPr>
        <p:txBody>
          <a:bodyPr wrap="none"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a:latin typeface="Arial" panose="020B0604020202020204" pitchFamily="34" charset="0"/>
              </a:rPr>
              <a:t>for( i =0 ; (c = getchar())!=’\n’; i++);</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34385D3C-6C3A-49FD-9B7E-FE6E66CDE7DF}"/>
              </a:ext>
            </a:extLst>
          </p:cNvPr>
          <p:cNvSpPr>
            <a:spLocks noGrp="1"/>
          </p:cNvSpPr>
          <p:nvPr>
            <p:ph type="title"/>
          </p:nvPr>
        </p:nvSpPr>
        <p:spPr/>
        <p:txBody>
          <a:bodyPr/>
          <a:lstStyle/>
          <a:p>
            <a:r>
              <a:rPr kumimoji="1" lang="en-US" altLang="zh-CN"/>
              <a:t>Guides for selecting a loop</a:t>
            </a:r>
            <a:endParaRPr kumimoji="1" lang="zh-CN" altLang="en-US"/>
          </a:p>
        </p:txBody>
      </p:sp>
      <p:sp>
        <p:nvSpPr>
          <p:cNvPr id="59395" name="内容占位符 2">
            <a:extLst>
              <a:ext uri="{FF2B5EF4-FFF2-40B4-BE49-F238E27FC236}">
                <a16:creationId xmlns:a16="http://schemas.microsoft.com/office/drawing/2014/main" id="{C6572D9A-3C61-4BE3-B6DA-1AD938C835D0}"/>
              </a:ext>
            </a:extLst>
          </p:cNvPr>
          <p:cNvSpPr>
            <a:spLocks noGrp="1"/>
          </p:cNvSpPr>
          <p:nvPr>
            <p:ph idx="1"/>
          </p:nvPr>
        </p:nvSpPr>
        <p:spPr/>
        <p:txBody>
          <a:bodyPr/>
          <a:lstStyle/>
          <a:p>
            <a:pPr>
              <a:lnSpc>
                <a:spcPct val="90000"/>
              </a:lnSpc>
            </a:pPr>
            <a:r>
              <a:rPr lang="en-US" altLang="zh-CN">
                <a:ea typeface="宋体" panose="02010600030101010101" pitchFamily="2" charset="-122"/>
              </a:rPr>
              <a:t>Analyze the problem and see whether it required a pre-test or post-test loop.</a:t>
            </a:r>
          </a:p>
          <a:p>
            <a:pPr lvl="1">
              <a:lnSpc>
                <a:spcPct val="90000"/>
              </a:lnSpc>
            </a:pPr>
            <a:r>
              <a:rPr lang="en-US" altLang="zh-CN">
                <a:ea typeface="宋体" panose="02010600030101010101" pitchFamily="2" charset="-122"/>
              </a:rPr>
              <a:t>If it requires a post-test loop, we can only use do-while.</a:t>
            </a:r>
          </a:p>
          <a:p>
            <a:pPr lvl="1">
              <a:lnSpc>
                <a:spcPct val="90000"/>
              </a:lnSpc>
            </a:pPr>
            <a:r>
              <a:rPr lang="en-US" altLang="zh-CN">
                <a:ea typeface="宋体" panose="02010600030101010101" pitchFamily="2" charset="-122"/>
              </a:rPr>
              <a:t>If it requires a pre-test loop, we have two choices: </a:t>
            </a:r>
            <a:r>
              <a:rPr lang="en-US" altLang="zh-CN" b="0">
                <a:ea typeface="宋体" panose="02010600030101010101" pitchFamily="2" charset="-122"/>
              </a:rPr>
              <a:t>for</a:t>
            </a:r>
            <a:r>
              <a:rPr lang="en-US" altLang="zh-CN">
                <a:ea typeface="宋体" panose="02010600030101010101" pitchFamily="2" charset="-122"/>
              </a:rPr>
              <a:t> and </a:t>
            </a:r>
            <a:r>
              <a:rPr lang="en-US" altLang="zh-CN" b="0">
                <a:ea typeface="宋体" panose="02010600030101010101" pitchFamily="2" charset="-122"/>
              </a:rPr>
              <a:t>while</a:t>
            </a:r>
            <a:r>
              <a:rPr lang="en-US" altLang="zh-CN">
                <a:ea typeface="宋体" panose="02010600030101010101" pitchFamily="2" charset="-122"/>
              </a:rPr>
              <a:t>.</a:t>
            </a:r>
          </a:p>
          <a:p>
            <a:pPr lvl="1">
              <a:lnSpc>
                <a:spcPct val="90000"/>
              </a:lnSpc>
            </a:pPr>
            <a:endParaRPr lang="en-US" altLang="zh-CN">
              <a:ea typeface="宋体" panose="02010600030101010101" pitchFamily="2" charset="-122"/>
            </a:endParaRPr>
          </a:p>
          <a:p>
            <a:pPr lvl="1">
              <a:lnSpc>
                <a:spcPct val="90000"/>
              </a:lnSpc>
            </a:pPr>
            <a:endParaRPr lang="en-US" altLang="zh-CN">
              <a:ea typeface="宋体" panose="02010600030101010101" pitchFamily="2" charset="-122"/>
            </a:endParaRPr>
          </a:p>
          <a:p>
            <a:pPr>
              <a:lnSpc>
                <a:spcPct val="90000"/>
              </a:lnSpc>
            </a:pPr>
            <a:r>
              <a:rPr lang="en-US" altLang="zh-CN">
                <a:ea typeface="宋体" panose="02010600030101010101" pitchFamily="2" charset="-122"/>
              </a:rPr>
              <a:t>Decide whether the loop termination requires counter-based control or sentinel-based control.</a:t>
            </a:r>
          </a:p>
          <a:p>
            <a:pPr lvl="1"/>
            <a:r>
              <a:rPr lang="en-US" altLang="zh-CN">
                <a:ea typeface="宋体" panose="02010600030101010101" pitchFamily="2" charset="-122"/>
              </a:rPr>
              <a:t>Use </a:t>
            </a:r>
            <a:r>
              <a:rPr lang="en-US" altLang="zh-CN" b="0">
                <a:ea typeface="宋体" panose="02010600030101010101" pitchFamily="2" charset="-122"/>
              </a:rPr>
              <a:t>for</a:t>
            </a:r>
            <a:r>
              <a:rPr lang="en-US" altLang="zh-CN">
                <a:ea typeface="宋体" panose="02010600030101010101" pitchFamily="2" charset="-122"/>
              </a:rPr>
              <a:t> loop if the counter-based control is necessary.</a:t>
            </a:r>
          </a:p>
          <a:p>
            <a:pPr lvl="1"/>
            <a:r>
              <a:rPr lang="en-US" altLang="zh-CN">
                <a:ea typeface="宋体" panose="02010600030101010101" pitchFamily="2" charset="-122"/>
              </a:rPr>
              <a:t>Use </a:t>
            </a:r>
            <a:r>
              <a:rPr lang="en-US" altLang="zh-CN" b="0">
                <a:ea typeface="宋体" panose="02010600030101010101" pitchFamily="2" charset="-122"/>
              </a:rPr>
              <a:t>while</a:t>
            </a:r>
            <a:r>
              <a:rPr lang="en-US" altLang="zh-CN">
                <a:ea typeface="宋体" panose="02010600030101010101" pitchFamily="2" charset="-122"/>
              </a:rPr>
              <a:t> loop if the sentinel-based control is required.</a:t>
            </a:r>
          </a:p>
          <a:p>
            <a:pPr lvl="1"/>
            <a:r>
              <a:rPr lang="en-US" altLang="zh-CN">
                <a:ea typeface="宋体" panose="02010600030101010101" pitchFamily="2" charset="-122"/>
              </a:rPr>
              <a:t>Note that both the counter-controlled and sentinel-controlled loops can be implemented by all the three control structures.</a:t>
            </a:r>
          </a:p>
          <a:p>
            <a:pPr>
              <a:lnSpc>
                <a:spcPct val="90000"/>
              </a:lnSpc>
            </a:pPr>
            <a:endParaRPr lang="en-US" altLang="zh-CN">
              <a:ea typeface="宋体" panose="02010600030101010101" pitchFamily="2" charset="-122"/>
            </a:endParaRPr>
          </a:p>
          <a:p>
            <a:endParaRPr kumimoji="1" lang="zh-CN" altLang="en-US">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57C59FFC-03D2-40B7-8B49-17B76E61360E}"/>
              </a:ext>
            </a:extLst>
          </p:cNvPr>
          <p:cNvSpPr>
            <a:spLocks noGrp="1"/>
          </p:cNvSpPr>
          <p:nvPr>
            <p:ph type="title"/>
          </p:nvPr>
        </p:nvSpPr>
        <p:spPr/>
        <p:txBody>
          <a:bodyPr/>
          <a:lstStyle/>
          <a:p>
            <a:r>
              <a:rPr lang="en-US" altLang="zh-CN"/>
              <a:t>Issues to design a loop</a:t>
            </a:r>
            <a:endParaRPr lang="zh-CN" altLang="en-US"/>
          </a:p>
        </p:txBody>
      </p:sp>
      <p:sp>
        <p:nvSpPr>
          <p:cNvPr id="4" name="Rectangle 3">
            <a:extLst>
              <a:ext uri="{FF2B5EF4-FFF2-40B4-BE49-F238E27FC236}">
                <a16:creationId xmlns:a16="http://schemas.microsoft.com/office/drawing/2014/main" id="{29C91729-69C1-4639-8840-3D22BB97D032}"/>
              </a:ext>
            </a:extLst>
          </p:cNvPr>
          <p:cNvSpPr txBox="1">
            <a:spLocks noChangeArrowheads="1"/>
          </p:cNvSpPr>
          <p:nvPr/>
        </p:nvSpPr>
        <p:spPr bwMode="auto">
          <a:xfrm>
            <a:off x="228600" y="963613"/>
            <a:ext cx="3962400" cy="2008187"/>
          </a:xfrm>
          <a:prstGeom prst="rect">
            <a:avLst/>
          </a:prstGeom>
          <a:noFill/>
          <a:ln>
            <a:solidFill>
              <a:schemeClr val="tx1"/>
            </a:solidFill>
          </a:ln>
          <a:extLst/>
        </p:spPr>
        <p:txBody>
          <a:bodyPr/>
          <a:lstStyle/>
          <a:p>
            <a:pPr marL="363538" lvl="2" indent="-269875">
              <a:spcBef>
                <a:spcPct val="20000"/>
              </a:spcBef>
              <a:buClr>
                <a:srgbClr val="003366"/>
              </a:buClr>
              <a:buFont typeface="Wingdings" pitchFamily="2" charset="2"/>
              <a:buNone/>
              <a:defRPr/>
            </a:pPr>
            <a:r>
              <a:rPr lang="en-US" altLang="zh-CN" sz="2400" b="0" kern="0" dirty="0">
                <a:latin typeface="Times New Roman" pitchFamily="18" charset="0"/>
                <a:ea typeface="Times New Roman" charset="0"/>
                <a:cs typeface="Times New Roman" pitchFamily="18" charset="0"/>
              </a:rPr>
              <a:t>while</a:t>
            </a:r>
            <a:r>
              <a:rPr lang="en-US" altLang="zh-CN" sz="2400" kern="0" dirty="0">
                <a:latin typeface="Times New Roman" pitchFamily="18" charset="0"/>
                <a:ea typeface="Times New Roman" charset="0"/>
                <a:cs typeface="Times New Roman" pitchFamily="18" charset="0"/>
              </a:rPr>
              <a:t> (test condition)</a:t>
            </a:r>
          </a:p>
          <a:p>
            <a:pPr marL="1143000" lvl="2" indent="-104933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a:t>
            </a:r>
          </a:p>
          <a:p>
            <a:pPr marL="1143000" lvl="2" indent="-104933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     body of the loop</a:t>
            </a:r>
          </a:p>
          <a:p>
            <a:pPr marL="1143000" lvl="2" indent="-96678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a:t>
            </a:r>
          </a:p>
        </p:txBody>
      </p:sp>
      <p:sp>
        <p:nvSpPr>
          <p:cNvPr id="61444" name="圆角矩形标注 4">
            <a:extLst>
              <a:ext uri="{FF2B5EF4-FFF2-40B4-BE49-F238E27FC236}">
                <a16:creationId xmlns:a16="http://schemas.microsoft.com/office/drawing/2014/main" id="{6FDE1781-437E-420C-A04E-7F699AB0A41D}"/>
              </a:ext>
            </a:extLst>
          </p:cNvPr>
          <p:cNvSpPr>
            <a:spLocks noChangeArrowheads="1"/>
          </p:cNvSpPr>
          <p:nvPr/>
        </p:nvSpPr>
        <p:spPr bwMode="auto">
          <a:xfrm>
            <a:off x="1371600" y="3124200"/>
            <a:ext cx="2895600" cy="1123950"/>
          </a:xfrm>
          <a:prstGeom prst="wedgeRoundRectCallout">
            <a:avLst>
              <a:gd name="adj1" fmla="val 8722"/>
              <a:gd name="adj2" fmla="val -209139"/>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Looping if </a:t>
            </a:r>
            <a:r>
              <a:rPr kumimoji="1" lang="en-US" altLang="zh-CN">
                <a:solidFill>
                  <a:srgbClr val="FF0000"/>
                </a:solidFill>
              </a:rPr>
              <a:t>condition</a:t>
            </a:r>
            <a:r>
              <a:rPr kumimoji="1" lang="en-US" altLang="zh-CN"/>
              <a:t> is true.</a:t>
            </a:r>
          </a:p>
        </p:txBody>
      </p:sp>
      <p:sp>
        <p:nvSpPr>
          <p:cNvPr id="28677" name="圆角矩形标注 5">
            <a:extLst>
              <a:ext uri="{FF2B5EF4-FFF2-40B4-BE49-F238E27FC236}">
                <a16:creationId xmlns:a16="http://schemas.microsoft.com/office/drawing/2014/main" id="{165485C5-6473-477B-BD1E-A85B5CFAACB7}"/>
              </a:ext>
            </a:extLst>
          </p:cNvPr>
          <p:cNvSpPr>
            <a:spLocks noChangeArrowheads="1"/>
          </p:cNvSpPr>
          <p:nvPr/>
        </p:nvSpPr>
        <p:spPr bwMode="auto">
          <a:xfrm>
            <a:off x="47625" y="4486275"/>
            <a:ext cx="3370263" cy="1076325"/>
          </a:xfrm>
          <a:prstGeom prst="wedgeRoundRectCallout">
            <a:avLst>
              <a:gd name="adj1" fmla="val -24528"/>
              <a:gd name="adj2" fmla="val -256556"/>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Performing the </a:t>
            </a:r>
            <a:r>
              <a:rPr kumimoji="1" lang="en-US" altLang="zh-CN">
                <a:solidFill>
                  <a:srgbClr val="FF0000"/>
                </a:solidFill>
              </a:rPr>
              <a:t>actions </a:t>
            </a:r>
            <a:r>
              <a:rPr kumimoji="1" lang="en-US" altLang="zh-CN"/>
              <a:t>repeatedly</a:t>
            </a:r>
          </a:p>
        </p:txBody>
      </p:sp>
      <p:sp>
        <p:nvSpPr>
          <p:cNvPr id="61446" name="矩形 6">
            <a:extLst>
              <a:ext uri="{FF2B5EF4-FFF2-40B4-BE49-F238E27FC236}">
                <a16:creationId xmlns:a16="http://schemas.microsoft.com/office/drawing/2014/main" id="{5733F340-4F07-40A7-9F70-898A48A71F7F}"/>
              </a:ext>
            </a:extLst>
          </p:cNvPr>
          <p:cNvSpPr>
            <a:spLocks noChangeArrowheads="1"/>
          </p:cNvSpPr>
          <p:nvPr/>
        </p:nvSpPr>
        <p:spPr bwMode="auto">
          <a:xfrm>
            <a:off x="381000" y="5867400"/>
            <a:ext cx="800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800">
                <a:latin typeface="Arial" panose="020B0604020202020204" pitchFamily="34" charset="0"/>
              </a:rPr>
              <a:t>These two are the core of  designing a loop.</a:t>
            </a:r>
            <a:endParaRPr lang="zh-CN" altLang="en-US" sz="2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fill="hold" grpId="0" nodeType="clickEffect">
                                  <p:stCondLst>
                                    <p:cond delay="0"/>
                                  </p:stCondLst>
                                  <p:childTnLst>
                                    <p:anim calcmode="discrete" valueType="str">
                                      <p:cBhvr>
                                        <p:cTn id="6" dur="1000" fill="hold"/>
                                        <p:tgtEl>
                                          <p:spTgt spid="2867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C40F378-1F40-47A8-BC7E-A3CDDC42D789}"/>
              </a:ext>
            </a:extLst>
          </p:cNvPr>
          <p:cNvSpPr>
            <a:spLocks noGrp="1"/>
          </p:cNvSpPr>
          <p:nvPr>
            <p:ph type="title"/>
          </p:nvPr>
        </p:nvSpPr>
        <p:spPr/>
        <p:txBody>
          <a:bodyPr/>
          <a:lstStyle/>
          <a:p>
            <a:r>
              <a:rPr lang="en-US" altLang="zh-CN"/>
              <a:t>Flow chart of a loop</a:t>
            </a:r>
            <a:endParaRPr lang="zh-CN" altLang="en-US"/>
          </a:p>
        </p:txBody>
      </p:sp>
      <p:sp>
        <p:nvSpPr>
          <p:cNvPr id="8195" name="Text Box 4">
            <a:extLst>
              <a:ext uri="{FF2B5EF4-FFF2-40B4-BE49-F238E27FC236}">
                <a16:creationId xmlns:a16="http://schemas.microsoft.com/office/drawing/2014/main" id="{E5C15D7B-68ED-4829-9200-9386F0FA65A6}"/>
              </a:ext>
            </a:extLst>
          </p:cNvPr>
          <p:cNvSpPr txBox="1">
            <a:spLocks noChangeArrowheads="1"/>
          </p:cNvSpPr>
          <p:nvPr/>
        </p:nvSpPr>
        <p:spPr bwMode="auto">
          <a:xfrm>
            <a:off x="2286000" y="1995488"/>
            <a:ext cx="8715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50000"/>
              </a:spcBef>
              <a:buFontTx/>
              <a:buNone/>
            </a:pPr>
            <a:r>
              <a:rPr lang="en-US" altLang="zh-CN" sz="1400">
                <a:latin typeface="Arial" panose="020B0604020202020204" pitchFamily="34" charset="0"/>
              </a:rPr>
              <a:t>Entry</a:t>
            </a:r>
          </a:p>
        </p:txBody>
      </p:sp>
      <p:sp>
        <p:nvSpPr>
          <p:cNvPr id="8196" name="AutoShape 5">
            <a:extLst>
              <a:ext uri="{FF2B5EF4-FFF2-40B4-BE49-F238E27FC236}">
                <a16:creationId xmlns:a16="http://schemas.microsoft.com/office/drawing/2014/main" id="{8426F031-07C1-4DDE-B5E7-E6A245C28EBE}"/>
              </a:ext>
            </a:extLst>
          </p:cNvPr>
          <p:cNvSpPr>
            <a:spLocks noChangeArrowheads="1"/>
          </p:cNvSpPr>
          <p:nvPr/>
        </p:nvSpPr>
        <p:spPr bwMode="auto">
          <a:xfrm>
            <a:off x="990600" y="2438400"/>
            <a:ext cx="2514600" cy="10668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1400">
                <a:latin typeface="Arial" panose="020B0604020202020204" pitchFamily="34" charset="0"/>
              </a:rPr>
              <a:t>test condition?</a:t>
            </a:r>
          </a:p>
        </p:txBody>
      </p:sp>
      <p:sp>
        <p:nvSpPr>
          <p:cNvPr id="8197" name="Line 6">
            <a:extLst>
              <a:ext uri="{FF2B5EF4-FFF2-40B4-BE49-F238E27FC236}">
                <a16:creationId xmlns:a16="http://schemas.microsoft.com/office/drawing/2014/main" id="{BBE15773-E150-4AE8-B25B-10FCF0142B11}"/>
              </a:ext>
            </a:extLst>
          </p:cNvPr>
          <p:cNvSpPr>
            <a:spLocks noChangeShapeType="1"/>
          </p:cNvSpPr>
          <p:nvPr/>
        </p:nvSpPr>
        <p:spPr bwMode="auto">
          <a:xfrm>
            <a:off x="2274888" y="1992313"/>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8" name="AutoShape 9">
            <a:extLst>
              <a:ext uri="{FF2B5EF4-FFF2-40B4-BE49-F238E27FC236}">
                <a16:creationId xmlns:a16="http://schemas.microsoft.com/office/drawing/2014/main" id="{E67556C1-DF40-4104-B939-C117470429E2}"/>
              </a:ext>
            </a:extLst>
          </p:cNvPr>
          <p:cNvSpPr>
            <a:spLocks noChangeArrowheads="1"/>
          </p:cNvSpPr>
          <p:nvPr/>
        </p:nvSpPr>
        <p:spPr bwMode="auto">
          <a:xfrm>
            <a:off x="1371600" y="4038600"/>
            <a:ext cx="1752600" cy="914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1400">
                <a:latin typeface="Arial" panose="020B0604020202020204" pitchFamily="34" charset="0"/>
              </a:rPr>
              <a:t>Body of the loop</a:t>
            </a:r>
          </a:p>
        </p:txBody>
      </p:sp>
      <p:cxnSp>
        <p:nvCxnSpPr>
          <p:cNvPr id="8199" name="AutoShape 10">
            <a:extLst>
              <a:ext uri="{FF2B5EF4-FFF2-40B4-BE49-F238E27FC236}">
                <a16:creationId xmlns:a16="http://schemas.microsoft.com/office/drawing/2014/main" id="{5A5E7BD7-5571-4726-B62C-64FD1922F053}"/>
              </a:ext>
            </a:extLst>
          </p:cNvPr>
          <p:cNvCxnSpPr>
            <a:cxnSpLocks noChangeShapeType="1"/>
            <a:stCxn id="8196" idx="2"/>
            <a:endCxn id="8198" idx="0"/>
          </p:cNvCxnSpPr>
          <p:nvPr/>
        </p:nvCxnSpPr>
        <p:spPr bwMode="auto">
          <a:xfrm>
            <a:off x="2247900" y="3505200"/>
            <a:ext cx="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0" name="AutoShape 11">
            <a:extLst>
              <a:ext uri="{FF2B5EF4-FFF2-40B4-BE49-F238E27FC236}">
                <a16:creationId xmlns:a16="http://schemas.microsoft.com/office/drawing/2014/main" id="{FC297C6C-9CB3-4D63-8F1B-EC020FDAF3B0}"/>
              </a:ext>
            </a:extLst>
          </p:cNvPr>
          <p:cNvCxnSpPr>
            <a:cxnSpLocks noChangeShapeType="1"/>
            <a:stCxn id="8198" idx="2"/>
            <a:endCxn id="8196" idx="1"/>
          </p:cNvCxnSpPr>
          <p:nvPr/>
        </p:nvCxnSpPr>
        <p:spPr bwMode="auto">
          <a:xfrm rot="5400000" flipH="1">
            <a:off x="628650" y="3333750"/>
            <a:ext cx="1981200" cy="1257300"/>
          </a:xfrm>
          <a:prstGeom prst="bentConnector4">
            <a:avLst>
              <a:gd name="adj1" fmla="val -11537"/>
              <a:gd name="adj2" fmla="val 14242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201" name="AutoShape 12">
            <a:extLst>
              <a:ext uri="{FF2B5EF4-FFF2-40B4-BE49-F238E27FC236}">
                <a16:creationId xmlns:a16="http://schemas.microsoft.com/office/drawing/2014/main" id="{C031C0DC-491F-45ED-8DFB-0DB59687ACBC}"/>
              </a:ext>
            </a:extLst>
          </p:cNvPr>
          <p:cNvCxnSpPr>
            <a:cxnSpLocks noChangeShapeType="1"/>
            <a:stCxn id="8196" idx="3"/>
          </p:cNvCxnSpPr>
          <p:nvPr/>
        </p:nvCxnSpPr>
        <p:spPr bwMode="auto">
          <a:xfrm flipH="1">
            <a:off x="2209800" y="2971800"/>
            <a:ext cx="1295400" cy="2819400"/>
          </a:xfrm>
          <a:prstGeom prst="bentConnector4">
            <a:avLst>
              <a:gd name="adj1" fmla="val -38361"/>
              <a:gd name="adj2" fmla="val 8659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202" name="Text Box 13">
            <a:extLst>
              <a:ext uri="{FF2B5EF4-FFF2-40B4-BE49-F238E27FC236}">
                <a16:creationId xmlns:a16="http://schemas.microsoft.com/office/drawing/2014/main" id="{280DC349-559F-4252-834F-C78896CD8443}"/>
              </a:ext>
            </a:extLst>
          </p:cNvPr>
          <p:cNvSpPr txBox="1">
            <a:spLocks noChangeArrowheads="1"/>
          </p:cNvSpPr>
          <p:nvPr/>
        </p:nvSpPr>
        <p:spPr bwMode="auto">
          <a:xfrm>
            <a:off x="2209800" y="3541713"/>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1400">
                <a:latin typeface="Arial" panose="020B0604020202020204" pitchFamily="34" charset="0"/>
              </a:rPr>
              <a:t>True</a:t>
            </a:r>
          </a:p>
        </p:txBody>
      </p:sp>
      <p:sp>
        <p:nvSpPr>
          <p:cNvPr id="8203" name="Text Box 14">
            <a:extLst>
              <a:ext uri="{FF2B5EF4-FFF2-40B4-BE49-F238E27FC236}">
                <a16:creationId xmlns:a16="http://schemas.microsoft.com/office/drawing/2014/main" id="{F3CEA764-A2CC-4AE8-AFE4-098A3A0887BC}"/>
              </a:ext>
            </a:extLst>
          </p:cNvPr>
          <p:cNvSpPr txBox="1">
            <a:spLocks noChangeArrowheads="1"/>
          </p:cNvSpPr>
          <p:nvPr/>
        </p:nvSpPr>
        <p:spPr bwMode="auto">
          <a:xfrm>
            <a:off x="3489325" y="2551113"/>
            <a:ext cx="74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1400">
                <a:latin typeface="Arial" panose="020B0604020202020204" pitchFamily="34" charset="0"/>
              </a:rPr>
              <a:t>False</a:t>
            </a:r>
          </a:p>
        </p:txBody>
      </p:sp>
      <p:sp>
        <p:nvSpPr>
          <p:cNvPr id="8204" name="Text Box 15">
            <a:extLst>
              <a:ext uri="{FF2B5EF4-FFF2-40B4-BE49-F238E27FC236}">
                <a16:creationId xmlns:a16="http://schemas.microsoft.com/office/drawing/2014/main" id="{150EFF57-20B0-4A23-B76B-E028F222211E}"/>
              </a:ext>
            </a:extLst>
          </p:cNvPr>
          <p:cNvSpPr txBox="1">
            <a:spLocks noChangeArrowheads="1"/>
          </p:cNvSpPr>
          <p:nvPr/>
        </p:nvSpPr>
        <p:spPr bwMode="auto">
          <a:xfrm>
            <a:off x="1619250" y="6491288"/>
            <a:ext cx="6229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1400">
                <a:latin typeface="Arial" panose="020B0604020202020204" pitchFamily="34" charset="0"/>
              </a:rPr>
              <a:t>(a) Entry control				(b) Exit control</a:t>
            </a:r>
          </a:p>
        </p:txBody>
      </p:sp>
      <p:sp>
        <p:nvSpPr>
          <p:cNvPr id="8205" name="Text Box 16">
            <a:extLst>
              <a:ext uri="{FF2B5EF4-FFF2-40B4-BE49-F238E27FC236}">
                <a16:creationId xmlns:a16="http://schemas.microsoft.com/office/drawing/2014/main" id="{D2C174B2-FC87-4A4D-95D1-74254B376D1B}"/>
              </a:ext>
            </a:extLst>
          </p:cNvPr>
          <p:cNvSpPr txBox="1">
            <a:spLocks noChangeArrowheads="1"/>
          </p:cNvSpPr>
          <p:nvPr/>
        </p:nvSpPr>
        <p:spPr bwMode="auto">
          <a:xfrm>
            <a:off x="6548438" y="1676400"/>
            <a:ext cx="8715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50000"/>
              </a:spcBef>
              <a:buFontTx/>
              <a:buNone/>
            </a:pPr>
            <a:r>
              <a:rPr lang="en-US" altLang="zh-CN" sz="1400">
                <a:latin typeface="Arial" panose="020B0604020202020204" pitchFamily="34" charset="0"/>
              </a:rPr>
              <a:t>Entry</a:t>
            </a:r>
          </a:p>
        </p:txBody>
      </p:sp>
      <p:sp>
        <p:nvSpPr>
          <p:cNvPr id="8206" name="AutoShape 17">
            <a:extLst>
              <a:ext uri="{FF2B5EF4-FFF2-40B4-BE49-F238E27FC236}">
                <a16:creationId xmlns:a16="http://schemas.microsoft.com/office/drawing/2014/main" id="{EABEB87E-CC59-415A-8038-31D09B3AF620}"/>
              </a:ext>
            </a:extLst>
          </p:cNvPr>
          <p:cNvSpPr>
            <a:spLocks noChangeArrowheads="1"/>
          </p:cNvSpPr>
          <p:nvPr/>
        </p:nvSpPr>
        <p:spPr bwMode="auto">
          <a:xfrm>
            <a:off x="5292725" y="4648200"/>
            <a:ext cx="2514600" cy="10668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1400">
                <a:latin typeface="Arial" panose="020B0604020202020204" pitchFamily="34" charset="0"/>
              </a:rPr>
              <a:t>test condition?</a:t>
            </a:r>
          </a:p>
        </p:txBody>
      </p:sp>
      <p:sp>
        <p:nvSpPr>
          <p:cNvPr id="8207" name="Line 18">
            <a:extLst>
              <a:ext uri="{FF2B5EF4-FFF2-40B4-BE49-F238E27FC236}">
                <a16:creationId xmlns:a16="http://schemas.microsoft.com/office/drawing/2014/main" id="{0C7EAF5B-2D1E-4BF7-8BD3-0A4920F0B5E8}"/>
              </a:ext>
            </a:extLst>
          </p:cNvPr>
          <p:cNvSpPr>
            <a:spLocks noChangeShapeType="1"/>
          </p:cNvSpPr>
          <p:nvPr/>
        </p:nvSpPr>
        <p:spPr bwMode="auto">
          <a:xfrm flipH="1">
            <a:off x="6553200" y="1828800"/>
            <a:ext cx="4763"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8" name="AutoShape 21">
            <a:extLst>
              <a:ext uri="{FF2B5EF4-FFF2-40B4-BE49-F238E27FC236}">
                <a16:creationId xmlns:a16="http://schemas.microsoft.com/office/drawing/2014/main" id="{902E1302-DDAB-4EC4-8DA6-DD6D7DDDB68F}"/>
              </a:ext>
            </a:extLst>
          </p:cNvPr>
          <p:cNvSpPr>
            <a:spLocks noChangeArrowheads="1"/>
          </p:cNvSpPr>
          <p:nvPr/>
        </p:nvSpPr>
        <p:spPr bwMode="auto">
          <a:xfrm>
            <a:off x="5673725" y="3124200"/>
            <a:ext cx="1752600" cy="914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1400">
                <a:latin typeface="Arial" panose="020B0604020202020204" pitchFamily="34" charset="0"/>
              </a:rPr>
              <a:t>Body of the loop</a:t>
            </a:r>
          </a:p>
        </p:txBody>
      </p:sp>
      <p:cxnSp>
        <p:nvCxnSpPr>
          <p:cNvPr id="8209" name="AutoShape 22">
            <a:extLst>
              <a:ext uri="{FF2B5EF4-FFF2-40B4-BE49-F238E27FC236}">
                <a16:creationId xmlns:a16="http://schemas.microsoft.com/office/drawing/2014/main" id="{FDBB92E4-BF51-4562-B667-A1493248DD86}"/>
              </a:ext>
            </a:extLst>
          </p:cNvPr>
          <p:cNvCxnSpPr>
            <a:cxnSpLocks noChangeShapeType="1"/>
            <a:stCxn id="8206" idx="2"/>
          </p:cNvCxnSpPr>
          <p:nvPr/>
        </p:nvCxnSpPr>
        <p:spPr bwMode="auto">
          <a:xfrm>
            <a:off x="6550025" y="5715000"/>
            <a:ext cx="3175"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10" name="AutoShape 24">
            <a:extLst>
              <a:ext uri="{FF2B5EF4-FFF2-40B4-BE49-F238E27FC236}">
                <a16:creationId xmlns:a16="http://schemas.microsoft.com/office/drawing/2014/main" id="{F4101673-94F1-4187-8A7A-0550B643EDAF}"/>
              </a:ext>
            </a:extLst>
          </p:cNvPr>
          <p:cNvCxnSpPr>
            <a:cxnSpLocks noChangeShapeType="1"/>
            <a:stCxn id="8206" idx="3"/>
          </p:cNvCxnSpPr>
          <p:nvPr/>
        </p:nvCxnSpPr>
        <p:spPr bwMode="auto">
          <a:xfrm flipH="1" flipV="1">
            <a:off x="6553200" y="2819400"/>
            <a:ext cx="1254125" cy="2362200"/>
          </a:xfrm>
          <a:prstGeom prst="bentConnector4">
            <a:avLst>
              <a:gd name="adj1" fmla="val -18227"/>
              <a:gd name="adj2" fmla="val 10248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211" name="Text Box 25">
            <a:extLst>
              <a:ext uri="{FF2B5EF4-FFF2-40B4-BE49-F238E27FC236}">
                <a16:creationId xmlns:a16="http://schemas.microsoft.com/office/drawing/2014/main" id="{7E1E650B-FEEA-44FE-9D4E-0307519989C9}"/>
              </a:ext>
            </a:extLst>
          </p:cNvPr>
          <p:cNvSpPr txBox="1">
            <a:spLocks noChangeArrowheads="1"/>
          </p:cNvSpPr>
          <p:nvPr/>
        </p:nvSpPr>
        <p:spPr bwMode="auto">
          <a:xfrm>
            <a:off x="6553200" y="5867400"/>
            <a:ext cx="641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1400">
                <a:latin typeface="Arial" panose="020B0604020202020204" pitchFamily="34" charset="0"/>
              </a:rPr>
              <a:t>False</a:t>
            </a:r>
          </a:p>
        </p:txBody>
      </p:sp>
      <p:sp>
        <p:nvSpPr>
          <p:cNvPr id="8212" name="Text Box 26">
            <a:extLst>
              <a:ext uri="{FF2B5EF4-FFF2-40B4-BE49-F238E27FC236}">
                <a16:creationId xmlns:a16="http://schemas.microsoft.com/office/drawing/2014/main" id="{CB645DF5-642E-42CE-B064-9EEBA60E3030}"/>
              </a:ext>
            </a:extLst>
          </p:cNvPr>
          <p:cNvSpPr txBox="1">
            <a:spLocks noChangeArrowheads="1"/>
          </p:cNvSpPr>
          <p:nvPr/>
        </p:nvSpPr>
        <p:spPr bwMode="auto">
          <a:xfrm>
            <a:off x="7848600" y="4800600"/>
            <a:ext cx="561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1400">
                <a:latin typeface="Arial" panose="020B0604020202020204" pitchFamily="34" charset="0"/>
              </a:rPr>
              <a:t>True</a:t>
            </a:r>
          </a:p>
        </p:txBody>
      </p:sp>
      <p:cxnSp>
        <p:nvCxnSpPr>
          <p:cNvPr id="8213" name="AutoShape 27">
            <a:extLst>
              <a:ext uri="{FF2B5EF4-FFF2-40B4-BE49-F238E27FC236}">
                <a16:creationId xmlns:a16="http://schemas.microsoft.com/office/drawing/2014/main" id="{12308C87-7D85-42AE-AF38-04A813BB7A15}"/>
              </a:ext>
            </a:extLst>
          </p:cNvPr>
          <p:cNvCxnSpPr>
            <a:cxnSpLocks noChangeShapeType="1"/>
            <a:stCxn id="8208" idx="2"/>
            <a:endCxn id="8206" idx="0"/>
          </p:cNvCxnSpPr>
          <p:nvPr/>
        </p:nvCxnSpPr>
        <p:spPr bwMode="auto">
          <a:xfrm>
            <a:off x="6550025" y="40386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矩形 28">
            <a:extLst>
              <a:ext uri="{FF2B5EF4-FFF2-40B4-BE49-F238E27FC236}">
                <a16:creationId xmlns:a16="http://schemas.microsoft.com/office/drawing/2014/main" id="{E4C89A30-F7F5-4AC4-9162-18F06DBC29FA}"/>
              </a:ext>
            </a:extLst>
          </p:cNvPr>
          <p:cNvSpPr/>
          <p:nvPr/>
        </p:nvSpPr>
        <p:spPr>
          <a:xfrm>
            <a:off x="533400" y="914400"/>
            <a:ext cx="8382000" cy="830263"/>
          </a:xfrm>
          <a:prstGeom prst="rect">
            <a:avLst/>
          </a:prstGeom>
        </p:spPr>
        <p:txBody>
          <a:bodyPr>
            <a:spAutoFit/>
          </a:bodyPr>
          <a:lstStyle/>
          <a:p>
            <a:pPr marL="342900" indent="-342900">
              <a:spcBef>
                <a:spcPct val="20000"/>
              </a:spcBef>
              <a:buFont typeface="Wingdings" charset="0"/>
              <a:buChar char="Ø"/>
              <a:defRPr/>
            </a:pPr>
            <a:r>
              <a:rPr lang="en-US" altLang="zh-CN" sz="2400" kern="0" dirty="0">
                <a:latin typeface="Times New Roman" pitchFamily="18" charset="0"/>
                <a:ea typeface="宋体" charset="0"/>
                <a:cs typeface="Times New Roman" pitchFamily="18" charset="0"/>
              </a:rPr>
              <a:t>The C language provides three </a:t>
            </a:r>
            <a:r>
              <a:rPr lang="en-US" altLang="zh-CN" sz="2400" i="1" kern="0" dirty="0">
                <a:latin typeface="Times New Roman" pitchFamily="18" charset="0"/>
                <a:ea typeface="宋体" charset="0"/>
                <a:cs typeface="Times New Roman" pitchFamily="18" charset="0"/>
              </a:rPr>
              <a:t>constructs</a:t>
            </a:r>
            <a:r>
              <a:rPr lang="en-US" altLang="zh-CN" sz="2400" kern="0" dirty="0">
                <a:latin typeface="Times New Roman" pitchFamily="18" charset="0"/>
                <a:ea typeface="宋体" charset="0"/>
                <a:cs typeface="Times New Roman" pitchFamily="18" charset="0"/>
              </a:rPr>
              <a:t> for performing </a:t>
            </a:r>
            <a:r>
              <a:rPr lang="en-US" altLang="zh-CN" sz="2400" i="1" kern="0" dirty="0">
                <a:latin typeface="Times New Roman" pitchFamily="18" charset="0"/>
                <a:ea typeface="宋体" charset="0"/>
                <a:cs typeface="Times New Roman" pitchFamily="18" charset="0"/>
              </a:rPr>
              <a:t>loop</a:t>
            </a:r>
            <a:r>
              <a:rPr lang="en-US" altLang="zh-CN" sz="2400" kern="0" dirty="0">
                <a:latin typeface="Times New Roman" pitchFamily="18" charset="0"/>
                <a:ea typeface="宋体" charset="0"/>
                <a:cs typeface="Times New Roman" pitchFamily="18" charset="0"/>
              </a:rPr>
              <a:t> operations including </a:t>
            </a:r>
            <a:r>
              <a:rPr lang="en-US" altLang="zh-CN" sz="2000" kern="0" dirty="0">
                <a:solidFill>
                  <a:srgbClr val="FF0000"/>
                </a:solidFill>
                <a:latin typeface="Times New Roman" pitchFamily="18" charset="0"/>
                <a:ea typeface="宋体" charset="0"/>
                <a:cs typeface="Times New Roman" pitchFamily="18" charset="0"/>
              </a:rPr>
              <a:t>while</a:t>
            </a:r>
            <a:r>
              <a:rPr lang="en-US" altLang="zh-CN" sz="2000" kern="0" dirty="0">
                <a:latin typeface="Times New Roman" pitchFamily="18" charset="0"/>
                <a:ea typeface="宋体" charset="0"/>
                <a:cs typeface="Times New Roman" pitchFamily="18" charset="0"/>
              </a:rPr>
              <a:t>, </a:t>
            </a:r>
            <a:r>
              <a:rPr lang="en-US" altLang="zh-CN" sz="2000" kern="0" dirty="0">
                <a:solidFill>
                  <a:srgbClr val="FF0000"/>
                </a:solidFill>
                <a:latin typeface="Times New Roman" pitchFamily="18" charset="0"/>
                <a:ea typeface="宋体" charset="0"/>
                <a:cs typeface="Times New Roman" pitchFamily="18" charset="0"/>
              </a:rPr>
              <a:t>do-while</a:t>
            </a:r>
            <a:r>
              <a:rPr lang="en-US" altLang="zh-CN" sz="2000" kern="0" dirty="0">
                <a:latin typeface="Times New Roman" pitchFamily="18" charset="0"/>
                <a:ea typeface="宋体" charset="0"/>
                <a:cs typeface="Times New Roman" pitchFamily="18" charset="0"/>
              </a:rPr>
              <a:t>, and </a:t>
            </a:r>
            <a:r>
              <a:rPr lang="en-US" altLang="zh-CN" sz="2000" kern="0" dirty="0">
                <a:solidFill>
                  <a:srgbClr val="FF0000"/>
                </a:solidFill>
                <a:latin typeface="Times New Roman" pitchFamily="18" charset="0"/>
                <a:ea typeface="宋体" charset="0"/>
                <a:cs typeface="Times New Roman" pitchFamily="18" charset="0"/>
              </a:rPr>
              <a:t>for</a:t>
            </a:r>
            <a:r>
              <a:rPr lang="en-US" altLang="zh-CN" sz="2000" kern="0" dirty="0">
                <a:latin typeface="Times New Roman" pitchFamily="18" charset="0"/>
                <a:ea typeface="宋体" charset="0"/>
                <a:cs typeface="Times New Roman" pitchFamily="18" charset="0"/>
              </a:rPr>
              <a:t> statement.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F50BD75C-FDBA-42BB-A245-B5ACEC9E3952}"/>
              </a:ext>
            </a:extLst>
          </p:cNvPr>
          <p:cNvSpPr>
            <a:spLocks noGrp="1"/>
          </p:cNvSpPr>
          <p:nvPr>
            <p:ph type="title"/>
          </p:nvPr>
        </p:nvSpPr>
        <p:spPr/>
        <p:txBody>
          <a:bodyPr/>
          <a:lstStyle/>
          <a:p>
            <a:r>
              <a:rPr kumimoji="1" lang="en-US" altLang="zh-CN"/>
              <a:t>Guides for designing actions </a:t>
            </a:r>
            <a:endParaRPr kumimoji="1" lang="zh-CN" altLang="en-US"/>
          </a:p>
        </p:txBody>
      </p:sp>
      <p:sp>
        <p:nvSpPr>
          <p:cNvPr id="63491" name="内容占位符 2">
            <a:extLst>
              <a:ext uri="{FF2B5EF4-FFF2-40B4-BE49-F238E27FC236}">
                <a16:creationId xmlns:a16="http://schemas.microsoft.com/office/drawing/2014/main" id="{C706FF00-A28D-4418-AFA0-653A67C4ED3C}"/>
              </a:ext>
            </a:extLst>
          </p:cNvPr>
          <p:cNvSpPr>
            <a:spLocks noGrp="1"/>
          </p:cNvSpPr>
          <p:nvPr>
            <p:ph idx="1"/>
          </p:nvPr>
        </p:nvSpPr>
        <p:spPr/>
        <p:txBody>
          <a:bodyPr/>
          <a:lstStyle/>
          <a:p>
            <a:r>
              <a:rPr kumimoji="1" lang="en-US" altLang="zh-CN" dirty="0">
                <a:ea typeface="宋体" panose="02010600030101010101" pitchFamily="2" charset="-122"/>
              </a:rPr>
              <a:t>Exhausted search</a:t>
            </a:r>
          </a:p>
          <a:p>
            <a:pPr lvl="1"/>
            <a:r>
              <a:rPr kumimoji="1" lang="en-US" altLang="zh-CN" dirty="0">
                <a:ea typeface="宋体" panose="02010600030101010101" pitchFamily="2" charset="-122"/>
              </a:rPr>
              <a:t>Try all possibilities</a:t>
            </a:r>
          </a:p>
          <a:p>
            <a:pPr lvl="1"/>
            <a:r>
              <a:rPr kumimoji="1" lang="en-US" altLang="zh-CN" dirty="0">
                <a:ea typeface="宋体" panose="02010600030101010101" pitchFamily="2" charset="-122"/>
              </a:rPr>
              <a:t>No apparent updating patterns</a:t>
            </a:r>
          </a:p>
          <a:p>
            <a:pPr lvl="1"/>
            <a:r>
              <a:rPr kumimoji="1" lang="en-US" altLang="zh-CN" dirty="0">
                <a:ea typeface="宋体" panose="02010600030101010101" pitchFamily="2" charset="-122"/>
              </a:rPr>
              <a:t>Prime numbers, daffodil numbers</a:t>
            </a:r>
          </a:p>
          <a:p>
            <a:pPr lvl="1"/>
            <a:endParaRPr kumimoji="1" lang="en-US" altLang="zh-CN" dirty="0">
              <a:ea typeface="宋体" panose="02010600030101010101" pitchFamily="2" charset="-122"/>
            </a:endParaRPr>
          </a:p>
          <a:p>
            <a:endParaRPr kumimoji="1" lang="en-US" altLang="zh-CN" dirty="0">
              <a:ea typeface="宋体" panose="02010600030101010101" pitchFamily="2" charset="-122"/>
            </a:endParaRPr>
          </a:p>
          <a:p>
            <a:r>
              <a:rPr kumimoji="1" lang="en-US" altLang="zh-CN" dirty="0">
                <a:ea typeface="宋体" panose="02010600030101010101" pitchFamily="2" charset="-122"/>
              </a:rPr>
              <a:t>Iteration</a:t>
            </a:r>
          </a:p>
          <a:p>
            <a:pPr lvl="1"/>
            <a:r>
              <a:rPr kumimoji="1" lang="en-US" altLang="zh-CN" dirty="0">
                <a:ea typeface="宋体" panose="02010600030101010101" pitchFamily="2" charset="-122"/>
              </a:rPr>
              <a:t>Induction process </a:t>
            </a:r>
            <a:r>
              <a:rPr kumimoji="1" lang="en-US" altLang="zh-CN" dirty="0">
                <a:ea typeface="宋体" panose="02010600030101010101" pitchFamily="2" charset="-122"/>
                <a:sym typeface="Wingdings" panose="05000000000000000000" pitchFamily="2" charset="2"/>
              </a:rPr>
              <a:t> From n to n+1 </a:t>
            </a:r>
          </a:p>
          <a:p>
            <a:pPr lvl="1"/>
            <a:r>
              <a:rPr kumimoji="1" lang="en-US" altLang="zh-CN" dirty="0">
                <a:ea typeface="宋体" panose="02010600030101010101" pitchFamily="2" charset="-122"/>
              </a:rPr>
              <a:t>We can clearly define the updating process</a:t>
            </a:r>
          </a:p>
          <a:p>
            <a:pPr lvl="1"/>
            <a:r>
              <a:rPr kumimoji="1" lang="en-US" altLang="zh-CN" dirty="0">
                <a:ea typeface="宋体" panose="02010600030101010101" pitchFamily="2" charset="-122"/>
              </a:rPr>
              <a:t>Series summation, many numerical algorithms (optimization, linear equations and integral calculation). </a:t>
            </a:r>
            <a:endParaRPr kumimoji="1" lang="zh-CN" altLang="en-US" dirty="0">
              <a:ea typeface="宋体" panose="02010600030101010101" pitchFamily="2" charset="-122"/>
            </a:endParaRPr>
          </a:p>
        </p:txBody>
      </p:sp>
      <p:sp>
        <p:nvSpPr>
          <p:cNvPr id="4" name="圆角矩形标注 5">
            <a:extLst>
              <a:ext uri="{FF2B5EF4-FFF2-40B4-BE49-F238E27FC236}">
                <a16:creationId xmlns:a16="http://schemas.microsoft.com/office/drawing/2014/main" id="{0F6850F2-5E5B-47DB-9ADF-04FEE1588F34}"/>
              </a:ext>
            </a:extLst>
          </p:cNvPr>
          <p:cNvSpPr>
            <a:spLocks noChangeArrowheads="1"/>
          </p:cNvSpPr>
          <p:nvPr/>
        </p:nvSpPr>
        <p:spPr bwMode="auto">
          <a:xfrm>
            <a:off x="3505200" y="5470525"/>
            <a:ext cx="4572000" cy="1108075"/>
          </a:xfrm>
          <a:prstGeom prst="wedgeRoundRectCallout">
            <a:avLst>
              <a:gd name="adj1" fmla="val -21972"/>
              <a:gd name="adj2" fmla="val -111722"/>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Contraction mapping and fixed-point theory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6512" y="116632"/>
            <a:ext cx="9029700" cy="600164"/>
          </a:xfrm>
          <a:prstGeom prst="rect">
            <a:avLst/>
          </a:prstGeom>
          <a:noFill/>
        </p:spPr>
        <p:txBody>
          <a:bodyPr wrap="square" rtlCol="0">
            <a:spAutoFit/>
          </a:bodyPr>
          <a:lstStyle/>
          <a:p>
            <a:pPr algn="ctr" defTabSz="685800">
              <a:defRPr/>
            </a:pPr>
            <a:r>
              <a:rPr lang="en-US" altLang="zh-CN" sz="3000" dirty="0">
                <a:solidFill>
                  <a:srgbClr val="00CC00"/>
                </a:solidFill>
                <a:latin typeface="Century Schoolbook"/>
                <a:ea typeface="+mn-ea"/>
                <a:cs typeface="Arial" panose="020B0604020202020204" pitchFamily="34" charset="0"/>
              </a:rPr>
              <a:t>Learning for </a:t>
            </a:r>
            <a:r>
              <a:rPr lang="en-US" altLang="zh-CN" sz="3300" dirty="0">
                <a:solidFill>
                  <a:srgbClr val="000000"/>
                </a:solidFill>
                <a:latin typeface="Century Schoolbook"/>
                <a:ea typeface="+mn-ea"/>
                <a:cs typeface="Arial" panose="020B0604020202020204" pitchFamily="34" charset="0"/>
              </a:rPr>
              <a:t>Optimization </a:t>
            </a:r>
          </a:p>
        </p:txBody>
      </p:sp>
      <p:pic>
        <p:nvPicPr>
          <p:cNvPr id="3" name="图片 2"/>
          <p:cNvPicPr>
            <a:picLocks noChangeAspect="1"/>
          </p:cNvPicPr>
          <p:nvPr/>
        </p:nvPicPr>
        <p:blipFill>
          <a:blip r:embed="rId2"/>
          <a:stretch>
            <a:fillRect/>
          </a:stretch>
        </p:blipFill>
        <p:spPr>
          <a:xfrm>
            <a:off x="839638" y="3530605"/>
            <a:ext cx="7385975" cy="3210763"/>
          </a:xfrm>
          <a:prstGeom prst="rect">
            <a:avLst/>
          </a:prstGeom>
        </p:spPr>
      </p:pic>
      <p:sp>
        <p:nvSpPr>
          <p:cNvPr id="4" name="圆角矩形 60">
            <a:extLst>
              <a:ext uri="{FF2B5EF4-FFF2-40B4-BE49-F238E27FC236}">
                <a16:creationId xmlns:a16="http://schemas.microsoft.com/office/drawing/2014/main" id="{18AADE23-7182-4C93-B739-5D22BC3B1583}"/>
              </a:ext>
            </a:extLst>
          </p:cNvPr>
          <p:cNvSpPr/>
          <p:nvPr/>
        </p:nvSpPr>
        <p:spPr bwMode="auto">
          <a:xfrm>
            <a:off x="33749" y="4848771"/>
            <a:ext cx="3771900" cy="400050"/>
          </a:xfrm>
          <a:prstGeom prst="roundRect">
            <a:avLst/>
          </a:prstGeom>
          <a:solidFill>
            <a:schemeClr val="bg1"/>
          </a:solidFill>
          <a:ln w="28575" cap="flat" cmpd="sng" algn="ctr">
            <a:solidFill>
              <a:srgbClr val="FF0000"/>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a:r>
              <a:rPr lang="en-US" sz="1500" dirty="0">
                <a:solidFill>
                  <a:srgbClr val="000000"/>
                </a:solidFill>
                <a:latin typeface="Century Schoolbook" panose="02040604050505020304" pitchFamily="18" charset="0"/>
                <a:ea typeface="+mn-ea"/>
                <a:cs typeface="Arial" panose="020B0604020202020204" pitchFamily="34" charset="0"/>
              </a:rPr>
              <a:t>One step iteration for optimization</a:t>
            </a:r>
          </a:p>
        </p:txBody>
      </p:sp>
      <p:sp>
        <p:nvSpPr>
          <p:cNvPr id="7" name="圆角矩形 60">
            <a:extLst>
              <a:ext uri="{FF2B5EF4-FFF2-40B4-BE49-F238E27FC236}">
                <a16:creationId xmlns:a16="http://schemas.microsoft.com/office/drawing/2014/main" id="{EED30F62-9D7D-4F37-904E-BD8A126016FB}"/>
              </a:ext>
            </a:extLst>
          </p:cNvPr>
          <p:cNvSpPr/>
          <p:nvPr/>
        </p:nvSpPr>
        <p:spPr bwMode="auto">
          <a:xfrm>
            <a:off x="5292080" y="3477171"/>
            <a:ext cx="3714750" cy="400050"/>
          </a:xfrm>
          <a:prstGeom prst="roundRect">
            <a:avLst/>
          </a:prstGeom>
          <a:solidFill>
            <a:schemeClr val="bg1"/>
          </a:solidFill>
          <a:ln w="28575" cap="flat" cmpd="sng" algn="ctr">
            <a:solidFill>
              <a:srgbClr val="FF0000"/>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a:r>
              <a:rPr lang="en-US" sz="1500" dirty="0">
                <a:solidFill>
                  <a:srgbClr val="000000"/>
                </a:solidFill>
                <a:latin typeface="Century Schoolbook" panose="02040604050505020304" pitchFamily="18" charset="0"/>
                <a:ea typeface="+mn-ea"/>
                <a:cs typeface="Arial" panose="020B0604020202020204" pitchFamily="34" charset="0"/>
              </a:rPr>
              <a:t>Iterations converge to the solution</a:t>
            </a:r>
          </a:p>
        </p:txBody>
      </p:sp>
      <p:cxnSp>
        <p:nvCxnSpPr>
          <p:cNvPr id="8" name="Straight Arrow Connector 7">
            <a:extLst>
              <a:ext uri="{FF2B5EF4-FFF2-40B4-BE49-F238E27FC236}">
                <a16:creationId xmlns:a16="http://schemas.microsoft.com/office/drawing/2014/main" id="{4269B808-B4C2-4C95-96B4-7E341D9B635F}"/>
              </a:ext>
            </a:extLst>
          </p:cNvPr>
          <p:cNvCxnSpPr>
            <a:cxnSpLocks/>
          </p:cNvCxnSpPr>
          <p:nvPr/>
        </p:nvCxnSpPr>
        <p:spPr bwMode="auto">
          <a:xfrm flipH="1">
            <a:off x="7092280" y="3930655"/>
            <a:ext cx="28575" cy="1032416"/>
          </a:xfrm>
          <a:prstGeom prst="straightConnector1">
            <a:avLst/>
          </a:prstGeom>
          <a:solidFill>
            <a:schemeClr val="accent1"/>
          </a:solidFill>
          <a:ln w="28575" cap="flat" cmpd="sng" algn="ctr">
            <a:solidFill>
              <a:srgbClr val="FF0000"/>
            </a:solidFill>
            <a:prstDash val="solid"/>
            <a:round/>
            <a:headEnd type="none" w="lg"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组合 19">
            <a:extLst>
              <a:ext uri="{FF2B5EF4-FFF2-40B4-BE49-F238E27FC236}">
                <a16:creationId xmlns:a16="http://schemas.microsoft.com/office/drawing/2014/main" id="{501F0752-2183-4660-9F38-C360D842B9AC}"/>
              </a:ext>
            </a:extLst>
          </p:cNvPr>
          <p:cNvGrpSpPr/>
          <p:nvPr/>
        </p:nvGrpSpPr>
        <p:grpSpPr>
          <a:xfrm>
            <a:off x="1343744" y="1056928"/>
            <a:ext cx="2286000" cy="2074037"/>
            <a:chOff x="6019800" y="4205140"/>
            <a:chExt cx="2286000" cy="2074037"/>
          </a:xfrm>
        </p:grpSpPr>
        <p:grpSp>
          <p:nvGrpSpPr>
            <p:cNvPr id="10" name="组合 14">
              <a:extLst>
                <a:ext uri="{FF2B5EF4-FFF2-40B4-BE49-F238E27FC236}">
                  <a16:creationId xmlns:a16="http://schemas.microsoft.com/office/drawing/2014/main" id="{39015FF5-099E-49B2-BE6D-1D0AFA6304B2}"/>
                </a:ext>
              </a:extLst>
            </p:cNvPr>
            <p:cNvGrpSpPr/>
            <p:nvPr/>
          </p:nvGrpSpPr>
          <p:grpSpPr>
            <a:xfrm>
              <a:off x="6019800" y="4205140"/>
              <a:ext cx="2253792" cy="1890860"/>
              <a:chOff x="-838200" y="2743202"/>
              <a:chExt cx="2954295" cy="2478559"/>
            </a:xfrm>
          </p:grpSpPr>
          <p:pic>
            <p:nvPicPr>
              <p:cNvPr id="12" name="图片 12" descr="GradientDecent.gif">
                <a:extLst>
                  <a:ext uri="{FF2B5EF4-FFF2-40B4-BE49-F238E27FC236}">
                    <a16:creationId xmlns:a16="http://schemas.microsoft.com/office/drawing/2014/main" id="{C104C040-4968-4A27-8CAB-2BC476325A2D}"/>
                  </a:ext>
                </a:extLst>
              </p:cNvPr>
              <p:cNvPicPr>
                <a:picLocks noChangeAspect="1"/>
              </p:cNvPicPr>
              <p:nvPr/>
            </p:nvPicPr>
            <p:blipFill>
              <a:blip r:embed="rId3"/>
              <a:stretch>
                <a:fillRect/>
              </a:stretch>
            </p:blipFill>
            <p:spPr>
              <a:xfrm>
                <a:off x="-838200" y="2743202"/>
                <a:ext cx="2909843" cy="2438399"/>
              </a:xfrm>
              <a:prstGeom prst="rect">
                <a:avLst/>
              </a:prstGeom>
            </p:spPr>
          </p:pic>
          <p:sp>
            <p:nvSpPr>
              <p:cNvPr id="13" name="矩形 13">
                <a:extLst>
                  <a:ext uri="{FF2B5EF4-FFF2-40B4-BE49-F238E27FC236}">
                    <a16:creationId xmlns:a16="http://schemas.microsoft.com/office/drawing/2014/main" id="{67CEC82E-814A-4E11-88A3-E5F070F5CDF0}"/>
                  </a:ext>
                </a:extLst>
              </p:cNvPr>
              <p:cNvSpPr/>
              <p:nvPr/>
            </p:nvSpPr>
            <p:spPr bwMode="auto">
              <a:xfrm>
                <a:off x="1658895" y="4840761"/>
                <a:ext cx="457200" cy="381000"/>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25000"/>
                  </a:lnSpc>
                  <a:spcBef>
                    <a:spcPct val="50000"/>
                  </a:spcBef>
                  <a:spcAft>
                    <a:spcPct val="0"/>
                  </a:spcAft>
                  <a:buClrTx/>
                  <a:buSzTx/>
                  <a:buFontTx/>
                  <a:buNone/>
                  <a:tabLst/>
                </a:pPr>
                <a:endParaRPr kumimoji="0" lang="zh-CN" altLang="en-US" sz="1400" b="1" i="0" u="none" strike="noStrike" cap="none" normalizeH="0" baseline="0">
                  <a:ln>
                    <a:noFill/>
                  </a:ln>
                  <a:solidFill>
                    <a:srgbClr val="003366"/>
                  </a:solidFill>
                  <a:effectLst/>
                  <a:latin typeface="Arial" charset="0"/>
                  <a:ea typeface="宋体" charset="-122"/>
                </a:endParaRPr>
              </a:p>
            </p:txBody>
          </p:sp>
        </p:grpSp>
        <p:sp>
          <p:nvSpPr>
            <p:cNvPr id="11" name="TextBox 10">
              <a:extLst>
                <a:ext uri="{FF2B5EF4-FFF2-40B4-BE49-F238E27FC236}">
                  <a16:creationId xmlns:a16="http://schemas.microsoft.com/office/drawing/2014/main" id="{AA4CBD4C-F091-4433-A0A9-F4BA9C534CEA}"/>
                </a:ext>
              </a:extLst>
            </p:cNvPr>
            <p:cNvSpPr txBox="1"/>
            <p:nvPr/>
          </p:nvSpPr>
          <p:spPr>
            <a:xfrm>
              <a:off x="6324600" y="5940623"/>
              <a:ext cx="1981200" cy="338554"/>
            </a:xfrm>
            <a:prstGeom prst="rect">
              <a:avLst/>
            </a:prstGeom>
            <a:noFill/>
          </p:spPr>
          <p:txBody>
            <a:bodyPr wrap="square" rtlCol="0">
              <a:spAutoFit/>
            </a:bodyPr>
            <a:lstStyle/>
            <a:p>
              <a:r>
                <a:rPr lang="en-US" altLang="zh-CN" sz="1600" dirty="0"/>
                <a:t>Gradient method</a:t>
              </a:r>
              <a:endParaRPr lang="zh-CN" altLang="en-US" sz="1600" dirty="0"/>
            </a:p>
          </p:txBody>
        </p:sp>
      </p:grpSp>
      <p:grpSp>
        <p:nvGrpSpPr>
          <p:cNvPr id="14" name="组合 21">
            <a:extLst>
              <a:ext uri="{FF2B5EF4-FFF2-40B4-BE49-F238E27FC236}">
                <a16:creationId xmlns:a16="http://schemas.microsoft.com/office/drawing/2014/main" id="{65F8667A-E6F5-4136-828F-6F7B6ABBC80F}"/>
              </a:ext>
            </a:extLst>
          </p:cNvPr>
          <p:cNvGrpSpPr/>
          <p:nvPr/>
        </p:nvGrpSpPr>
        <p:grpSpPr>
          <a:xfrm>
            <a:off x="5077544" y="980728"/>
            <a:ext cx="2590800" cy="2167354"/>
            <a:chOff x="6096000" y="2209800"/>
            <a:chExt cx="2590800" cy="2167354"/>
          </a:xfrm>
        </p:grpSpPr>
        <p:pic>
          <p:nvPicPr>
            <p:cNvPr id="15" name="图片 10" descr="SDM.gif">
              <a:extLst>
                <a:ext uri="{FF2B5EF4-FFF2-40B4-BE49-F238E27FC236}">
                  <a16:creationId xmlns:a16="http://schemas.microsoft.com/office/drawing/2014/main" id="{2FD2475E-6670-41ED-9134-19E5B8C22538}"/>
                </a:ext>
              </a:extLst>
            </p:cNvPr>
            <p:cNvPicPr>
              <a:picLocks noChangeAspect="1"/>
            </p:cNvPicPr>
            <p:nvPr/>
          </p:nvPicPr>
          <p:blipFill>
            <a:blip r:embed="rId4"/>
            <a:stretch>
              <a:fillRect/>
            </a:stretch>
          </p:blipFill>
          <p:spPr>
            <a:xfrm>
              <a:off x="6096000" y="2209800"/>
              <a:ext cx="2234184" cy="1860222"/>
            </a:xfrm>
            <a:prstGeom prst="rect">
              <a:avLst/>
            </a:prstGeom>
          </p:spPr>
        </p:pic>
        <p:sp>
          <p:nvSpPr>
            <p:cNvPr id="16" name="TextBox 15">
              <a:extLst>
                <a:ext uri="{FF2B5EF4-FFF2-40B4-BE49-F238E27FC236}">
                  <a16:creationId xmlns:a16="http://schemas.microsoft.com/office/drawing/2014/main" id="{D3E33521-3B57-4204-A456-CC140402EA06}"/>
                </a:ext>
              </a:extLst>
            </p:cNvPr>
            <p:cNvSpPr txBox="1"/>
            <p:nvPr/>
          </p:nvSpPr>
          <p:spPr>
            <a:xfrm>
              <a:off x="6705600" y="4038600"/>
              <a:ext cx="1981200" cy="338554"/>
            </a:xfrm>
            <a:prstGeom prst="rect">
              <a:avLst/>
            </a:prstGeom>
            <a:noFill/>
          </p:spPr>
          <p:txBody>
            <a:bodyPr wrap="square" rtlCol="0">
              <a:spAutoFit/>
            </a:bodyPr>
            <a:lstStyle/>
            <a:p>
              <a:r>
                <a:rPr lang="en-US" altLang="zh-CN" sz="1600" dirty="0"/>
                <a:t>Liner Regression</a:t>
              </a:r>
              <a:endParaRPr lang="zh-CN" altLang="en-US" sz="1600" dirty="0"/>
            </a:p>
          </p:txBody>
        </p:sp>
      </p:grpSp>
    </p:spTree>
    <p:extLst>
      <p:ext uri="{BB962C8B-B14F-4D97-AF65-F5344CB8AC3E}">
        <p14:creationId xmlns:p14="http://schemas.microsoft.com/office/powerpoint/2010/main" val="2635702724"/>
      </p:ext>
    </p:extLst>
  </p:cSld>
  <p:clrMapOvr>
    <a:masterClrMapping/>
  </p:clrMapOvr>
  <mc:AlternateContent xmlns:mc="http://schemas.openxmlformats.org/markup-compatibility/2006" xmlns:p14="http://schemas.microsoft.com/office/powerpoint/2010/main">
    <mc:Choice Requires="p14">
      <p:transition spd="med" advTm="7871">
        <p14:gallery dir="l"/>
      </p:transition>
    </mc:Choice>
    <mc:Fallback xmlns="">
      <p:transition spd="med" advTm="7871">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E9B2BB18-B68E-4F76-85B5-BDFB08287C4F}"/>
              </a:ext>
            </a:extLst>
          </p:cNvPr>
          <p:cNvSpPr>
            <a:spLocks noGrp="1"/>
          </p:cNvSpPr>
          <p:nvPr>
            <p:ph type="title"/>
          </p:nvPr>
        </p:nvSpPr>
        <p:spPr/>
        <p:txBody>
          <a:bodyPr/>
          <a:lstStyle/>
          <a:p>
            <a:r>
              <a:rPr kumimoji="1" lang="en-US" altLang="zh-CN"/>
              <a:t>Exercise for Exhausted search</a:t>
            </a:r>
            <a:endParaRPr kumimoji="1" lang="zh-CN" altLang="en-US"/>
          </a:p>
        </p:txBody>
      </p:sp>
      <p:sp>
        <p:nvSpPr>
          <p:cNvPr id="69635" name="内容占位符 2">
            <a:extLst>
              <a:ext uri="{FF2B5EF4-FFF2-40B4-BE49-F238E27FC236}">
                <a16:creationId xmlns:a16="http://schemas.microsoft.com/office/drawing/2014/main" id="{7B682543-B04C-419F-A98A-4E2B2404E5F4}"/>
              </a:ext>
            </a:extLst>
          </p:cNvPr>
          <p:cNvSpPr>
            <a:spLocks noGrp="1"/>
          </p:cNvSpPr>
          <p:nvPr>
            <p:ph idx="1"/>
          </p:nvPr>
        </p:nvSpPr>
        <p:spPr/>
        <p:txBody>
          <a:bodyPr/>
          <a:lstStyle/>
          <a:p>
            <a:r>
              <a:rPr kumimoji="1" lang="en-US" altLang="zh-CN">
                <a:ea typeface="宋体" panose="02010600030101010101" pitchFamily="2" charset="-122"/>
              </a:rPr>
              <a:t>Solve the equations (x, y and z are integers) </a:t>
            </a:r>
          </a:p>
          <a:p>
            <a:pPr>
              <a:buFont typeface="Wingdings" panose="05000000000000000000" pitchFamily="2" charset="2"/>
              <a:buNone/>
            </a:pPr>
            <a:endParaRPr kumimoji="1" lang="en-US" altLang="zh-CN">
              <a:ea typeface="宋体" panose="02010600030101010101" pitchFamily="2" charset="-122"/>
            </a:endParaRPr>
          </a:p>
          <a:p>
            <a:pPr>
              <a:buFont typeface="Wingdings" panose="05000000000000000000" pitchFamily="2" charset="2"/>
              <a:buNone/>
            </a:pPr>
            <a:endParaRPr kumimoji="1" lang="zh-CN" altLang="en-US">
              <a:ea typeface="宋体" panose="02010600030101010101" pitchFamily="2" charset="-122"/>
            </a:endParaRPr>
          </a:p>
        </p:txBody>
      </p:sp>
      <p:sp>
        <p:nvSpPr>
          <p:cNvPr id="69636" name="Rectangle 6">
            <a:extLst>
              <a:ext uri="{FF2B5EF4-FFF2-40B4-BE49-F238E27FC236}">
                <a16:creationId xmlns:a16="http://schemas.microsoft.com/office/drawing/2014/main" id="{FE99EA3A-F857-41FA-B7A8-5D45D59FD988}"/>
              </a:ext>
            </a:extLst>
          </p:cNvPr>
          <p:cNvSpPr>
            <a:spLocks noChangeArrowheads="1"/>
          </p:cNvSpPr>
          <p:nvPr/>
        </p:nvSpPr>
        <p:spPr bwMode="auto">
          <a:xfrm>
            <a:off x="889000" y="1716088"/>
            <a:ext cx="6578600" cy="2246312"/>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indent="276225">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endParaRPr lang="en-US" altLang="zh-CN" sz="2800">
              <a:solidFill>
                <a:srgbClr val="0000CC"/>
              </a:solidFill>
              <a:latin typeface="Arial" panose="020B0604020202020204" pitchFamily="34" charset="0"/>
            </a:endParaRPr>
          </a:p>
          <a:p>
            <a:pPr eaLnBrk="1" hangingPunct="1">
              <a:spcBef>
                <a:spcPct val="0"/>
              </a:spcBef>
              <a:buFontTx/>
              <a:buNone/>
            </a:pPr>
            <a:r>
              <a:rPr lang="en-US" altLang="zh-CN" sz="2800">
                <a:latin typeface="Arial" panose="020B0604020202020204" pitchFamily="34" charset="0"/>
              </a:rPr>
              <a:t> x 	+	y	+	z	 =	100</a:t>
            </a:r>
          </a:p>
          <a:p>
            <a:pPr eaLnBrk="1" hangingPunct="1">
              <a:spcBef>
                <a:spcPct val="0"/>
              </a:spcBef>
              <a:buFontTx/>
              <a:buNone/>
            </a:pPr>
            <a:r>
              <a:rPr lang="en-US" altLang="zh-CN" sz="2800">
                <a:latin typeface="Arial" panose="020B0604020202020204" pitchFamily="34" charset="0"/>
              </a:rPr>
              <a:t>5x  + 	3y 	+ 	z/3	 =	100</a:t>
            </a:r>
          </a:p>
          <a:p>
            <a:pPr eaLnBrk="1" hangingPunct="1">
              <a:spcBef>
                <a:spcPct val="0"/>
              </a:spcBef>
              <a:buFontTx/>
              <a:buNone/>
            </a:pPr>
            <a:r>
              <a:rPr lang="en-US" altLang="zh-CN" sz="2800">
                <a:latin typeface="Arial" panose="020B0604020202020204" pitchFamily="34" charset="0"/>
              </a:rPr>
              <a:t>subject to </a:t>
            </a:r>
          </a:p>
          <a:p>
            <a:pPr eaLnBrk="1" hangingPunct="1">
              <a:spcBef>
                <a:spcPct val="0"/>
              </a:spcBef>
              <a:buFontTx/>
              <a:buNone/>
            </a:pPr>
            <a:r>
              <a:rPr lang="en-US" altLang="zh-CN" sz="2800">
                <a:latin typeface="Arial" panose="020B0604020202020204" pitchFamily="34" charset="0"/>
              </a:rPr>
              <a:t>	x&gt;0 ,y&gt;0 ,  z&gt;0, and z%3 =0</a:t>
            </a:r>
          </a:p>
        </p:txBody>
      </p:sp>
      <p:sp>
        <p:nvSpPr>
          <p:cNvPr id="5" name="矩形 4">
            <a:extLst>
              <a:ext uri="{FF2B5EF4-FFF2-40B4-BE49-F238E27FC236}">
                <a16:creationId xmlns:a16="http://schemas.microsoft.com/office/drawing/2014/main" id="{7760AD11-459C-4A29-B831-6CAEFEC2BA2D}"/>
              </a:ext>
            </a:extLst>
          </p:cNvPr>
          <p:cNvSpPr>
            <a:spLocks noChangeArrowheads="1"/>
          </p:cNvSpPr>
          <p:nvPr/>
        </p:nvSpPr>
        <p:spPr bwMode="auto">
          <a:xfrm>
            <a:off x="2362200" y="4191000"/>
            <a:ext cx="58229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en-US" altLang="zh-CN"/>
              <a:t>x --- the number of roosters</a:t>
            </a:r>
          </a:p>
          <a:p>
            <a:pPr eaLnBrk="1" hangingPunct="1">
              <a:spcBef>
                <a:spcPct val="0"/>
              </a:spcBef>
              <a:buFontTx/>
              <a:buNone/>
            </a:pPr>
            <a:r>
              <a:rPr kumimoji="1" lang="en-US" altLang="zh-CN"/>
              <a:t>y --- the number of hens</a:t>
            </a:r>
          </a:p>
          <a:p>
            <a:pPr eaLnBrk="1" hangingPunct="1">
              <a:spcBef>
                <a:spcPct val="0"/>
              </a:spcBef>
              <a:buFontTx/>
              <a:buNone/>
            </a:pPr>
            <a:r>
              <a:rPr kumimoji="1" lang="en-US" altLang="zh-CN"/>
              <a:t>z --- the number of chickens</a:t>
            </a:r>
          </a:p>
          <a:p>
            <a:pPr eaLnBrk="1" hangingPunct="1">
              <a:spcBef>
                <a:spcPct val="0"/>
              </a:spcBef>
              <a:buFontTx/>
              <a:buNone/>
            </a:pPr>
            <a:r>
              <a:rPr kumimoji="1" lang="zh-CN" altLang="zh-CN"/>
              <a:t>“</a:t>
            </a:r>
            <a:r>
              <a:rPr kumimoji="1" lang="zh-CN" altLang="en-US"/>
              <a:t>百鸡问题”</a:t>
            </a:r>
            <a:r>
              <a:rPr kumimoji="1" lang="en-US" altLang="zh-CN"/>
              <a:t>——《</a:t>
            </a:r>
            <a:r>
              <a:rPr kumimoji="1" lang="zh-CN" altLang="en-US"/>
              <a:t>张邱建算经</a:t>
            </a:r>
            <a:r>
              <a:rPr kumimoji="1" lang="en-US" altLang="zh-CN"/>
              <a:t>》5-6A.D.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2110506A-ED1E-465E-B2B2-FBBF8F35E7FA}"/>
              </a:ext>
            </a:extLst>
          </p:cNvPr>
          <p:cNvSpPr>
            <a:spLocks noGrp="1"/>
          </p:cNvSpPr>
          <p:nvPr>
            <p:ph type="title"/>
          </p:nvPr>
        </p:nvSpPr>
        <p:spPr/>
        <p:txBody>
          <a:bodyPr/>
          <a:lstStyle/>
          <a:p>
            <a:r>
              <a:rPr kumimoji="1" lang="en-US" altLang="zh-CN"/>
              <a:t>Programs</a:t>
            </a:r>
            <a:endParaRPr kumimoji="1" lang="zh-CN" altLang="en-US"/>
          </a:p>
        </p:txBody>
      </p:sp>
      <p:sp>
        <p:nvSpPr>
          <p:cNvPr id="71683" name="内容占位符 2">
            <a:extLst>
              <a:ext uri="{FF2B5EF4-FFF2-40B4-BE49-F238E27FC236}">
                <a16:creationId xmlns:a16="http://schemas.microsoft.com/office/drawing/2014/main" id="{FA4C8CBB-E595-4774-AB49-80A4A37E8901}"/>
              </a:ext>
            </a:extLst>
          </p:cNvPr>
          <p:cNvSpPr>
            <a:spLocks noGrp="1"/>
          </p:cNvSpPr>
          <p:nvPr>
            <p:ph idx="1"/>
          </p:nvPr>
        </p:nvSpPr>
        <p:spPr/>
        <p:txBody>
          <a:bodyPr/>
          <a:lstStyle/>
          <a:p>
            <a:r>
              <a:rPr kumimoji="1" lang="en-US" altLang="zh-CN" dirty="0">
                <a:ea typeface="宋体" panose="02010600030101010101" pitchFamily="2" charset="-122"/>
              </a:rPr>
              <a:t>Try positive examples</a:t>
            </a:r>
            <a:endParaRPr kumimoji="1" lang="zh-CN" altLang="en-US" dirty="0">
              <a:ea typeface="宋体" panose="02010600030101010101" pitchFamily="2" charset="-122"/>
            </a:endParaRPr>
          </a:p>
        </p:txBody>
      </p:sp>
      <p:sp>
        <p:nvSpPr>
          <p:cNvPr id="71684" name="Rectangle 3">
            <a:extLst>
              <a:ext uri="{FF2B5EF4-FFF2-40B4-BE49-F238E27FC236}">
                <a16:creationId xmlns:a16="http://schemas.microsoft.com/office/drawing/2014/main" id="{7837C49C-3742-4FDD-A83C-48A279626AC6}"/>
              </a:ext>
            </a:extLst>
          </p:cNvPr>
          <p:cNvSpPr>
            <a:spLocks noChangeArrowheads="1"/>
          </p:cNvSpPr>
          <p:nvPr/>
        </p:nvSpPr>
        <p:spPr bwMode="auto">
          <a:xfrm>
            <a:off x="900113" y="1244516"/>
            <a:ext cx="7954962" cy="499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140000"/>
              </a:lnSpc>
              <a:spcBef>
                <a:spcPct val="0"/>
              </a:spcBef>
              <a:buFontTx/>
              <a:buNone/>
            </a:pPr>
            <a:br>
              <a:rPr lang="zh-CN" altLang="en-US" sz="2800" b="0" dirty="0">
                <a:solidFill>
                  <a:srgbClr val="000000"/>
                </a:solidFill>
                <a:latin typeface="Arial" panose="020B0604020202020204" pitchFamily="34" charset="0"/>
              </a:rPr>
            </a:br>
            <a:r>
              <a:rPr lang="en-US" altLang="zh-CN" sz="2800" b="0" dirty="0">
                <a:solidFill>
                  <a:srgbClr val="000000"/>
                </a:solidFill>
                <a:latin typeface="Arial" panose="020B0604020202020204" pitchFamily="34" charset="0"/>
              </a:rPr>
              <a:t>int </a:t>
            </a:r>
            <a:r>
              <a:rPr lang="en-US" altLang="zh-CN" sz="2800" b="0" dirty="0" err="1">
                <a:solidFill>
                  <a:srgbClr val="000000"/>
                </a:solidFill>
                <a:latin typeface="Arial" panose="020B0604020202020204" pitchFamily="34" charset="0"/>
              </a:rPr>
              <a:t>x,y,z</a:t>
            </a:r>
            <a:r>
              <a:rPr lang="en-US" altLang="zh-CN" sz="2800" b="0" dirty="0">
                <a:solidFill>
                  <a:srgbClr val="000000"/>
                </a:solidFill>
                <a:latin typeface="Arial" panose="020B0604020202020204" pitchFamily="34" charset="0"/>
              </a:rPr>
              <a:t>;</a:t>
            </a:r>
            <a:br>
              <a:rPr lang="en-US" altLang="zh-CN" sz="2800" b="0" dirty="0">
                <a:solidFill>
                  <a:srgbClr val="000000"/>
                </a:solidFill>
                <a:latin typeface="Arial" panose="020B0604020202020204" pitchFamily="34" charset="0"/>
              </a:rPr>
            </a:br>
            <a:r>
              <a:rPr lang="en-US" altLang="zh-CN" sz="2800" b="0" dirty="0">
                <a:solidFill>
                  <a:srgbClr val="000000"/>
                </a:solidFill>
                <a:latin typeface="Arial" panose="020B0604020202020204" pitchFamily="34" charset="0"/>
              </a:rPr>
              <a:t>for (x=1; x&lt;100; ++x)</a:t>
            </a:r>
            <a:br>
              <a:rPr lang="en-US" altLang="zh-CN" sz="2800" b="0" dirty="0">
                <a:solidFill>
                  <a:srgbClr val="000000"/>
                </a:solidFill>
                <a:latin typeface="Arial" panose="020B0604020202020204" pitchFamily="34" charset="0"/>
              </a:rPr>
            </a:br>
            <a:r>
              <a:rPr lang="en-US" altLang="zh-CN" sz="2800" b="0" dirty="0">
                <a:solidFill>
                  <a:srgbClr val="000000"/>
                </a:solidFill>
                <a:latin typeface="Arial" panose="020B0604020202020204" pitchFamily="34" charset="0"/>
              </a:rPr>
              <a:t>for (y=1; y&lt;100; ++y)</a:t>
            </a:r>
            <a:br>
              <a:rPr lang="en-US" altLang="zh-CN" sz="2800" b="0" dirty="0">
                <a:solidFill>
                  <a:srgbClr val="000000"/>
                </a:solidFill>
                <a:latin typeface="Arial" panose="020B0604020202020204" pitchFamily="34" charset="0"/>
              </a:rPr>
            </a:br>
            <a:r>
              <a:rPr lang="en-US" altLang="zh-CN" sz="2800" b="0" dirty="0">
                <a:solidFill>
                  <a:srgbClr val="000000"/>
                </a:solidFill>
                <a:latin typeface="Arial" panose="020B0604020202020204" pitchFamily="34" charset="0"/>
              </a:rPr>
              <a:t>for (z=3; z&lt;100; z+=3)</a:t>
            </a:r>
            <a:br>
              <a:rPr lang="en-US" altLang="zh-CN" sz="2800" b="0" dirty="0">
                <a:solidFill>
                  <a:srgbClr val="000000"/>
                </a:solidFill>
                <a:latin typeface="Arial" panose="020B0604020202020204" pitchFamily="34" charset="0"/>
              </a:rPr>
            </a:br>
            <a:r>
              <a:rPr lang="en-US" altLang="zh-CN" sz="2800" b="0" dirty="0">
                <a:solidFill>
                  <a:srgbClr val="000000"/>
                </a:solidFill>
                <a:latin typeface="Arial" panose="020B0604020202020204" pitchFamily="34" charset="0"/>
              </a:rPr>
              <a:t>{</a:t>
            </a:r>
            <a:br>
              <a:rPr lang="en-US" altLang="zh-CN" sz="2800" b="0" dirty="0">
                <a:solidFill>
                  <a:srgbClr val="000000"/>
                </a:solidFill>
                <a:latin typeface="Arial" panose="020B0604020202020204" pitchFamily="34" charset="0"/>
              </a:rPr>
            </a:br>
            <a:r>
              <a:rPr lang="en-US" altLang="zh-CN" sz="2800" b="0" dirty="0">
                <a:solidFill>
                  <a:srgbClr val="000000"/>
                </a:solidFill>
                <a:latin typeface="Arial" panose="020B0604020202020204" pitchFamily="34" charset="0"/>
              </a:rPr>
              <a:t>    if( 5*x+3*y+ z/3==100 </a:t>
            </a:r>
            <a:br>
              <a:rPr lang="en-US" altLang="zh-CN" sz="2800" b="0" dirty="0">
                <a:solidFill>
                  <a:srgbClr val="000000"/>
                </a:solidFill>
                <a:latin typeface="Arial" panose="020B0604020202020204" pitchFamily="34" charset="0"/>
              </a:rPr>
            </a:br>
            <a:r>
              <a:rPr lang="en-US" altLang="zh-CN" sz="2800" b="0" dirty="0">
                <a:solidFill>
                  <a:srgbClr val="000000"/>
                </a:solidFill>
                <a:latin typeface="Arial" panose="020B0604020202020204" pitchFamily="34" charset="0"/>
              </a:rPr>
              <a:t>       &amp;&amp; </a:t>
            </a:r>
            <a:r>
              <a:rPr lang="en-US" altLang="zh-CN" sz="2800" b="0" dirty="0" err="1">
                <a:solidFill>
                  <a:srgbClr val="000000"/>
                </a:solidFill>
                <a:latin typeface="Arial" panose="020B0604020202020204" pitchFamily="34" charset="0"/>
              </a:rPr>
              <a:t>x+y</a:t>
            </a:r>
            <a:r>
              <a:rPr lang="en-US" altLang="zh-CN" sz="2800" b="0" dirty="0">
                <a:solidFill>
                  <a:srgbClr val="000000"/>
                </a:solidFill>
                <a:latin typeface="Arial" panose="020B0604020202020204" pitchFamily="34" charset="0"/>
              </a:rPr>
              <a:t>+ z==100 ) </a:t>
            </a:r>
          </a:p>
          <a:p>
            <a:pPr eaLnBrk="1" hangingPunct="1">
              <a:lnSpc>
                <a:spcPct val="140000"/>
              </a:lnSpc>
              <a:spcBef>
                <a:spcPct val="0"/>
              </a:spcBef>
              <a:buFontTx/>
              <a:buNone/>
            </a:pPr>
            <a:r>
              <a:rPr lang="en-US" altLang="zh-CN" sz="2800" b="0" dirty="0">
                <a:solidFill>
                  <a:srgbClr val="000000"/>
                </a:solidFill>
                <a:latin typeface="Arial" panose="020B0604020202020204" pitchFamily="34" charset="0"/>
              </a:rPr>
              <a:t>	</a:t>
            </a:r>
            <a:r>
              <a:rPr lang="en-US" altLang="zh-CN" sz="2800" b="0" dirty="0" err="1">
                <a:solidFill>
                  <a:srgbClr val="000000"/>
                </a:solidFill>
                <a:latin typeface="Arial" panose="020B0604020202020204" pitchFamily="34" charset="0"/>
              </a:rPr>
              <a:t>printf</a:t>
            </a:r>
            <a:r>
              <a:rPr lang="en-US" altLang="zh-CN" sz="2800" b="0" dirty="0">
                <a:solidFill>
                  <a:srgbClr val="000000"/>
                </a:solidFill>
                <a:latin typeface="Arial" panose="020B0604020202020204" pitchFamily="34" charset="0"/>
              </a:rPr>
              <a:t>(”x=%</a:t>
            </a:r>
            <a:r>
              <a:rPr lang="en-US" altLang="zh-CN" sz="2800" b="0" dirty="0" err="1">
                <a:solidFill>
                  <a:srgbClr val="000000"/>
                </a:solidFill>
                <a:latin typeface="Arial" panose="020B0604020202020204" pitchFamily="34" charset="0"/>
              </a:rPr>
              <a:t>d,y</a:t>
            </a:r>
            <a:r>
              <a:rPr lang="en-US" altLang="zh-CN" sz="2800" b="0" dirty="0">
                <a:solidFill>
                  <a:srgbClr val="000000"/>
                </a:solidFill>
                <a:latin typeface="Arial" panose="020B0604020202020204" pitchFamily="34" charset="0"/>
              </a:rPr>
              <a:t>=%</a:t>
            </a:r>
            <a:r>
              <a:rPr lang="en-US" altLang="zh-CN" sz="2800" b="0" dirty="0" err="1">
                <a:solidFill>
                  <a:srgbClr val="000000"/>
                </a:solidFill>
                <a:latin typeface="Arial" panose="020B0604020202020204" pitchFamily="34" charset="0"/>
              </a:rPr>
              <a:t>d,z</a:t>
            </a:r>
            <a:r>
              <a:rPr lang="en-US" altLang="zh-CN" sz="2800" b="0" dirty="0">
                <a:solidFill>
                  <a:srgbClr val="000000"/>
                </a:solidFill>
                <a:latin typeface="Arial" panose="020B0604020202020204" pitchFamily="34" charset="0"/>
              </a:rPr>
              <a:t>=%d\n", 	x, y, z); </a:t>
            </a:r>
            <a:br>
              <a:rPr lang="en-US" altLang="zh-CN" sz="2800" b="0" dirty="0">
                <a:solidFill>
                  <a:srgbClr val="000000"/>
                </a:solidFill>
                <a:latin typeface="Arial" panose="020B0604020202020204" pitchFamily="34" charset="0"/>
              </a:rPr>
            </a:br>
            <a:r>
              <a:rPr lang="en-US" altLang="zh-CN" sz="2800" b="0" dirty="0">
                <a:solidFill>
                  <a:srgbClr val="000000"/>
                </a:solidFill>
                <a:latin typeface="Arial" panose="020B0604020202020204" pitchFamily="34"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E533B43F-E0A6-4A48-89A9-007D49AF24D6}"/>
              </a:ext>
            </a:extLst>
          </p:cNvPr>
          <p:cNvSpPr>
            <a:spLocks noGrp="1"/>
          </p:cNvSpPr>
          <p:nvPr>
            <p:ph type="title"/>
          </p:nvPr>
        </p:nvSpPr>
        <p:spPr/>
        <p:txBody>
          <a:bodyPr/>
          <a:lstStyle/>
          <a:p>
            <a:endParaRPr kumimoji="1" lang="zh-CN" altLang="en-US"/>
          </a:p>
        </p:txBody>
      </p:sp>
      <p:sp>
        <p:nvSpPr>
          <p:cNvPr id="73731" name="内容占位符 2">
            <a:extLst>
              <a:ext uri="{FF2B5EF4-FFF2-40B4-BE49-F238E27FC236}">
                <a16:creationId xmlns:a16="http://schemas.microsoft.com/office/drawing/2014/main" id="{6684D9AF-2D7B-4D61-B14D-705DBB8A931F}"/>
              </a:ext>
            </a:extLst>
          </p:cNvPr>
          <p:cNvSpPr>
            <a:spLocks noGrp="1"/>
          </p:cNvSpPr>
          <p:nvPr>
            <p:ph idx="1"/>
          </p:nvPr>
        </p:nvSpPr>
        <p:spPr/>
        <p:txBody>
          <a:bodyPr/>
          <a:lstStyle/>
          <a:p>
            <a:r>
              <a:rPr kumimoji="1" lang="en-US" altLang="zh-CN">
                <a:ea typeface="宋体" panose="02010600030101010101" pitchFamily="2" charset="-122"/>
              </a:rPr>
              <a:t>Slight improvements</a:t>
            </a:r>
            <a:endParaRPr kumimoji="1" lang="zh-CN" altLang="en-US">
              <a:ea typeface="宋体" panose="02010600030101010101" pitchFamily="2" charset="-122"/>
            </a:endParaRPr>
          </a:p>
        </p:txBody>
      </p:sp>
      <p:sp>
        <p:nvSpPr>
          <p:cNvPr id="73732" name="Rectangle 2">
            <a:extLst>
              <a:ext uri="{FF2B5EF4-FFF2-40B4-BE49-F238E27FC236}">
                <a16:creationId xmlns:a16="http://schemas.microsoft.com/office/drawing/2014/main" id="{1D573078-DD40-47F9-9140-4995F62A3E2F}"/>
              </a:ext>
            </a:extLst>
          </p:cNvPr>
          <p:cNvSpPr>
            <a:spLocks noChangeArrowheads="1"/>
          </p:cNvSpPr>
          <p:nvPr/>
        </p:nvSpPr>
        <p:spPr bwMode="auto">
          <a:xfrm>
            <a:off x="762000" y="1524000"/>
            <a:ext cx="7954963" cy="493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140000"/>
              </a:lnSpc>
              <a:spcBef>
                <a:spcPct val="0"/>
              </a:spcBef>
              <a:buFontTx/>
              <a:buNone/>
            </a:pPr>
            <a:r>
              <a:rPr lang="en-US" altLang="zh-CN" sz="2800" b="0">
                <a:solidFill>
                  <a:srgbClr val="000000"/>
                </a:solidFill>
                <a:latin typeface="Arial" panose="020B0604020202020204" pitchFamily="34" charset="0"/>
              </a:rPr>
              <a:t>for (x=1; x&lt;</a:t>
            </a:r>
            <a:r>
              <a:rPr lang="en-US" altLang="zh-CN" sz="2800" b="0">
                <a:solidFill>
                  <a:srgbClr val="FF0000"/>
                </a:solidFill>
                <a:latin typeface="Arial" panose="020B0604020202020204" pitchFamily="34" charset="0"/>
              </a:rPr>
              <a:t>20</a:t>
            </a:r>
            <a:r>
              <a:rPr lang="en-US" altLang="zh-CN" sz="2800" b="0">
                <a:solidFill>
                  <a:srgbClr val="000000"/>
                </a:solidFill>
                <a:latin typeface="Arial" panose="020B0604020202020204" pitchFamily="34" charset="0"/>
              </a:rPr>
              <a:t>; ++x)</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for (y=1; y&lt;</a:t>
            </a:r>
            <a:r>
              <a:rPr lang="en-US" altLang="zh-CN" sz="2800" b="0">
                <a:solidFill>
                  <a:srgbClr val="FF0000"/>
                </a:solidFill>
                <a:latin typeface="Arial" panose="020B0604020202020204" pitchFamily="34" charset="0"/>
              </a:rPr>
              <a:t>33</a:t>
            </a:r>
            <a:r>
              <a:rPr lang="en-US" altLang="zh-CN" sz="2800" b="0">
                <a:solidFill>
                  <a:srgbClr val="000000"/>
                </a:solidFill>
                <a:latin typeface="Arial" panose="020B0604020202020204" pitchFamily="34" charset="0"/>
              </a:rPr>
              <a:t>; ++y)</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  </a:t>
            </a:r>
            <a:r>
              <a:rPr lang="en-US" altLang="zh-CN" sz="2800" b="0">
                <a:solidFill>
                  <a:srgbClr val="FF0000"/>
                </a:solidFill>
                <a:latin typeface="Arial" panose="020B0604020202020204" pitchFamily="34" charset="0"/>
              </a:rPr>
              <a:t>z = 100-x-y;  </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  if (5*x+3*y+z/3==100 &amp;&amp; chicken%3==0) </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     printf(”x=%d,y=%d,y=%d\n", x, y, z); </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4B236115-56D0-4CEE-A478-3430D852F5B7}"/>
              </a:ext>
            </a:extLst>
          </p:cNvPr>
          <p:cNvSpPr>
            <a:spLocks noGrp="1"/>
          </p:cNvSpPr>
          <p:nvPr>
            <p:ph type="title"/>
          </p:nvPr>
        </p:nvSpPr>
        <p:spPr/>
        <p:txBody>
          <a:bodyPr/>
          <a:lstStyle/>
          <a:p>
            <a:endParaRPr kumimoji="1" lang="zh-CN" altLang="en-US"/>
          </a:p>
        </p:txBody>
      </p:sp>
      <p:sp>
        <p:nvSpPr>
          <p:cNvPr id="75779" name="内容占位符 2">
            <a:extLst>
              <a:ext uri="{FF2B5EF4-FFF2-40B4-BE49-F238E27FC236}">
                <a16:creationId xmlns:a16="http://schemas.microsoft.com/office/drawing/2014/main" id="{28338001-BA65-46A4-8ED9-C776035A88FC}"/>
              </a:ext>
            </a:extLst>
          </p:cNvPr>
          <p:cNvSpPr>
            <a:spLocks noGrp="1"/>
          </p:cNvSpPr>
          <p:nvPr>
            <p:ph idx="1"/>
          </p:nvPr>
        </p:nvSpPr>
        <p:spPr/>
        <p:txBody>
          <a:bodyPr/>
          <a:lstStyle/>
          <a:p>
            <a:r>
              <a:rPr kumimoji="1" lang="en-US" altLang="zh-CN">
                <a:ea typeface="宋体" panose="02010600030101010101" pitchFamily="2" charset="-122"/>
              </a:rPr>
              <a:t>Use continue (skip negative examples)</a:t>
            </a:r>
            <a:endParaRPr kumimoji="1" lang="zh-CN" altLang="en-US">
              <a:ea typeface="宋体" panose="02010600030101010101" pitchFamily="2" charset="-122"/>
            </a:endParaRPr>
          </a:p>
        </p:txBody>
      </p:sp>
      <p:sp>
        <p:nvSpPr>
          <p:cNvPr id="75780" name="Rectangle 2">
            <a:extLst>
              <a:ext uri="{FF2B5EF4-FFF2-40B4-BE49-F238E27FC236}">
                <a16:creationId xmlns:a16="http://schemas.microsoft.com/office/drawing/2014/main" id="{FBDC6AC4-8ED1-4398-9589-A8555BBCA50C}"/>
              </a:ext>
            </a:extLst>
          </p:cNvPr>
          <p:cNvSpPr>
            <a:spLocks noChangeArrowheads="1"/>
          </p:cNvSpPr>
          <p:nvPr/>
        </p:nvSpPr>
        <p:spPr bwMode="auto">
          <a:xfrm>
            <a:off x="762000" y="1524000"/>
            <a:ext cx="7954963" cy="493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140000"/>
              </a:lnSpc>
              <a:spcBef>
                <a:spcPct val="0"/>
              </a:spcBef>
              <a:buFontTx/>
              <a:buNone/>
            </a:pPr>
            <a:r>
              <a:rPr lang="en-US" altLang="zh-CN" sz="2800" b="0">
                <a:solidFill>
                  <a:srgbClr val="000000"/>
                </a:solidFill>
                <a:latin typeface="Arial" panose="020B0604020202020204" pitchFamily="34" charset="0"/>
              </a:rPr>
              <a:t>for (x=1; x&lt;</a:t>
            </a:r>
            <a:r>
              <a:rPr lang="en-US" altLang="zh-CN" sz="2800" b="0">
                <a:solidFill>
                  <a:srgbClr val="FF0000"/>
                </a:solidFill>
                <a:latin typeface="Arial" panose="020B0604020202020204" pitchFamily="34" charset="0"/>
              </a:rPr>
              <a:t>20</a:t>
            </a:r>
            <a:r>
              <a:rPr lang="en-US" altLang="zh-CN" sz="2800" b="0">
                <a:solidFill>
                  <a:srgbClr val="000000"/>
                </a:solidFill>
                <a:latin typeface="Arial" panose="020B0604020202020204" pitchFamily="34" charset="0"/>
              </a:rPr>
              <a:t>; ++x)</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for (y=1; y&lt;</a:t>
            </a:r>
            <a:r>
              <a:rPr lang="en-US" altLang="zh-CN" sz="2800" b="0">
                <a:solidFill>
                  <a:srgbClr val="FF0000"/>
                </a:solidFill>
                <a:latin typeface="Arial" panose="020B0604020202020204" pitchFamily="34" charset="0"/>
              </a:rPr>
              <a:t>33</a:t>
            </a:r>
            <a:r>
              <a:rPr lang="en-US" altLang="zh-CN" sz="2800" b="0">
                <a:solidFill>
                  <a:srgbClr val="000000"/>
                </a:solidFill>
                <a:latin typeface="Arial" panose="020B0604020202020204" pitchFamily="34" charset="0"/>
              </a:rPr>
              <a:t>; ++y)</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  </a:t>
            </a:r>
            <a:r>
              <a:rPr lang="en-US" altLang="zh-CN" sz="2800" b="0">
                <a:solidFill>
                  <a:srgbClr val="FF0000"/>
                </a:solidFill>
                <a:latin typeface="Arial" panose="020B0604020202020204" pitchFamily="34" charset="0"/>
              </a:rPr>
              <a:t>z = 100-x-y;  </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  if (</a:t>
            </a:r>
            <a:r>
              <a:rPr lang="en-US" altLang="zh-CN" sz="2800" b="0">
                <a:solidFill>
                  <a:srgbClr val="660066"/>
                </a:solidFill>
                <a:latin typeface="Arial" panose="020B0604020202020204" pitchFamily="34" charset="0"/>
              </a:rPr>
              <a:t>5*x+3*y+z/3 - 100</a:t>
            </a:r>
            <a:r>
              <a:rPr lang="en-US" altLang="zh-CN" sz="2800" b="0">
                <a:solidFill>
                  <a:srgbClr val="000000"/>
                </a:solidFill>
                <a:latin typeface="Arial" panose="020B0604020202020204" pitchFamily="34" charset="0"/>
              </a:rPr>
              <a:t>) continue;</a:t>
            </a:r>
          </a:p>
          <a:p>
            <a:pPr eaLnBrk="1" hangingPunct="1">
              <a:lnSpc>
                <a:spcPct val="140000"/>
              </a:lnSpc>
              <a:spcBef>
                <a:spcPct val="0"/>
              </a:spcBef>
              <a:buFontTx/>
              <a:buNone/>
            </a:pPr>
            <a:r>
              <a:rPr lang="en-US" altLang="zh-CN" sz="2800" b="0">
                <a:solidFill>
                  <a:srgbClr val="000000"/>
                </a:solidFill>
                <a:latin typeface="Arial" panose="020B0604020202020204" pitchFamily="34" charset="0"/>
              </a:rPr>
              <a:t>  if (</a:t>
            </a:r>
            <a:r>
              <a:rPr lang="en-US" altLang="zh-CN" sz="2800" b="0">
                <a:solidFill>
                  <a:srgbClr val="660066"/>
                </a:solidFill>
                <a:latin typeface="Arial" panose="020B0604020202020204" pitchFamily="34" charset="0"/>
              </a:rPr>
              <a:t>chicken%3</a:t>
            </a:r>
            <a:r>
              <a:rPr lang="en-US" altLang="zh-CN" sz="2800" b="0">
                <a:solidFill>
                  <a:srgbClr val="000000"/>
                </a:solidFill>
                <a:latin typeface="Arial" panose="020B0604020202020204" pitchFamily="34" charset="0"/>
              </a:rPr>
              <a:t>)  continue;</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     printf(”x=%d,y=%d,y=%d\n", x, y, z); </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EFFA8CEF-9E5E-437A-8260-C0013C2C4899}"/>
              </a:ext>
            </a:extLst>
          </p:cNvPr>
          <p:cNvSpPr>
            <a:spLocks noGrp="1"/>
          </p:cNvSpPr>
          <p:nvPr>
            <p:ph type="title"/>
          </p:nvPr>
        </p:nvSpPr>
        <p:spPr/>
        <p:txBody>
          <a:bodyPr/>
          <a:lstStyle/>
          <a:p>
            <a:r>
              <a:rPr kumimoji="1" lang="en-US" altLang="zh-CN"/>
              <a:t>Another example for exhausted search</a:t>
            </a:r>
            <a:endParaRPr kumimoji="1" lang="zh-CN" altLang="en-US"/>
          </a:p>
        </p:txBody>
      </p:sp>
      <p:sp>
        <p:nvSpPr>
          <p:cNvPr id="3" name="内容占位符 2">
            <a:extLst>
              <a:ext uri="{FF2B5EF4-FFF2-40B4-BE49-F238E27FC236}">
                <a16:creationId xmlns:a16="http://schemas.microsoft.com/office/drawing/2014/main" id="{3A0A8796-5999-4BC1-933B-3CA9FBEDC20B}"/>
              </a:ext>
            </a:extLst>
          </p:cNvPr>
          <p:cNvSpPr>
            <a:spLocks noGrp="1"/>
          </p:cNvSpPr>
          <p:nvPr>
            <p:ph idx="1"/>
          </p:nvPr>
        </p:nvSpPr>
        <p:spPr/>
        <p:txBody>
          <a:bodyPr/>
          <a:lstStyle/>
          <a:p>
            <a:r>
              <a:rPr kumimoji="1" lang="en-US" altLang="zh-CN" dirty="0">
                <a:ea typeface="宋体" panose="02010600030101010101" pitchFamily="2" charset="-122"/>
              </a:rPr>
              <a:t>Output the greatest common divisor (GCD) of two positive integers </a:t>
            </a:r>
            <a:r>
              <a:rPr kumimoji="1" lang="en-US" altLang="zh-CN" i="1" dirty="0">
                <a:ea typeface="宋体" panose="02010600030101010101" pitchFamily="2" charset="-122"/>
              </a:rPr>
              <a:t>m</a:t>
            </a:r>
            <a:r>
              <a:rPr kumimoji="1" lang="en-US" altLang="zh-CN" dirty="0">
                <a:ea typeface="宋体" panose="02010600030101010101" pitchFamily="2" charset="-122"/>
              </a:rPr>
              <a:t> and </a:t>
            </a:r>
            <a:r>
              <a:rPr kumimoji="1" lang="en-US" altLang="zh-CN" i="1" dirty="0">
                <a:ea typeface="宋体" panose="02010600030101010101" pitchFamily="2" charset="-122"/>
              </a:rPr>
              <a:t>n</a:t>
            </a:r>
            <a:r>
              <a:rPr kumimoji="1" lang="en-US" altLang="zh-CN" dirty="0">
                <a:ea typeface="宋体" panose="02010600030101010101" pitchFamily="2" charset="-122"/>
              </a:rPr>
              <a:t>.</a:t>
            </a:r>
          </a:p>
          <a:p>
            <a:pPr lvl="1"/>
            <a:r>
              <a:rPr kumimoji="1" lang="en-US" altLang="zh-CN" dirty="0">
                <a:ea typeface="宋体" panose="02010600030101010101" pitchFamily="2" charset="-122"/>
              </a:rPr>
              <a:t>Find the maximum integer </a:t>
            </a:r>
            <a:r>
              <a:rPr kumimoji="1" lang="en-US" altLang="zh-CN" dirty="0" err="1">
                <a:ea typeface="宋体" panose="02010600030101010101" pitchFamily="2" charset="-122"/>
              </a:rPr>
              <a:t>i</a:t>
            </a:r>
            <a:r>
              <a:rPr kumimoji="1" lang="en-US" altLang="zh-CN" dirty="0">
                <a:ea typeface="宋体" panose="02010600030101010101" pitchFamily="2" charset="-122"/>
              </a:rPr>
              <a:t> between [2, min(</a:t>
            </a:r>
            <a:r>
              <a:rPr kumimoji="1" lang="en-US" altLang="zh-CN" dirty="0" err="1">
                <a:ea typeface="宋体" panose="02010600030101010101" pitchFamily="2" charset="-122"/>
              </a:rPr>
              <a:t>m,n</a:t>
            </a:r>
            <a:r>
              <a:rPr kumimoji="1" lang="en-US" altLang="zh-CN" dirty="0">
                <a:ea typeface="宋体" panose="02010600030101010101" pitchFamily="2" charset="-122"/>
              </a:rPr>
              <a:t>)) that satisfies (</a:t>
            </a:r>
            <a:r>
              <a:rPr kumimoji="1" lang="en-US" altLang="zh-CN" dirty="0" err="1">
                <a:ea typeface="宋体" panose="02010600030101010101" pitchFamily="2" charset="-122"/>
              </a:rPr>
              <a:t>m%i</a:t>
            </a:r>
            <a:r>
              <a:rPr kumimoji="1" lang="en-US" altLang="zh-CN" dirty="0">
                <a:ea typeface="宋体" panose="02010600030101010101" pitchFamily="2" charset="-122"/>
              </a:rPr>
              <a:t> == 0 &amp;&amp; </a:t>
            </a:r>
            <a:r>
              <a:rPr kumimoji="1" lang="en-US" altLang="zh-CN" dirty="0" err="1">
                <a:ea typeface="宋体" panose="02010600030101010101" pitchFamily="2" charset="-122"/>
              </a:rPr>
              <a:t>n%i</a:t>
            </a:r>
            <a:r>
              <a:rPr kumimoji="1" lang="en-US" altLang="zh-CN" dirty="0">
                <a:ea typeface="宋体" panose="02010600030101010101" pitchFamily="2" charset="-122"/>
              </a:rPr>
              <a:t> == 0)</a:t>
            </a:r>
          </a:p>
          <a:p>
            <a:pPr lvl="1"/>
            <a:endParaRPr kumimoji="1" lang="en-US" altLang="zh-CN" dirty="0">
              <a:ea typeface="宋体" panose="02010600030101010101" pitchFamily="2" charset="-122"/>
            </a:endParaRPr>
          </a:p>
          <a:p>
            <a:pPr lvl="1"/>
            <a:r>
              <a:rPr lang="en-US" altLang="zh-CN" dirty="0">
                <a:ea typeface="宋体" panose="02010600030101010101" pitchFamily="2" charset="-122"/>
              </a:rPr>
              <a:t>Euclid's algorithm</a:t>
            </a:r>
          </a:p>
          <a:p>
            <a:pPr lvl="2"/>
            <a:r>
              <a:rPr lang="en-US" altLang="zh-CN" dirty="0">
                <a:ea typeface="宋体" panose="02010600030101010101" pitchFamily="2" charset="-122"/>
              </a:rPr>
              <a:t>We observe that the GCD of two numbers also divides their difference.</a:t>
            </a:r>
          </a:p>
          <a:p>
            <a:pPr lvl="2">
              <a:buFont typeface="Wingdings" panose="05000000000000000000" pitchFamily="2" charset="2"/>
              <a:buNone/>
            </a:pPr>
            <a:r>
              <a:rPr lang="en-US" altLang="zh-CN" dirty="0">
                <a:ea typeface="宋体" panose="02010600030101010101" pitchFamily="2" charset="-122"/>
              </a:rPr>
              <a:t> The GCD of two numbers does not change if the smaller number is subtracted from the larger number.</a:t>
            </a:r>
          </a:p>
          <a:p>
            <a:pPr lvl="2"/>
            <a:r>
              <a:rPr lang="en-US" altLang="zh-CN" dirty="0">
                <a:ea typeface="宋体" panose="02010600030101010101" pitchFamily="2" charset="-122"/>
              </a:rPr>
              <a:t>We may have </a:t>
            </a:r>
            <a:r>
              <a:rPr lang="en-US" altLang="zh-CN" dirty="0">
                <a:solidFill>
                  <a:srgbClr val="FF0000"/>
                </a:solidFill>
                <a:ea typeface="宋体" panose="02010600030101010101" pitchFamily="2" charset="-122"/>
              </a:rPr>
              <a:t>a larger step </a:t>
            </a:r>
            <a:r>
              <a:rPr lang="en-US" altLang="zh-CN" dirty="0">
                <a:ea typeface="宋体" panose="02010600030101010101" pitchFamily="2" charset="-122"/>
              </a:rPr>
              <a:t>to search.  </a:t>
            </a:r>
          </a:p>
          <a:p>
            <a:pPr lvl="2">
              <a:buFont typeface="Wingdings" panose="05000000000000000000" pitchFamily="2" charset="2"/>
              <a:buNone/>
            </a:pPr>
            <a:r>
              <a:rPr lang="en-US" altLang="zh-CN" dirty="0">
                <a:ea typeface="宋体" panose="02010600030101010101" pitchFamily="2" charset="-122"/>
              </a:rPr>
              <a:t>	Difference </a:t>
            </a:r>
          </a:p>
          <a:p>
            <a:pPr lvl="2">
              <a:buFont typeface="Wingdings" panose="05000000000000000000" pitchFamily="2" charset="2"/>
              <a:buNone/>
            </a:pPr>
            <a:r>
              <a:rPr lang="en-US" altLang="zh-CN" dirty="0">
                <a:ea typeface="宋体" panose="02010600030101010101" pitchFamily="2" charset="-122"/>
              </a:rPr>
              <a:t>	Remainder</a:t>
            </a:r>
          </a:p>
          <a:p>
            <a:pPr lvl="2">
              <a:buFont typeface="Wingdings" panose="05000000000000000000" pitchFamily="2" charset="2"/>
              <a:buNone/>
            </a:pPr>
            <a:endParaRPr lang="en-US" altLang="zh-CN" dirty="0">
              <a:ea typeface="宋体" panose="02010600030101010101" pitchFamily="2" charset="-122"/>
            </a:endParaRPr>
          </a:p>
          <a:p>
            <a:pPr lvl="2"/>
            <a:r>
              <a:rPr lang="en-US" altLang="zh-CN" dirty="0">
                <a:ea typeface="宋体" panose="02010600030101010101" pitchFamily="2" charset="-122"/>
              </a:rPr>
              <a:t>Algorithm</a:t>
            </a:r>
          </a:p>
          <a:p>
            <a:pPr lvl="2">
              <a:buFont typeface="Wingdings" panose="05000000000000000000" pitchFamily="2" charset="2"/>
              <a:buNone/>
            </a:pPr>
            <a:r>
              <a:rPr lang="en-US" altLang="zh-CN" dirty="0">
                <a:ea typeface="宋体" panose="02010600030101010101" pitchFamily="2" charset="-122"/>
              </a:rPr>
              <a:t>	</a:t>
            </a:r>
            <a:r>
              <a:rPr lang="en-US" altLang="zh-CN" dirty="0" err="1">
                <a:ea typeface="宋体" panose="02010600030101010101" pitchFamily="2" charset="-122"/>
              </a:rPr>
              <a:t>gcd</a:t>
            </a:r>
            <a:r>
              <a:rPr lang="en-US" altLang="zh-CN" dirty="0">
                <a:ea typeface="宋体" panose="02010600030101010101" pitchFamily="2" charset="-122"/>
              </a:rPr>
              <a:t>(</a:t>
            </a:r>
            <a:r>
              <a:rPr lang="en-US" altLang="zh-CN" dirty="0" err="1">
                <a:ea typeface="宋体" panose="02010600030101010101" pitchFamily="2" charset="-122"/>
              </a:rPr>
              <a:t>m,n</a:t>
            </a:r>
            <a:r>
              <a:rPr lang="en-US" altLang="zh-CN" dirty="0">
                <a:ea typeface="宋体" panose="02010600030101010101" pitchFamily="2" charset="-122"/>
              </a:rPr>
              <a:t>) = </a:t>
            </a:r>
            <a:r>
              <a:rPr lang="en-US" altLang="zh-CN" dirty="0" err="1">
                <a:ea typeface="宋体" panose="02010600030101010101" pitchFamily="2" charset="-122"/>
              </a:rPr>
              <a:t>gcd</a:t>
            </a:r>
            <a:r>
              <a:rPr lang="en-US" altLang="zh-CN" dirty="0">
                <a:ea typeface="宋体" panose="02010600030101010101" pitchFamily="2" charset="-122"/>
              </a:rPr>
              <a:t>(n, m mod n)</a:t>
            </a:r>
          </a:p>
          <a:p>
            <a:pPr lvl="2">
              <a:buFont typeface="Wingdings" panose="05000000000000000000" pitchFamily="2" charset="2"/>
              <a:buNone/>
            </a:pPr>
            <a:r>
              <a:rPr lang="en-US" altLang="zh-CN" dirty="0">
                <a:ea typeface="宋体" panose="02010600030101010101" pitchFamily="2" charset="-122"/>
              </a:rPr>
              <a:t>	</a:t>
            </a:r>
            <a:r>
              <a:rPr lang="en-US" altLang="zh-CN" dirty="0" err="1">
                <a:ea typeface="宋体" panose="02010600030101010101" pitchFamily="2" charset="-122"/>
              </a:rPr>
              <a:t>gcd</a:t>
            </a:r>
            <a:r>
              <a:rPr lang="en-US" altLang="zh-CN" dirty="0">
                <a:ea typeface="宋体" panose="02010600030101010101" pitchFamily="2" charset="-122"/>
              </a:rPr>
              <a:t>(n,0) = n</a:t>
            </a:r>
          </a:p>
          <a:p>
            <a:pPr lvl="1">
              <a:buFont typeface="Wingdings" panose="05000000000000000000" pitchFamily="2" charset="2"/>
              <a:buNone/>
            </a:pPr>
            <a:endParaRPr kumimoji="1" lang="en-US" altLang="zh-CN"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wipe(down)">
                                      <p:cBhvr>
                                        <p:cTn id="38" dur="500"/>
                                        <p:tgtEl>
                                          <p:spTgt spid="3">
                                            <p:txEl>
                                              <p:pRg st="10" end="10"/>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wipe(down)">
                                      <p:cBhvr>
                                        <p:cTn id="41" dur="500"/>
                                        <p:tgtEl>
                                          <p:spTgt spid="3">
                                            <p:txEl>
                                              <p:pRg st="11" end="11"/>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wipe(down)">
                                      <p:cBhvr>
                                        <p:cTn id="4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7E6516D2-A9FD-401E-8FAD-D1F049EB7433}"/>
              </a:ext>
            </a:extLst>
          </p:cNvPr>
          <p:cNvSpPr txBox="1">
            <a:spLocks noChangeArrowheads="1"/>
          </p:cNvSpPr>
          <p:nvPr/>
        </p:nvSpPr>
        <p:spPr bwMode="auto">
          <a:xfrm>
            <a:off x="393700" y="1443038"/>
            <a:ext cx="3802063" cy="4206875"/>
          </a:xfrm>
          <a:prstGeom prst="rect">
            <a:avLst/>
          </a:prstGeom>
          <a:noFill/>
          <a:ln w="12700" cap="sq">
            <a:solidFill>
              <a:srgbClr val="3399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140000"/>
              </a:lnSpc>
              <a:spcBef>
                <a:spcPct val="0"/>
              </a:spcBef>
              <a:buFontTx/>
              <a:buNone/>
            </a:pPr>
            <a:r>
              <a:rPr kumimoji="1" lang="en-US" altLang="zh-CN">
                <a:solidFill>
                  <a:srgbClr val="000000"/>
                </a:solidFill>
              </a:rPr>
              <a:t>a = m ,  b = n ,  r = m%n ; </a:t>
            </a:r>
          </a:p>
          <a:p>
            <a:pPr eaLnBrk="1" hangingPunct="1">
              <a:lnSpc>
                <a:spcPct val="140000"/>
              </a:lnSpc>
              <a:spcBef>
                <a:spcPct val="0"/>
              </a:spcBef>
              <a:buFontTx/>
              <a:buNone/>
            </a:pPr>
            <a:r>
              <a:rPr kumimoji="1" lang="en-US" altLang="zh-CN">
                <a:solidFill>
                  <a:srgbClr val="000000"/>
                </a:solidFill>
              </a:rPr>
              <a:t>while ( r != 0 )</a:t>
            </a:r>
          </a:p>
          <a:p>
            <a:pPr eaLnBrk="1" hangingPunct="1">
              <a:lnSpc>
                <a:spcPct val="140000"/>
              </a:lnSpc>
              <a:spcBef>
                <a:spcPct val="0"/>
              </a:spcBef>
              <a:buFontTx/>
              <a:buNone/>
            </a:pPr>
            <a:r>
              <a:rPr kumimoji="1" lang="en-US" altLang="zh-CN">
                <a:solidFill>
                  <a:srgbClr val="000000"/>
                </a:solidFill>
              </a:rPr>
              <a:t>{    </a:t>
            </a:r>
          </a:p>
          <a:p>
            <a:pPr eaLnBrk="1" hangingPunct="1">
              <a:lnSpc>
                <a:spcPct val="140000"/>
              </a:lnSpc>
              <a:spcBef>
                <a:spcPct val="0"/>
              </a:spcBef>
              <a:buFontTx/>
              <a:buNone/>
            </a:pPr>
            <a:r>
              <a:rPr kumimoji="1" lang="en-US" altLang="zh-CN">
                <a:solidFill>
                  <a:srgbClr val="000000"/>
                </a:solidFill>
              </a:rPr>
              <a:t>    a  	    b  </a:t>
            </a:r>
          </a:p>
          <a:p>
            <a:pPr eaLnBrk="1" hangingPunct="1">
              <a:lnSpc>
                <a:spcPct val="140000"/>
              </a:lnSpc>
              <a:spcBef>
                <a:spcPct val="0"/>
              </a:spcBef>
              <a:buFontTx/>
              <a:buNone/>
            </a:pPr>
            <a:r>
              <a:rPr kumimoji="1" lang="en-US" altLang="zh-CN">
                <a:solidFill>
                  <a:srgbClr val="000000"/>
                </a:solidFill>
              </a:rPr>
              <a:t>     b  	     r  </a:t>
            </a:r>
          </a:p>
          <a:p>
            <a:pPr eaLnBrk="1" hangingPunct="1">
              <a:lnSpc>
                <a:spcPct val="140000"/>
              </a:lnSpc>
              <a:spcBef>
                <a:spcPct val="0"/>
              </a:spcBef>
              <a:buFontTx/>
              <a:buNone/>
            </a:pPr>
            <a:r>
              <a:rPr kumimoji="1" lang="en-US" altLang="zh-CN">
                <a:solidFill>
                  <a:srgbClr val="000000"/>
                </a:solidFill>
              </a:rPr>
              <a:t>     r	    a%b  </a:t>
            </a:r>
          </a:p>
          <a:p>
            <a:pPr eaLnBrk="1" hangingPunct="1">
              <a:lnSpc>
                <a:spcPct val="140000"/>
              </a:lnSpc>
              <a:spcBef>
                <a:spcPct val="0"/>
              </a:spcBef>
              <a:buFontTx/>
              <a:buNone/>
            </a:pPr>
            <a:r>
              <a:rPr kumimoji="1" lang="en-US" altLang="zh-CN">
                <a:solidFill>
                  <a:srgbClr val="000000"/>
                </a:solidFill>
              </a:rPr>
              <a:t>}   </a:t>
            </a:r>
          </a:p>
          <a:p>
            <a:pPr eaLnBrk="1" hangingPunct="1">
              <a:lnSpc>
                <a:spcPct val="140000"/>
              </a:lnSpc>
              <a:spcBef>
                <a:spcPct val="0"/>
              </a:spcBef>
              <a:buFontTx/>
              <a:buNone/>
            </a:pPr>
            <a:r>
              <a:rPr kumimoji="1" lang="en-US" altLang="zh-CN">
                <a:solidFill>
                  <a:srgbClr val="000000"/>
                </a:solidFill>
              </a:rPr>
              <a:t>b is the gcd</a:t>
            </a:r>
            <a:endParaRPr kumimoji="1" lang="zh-CN" altLang="en-US">
              <a:solidFill>
                <a:srgbClr val="000000"/>
              </a:solidFill>
            </a:endParaRPr>
          </a:p>
        </p:txBody>
      </p:sp>
      <p:sp>
        <p:nvSpPr>
          <p:cNvPr id="67587" name="标题 1">
            <a:extLst>
              <a:ext uri="{FF2B5EF4-FFF2-40B4-BE49-F238E27FC236}">
                <a16:creationId xmlns:a16="http://schemas.microsoft.com/office/drawing/2014/main" id="{E433E916-06DA-4E76-B666-771530769099}"/>
              </a:ext>
            </a:extLst>
          </p:cNvPr>
          <p:cNvSpPr>
            <a:spLocks noGrp="1"/>
          </p:cNvSpPr>
          <p:nvPr>
            <p:ph type="title"/>
          </p:nvPr>
        </p:nvSpPr>
        <p:spPr/>
        <p:txBody>
          <a:bodyPr/>
          <a:lstStyle/>
          <a:p>
            <a:r>
              <a:rPr kumimoji="1" lang="en-US" altLang="zh-CN"/>
              <a:t>Flow demo</a:t>
            </a:r>
            <a:endParaRPr kumimoji="1" lang="zh-CN" altLang="en-US"/>
          </a:p>
        </p:txBody>
      </p:sp>
      <p:grpSp>
        <p:nvGrpSpPr>
          <p:cNvPr id="2" name="Group 3">
            <a:extLst>
              <a:ext uri="{FF2B5EF4-FFF2-40B4-BE49-F238E27FC236}">
                <a16:creationId xmlns:a16="http://schemas.microsoft.com/office/drawing/2014/main" id="{5F5A2F94-D8A7-436F-8F5B-1073ACBC3AA6}"/>
              </a:ext>
            </a:extLst>
          </p:cNvPr>
          <p:cNvGrpSpPr>
            <a:grpSpLocks/>
          </p:cNvGrpSpPr>
          <p:nvPr/>
        </p:nvGrpSpPr>
        <p:grpSpPr bwMode="auto">
          <a:xfrm>
            <a:off x="4425950" y="1803400"/>
            <a:ext cx="3886200" cy="752475"/>
            <a:chOff x="2928" y="2557"/>
            <a:chExt cx="2448" cy="474"/>
          </a:xfrm>
        </p:grpSpPr>
        <p:sp>
          <p:nvSpPr>
            <p:cNvPr id="67610" name="Rectangle 4">
              <a:extLst>
                <a:ext uri="{FF2B5EF4-FFF2-40B4-BE49-F238E27FC236}">
                  <a16:creationId xmlns:a16="http://schemas.microsoft.com/office/drawing/2014/main" id="{DA6209DB-810C-42E2-A70E-5307C316422E}"/>
                </a:ext>
              </a:extLst>
            </p:cNvPr>
            <p:cNvSpPr>
              <a:spLocks noChangeArrowheads="1"/>
            </p:cNvSpPr>
            <p:nvPr/>
          </p:nvSpPr>
          <p:spPr bwMode="auto">
            <a:xfrm>
              <a:off x="2928" y="2775"/>
              <a:ext cx="637" cy="256"/>
            </a:xfrm>
            <a:prstGeom prst="rect">
              <a:avLst/>
            </a:prstGeom>
            <a:solidFill>
              <a:srgbClr val="FFFF99"/>
            </a:solidFill>
            <a:ln w="9525">
              <a:solidFill>
                <a:srgbClr val="B2B2B2"/>
              </a:solidFill>
              <a:miter lim="800000"/>
              <a:headEnd/>
              <a:tailEnd/>
            </a:ln>
          </p:spPr>
          <p:txBody>
            <a:bodyPr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2000">
                  <a:latin typeface="Arial" panose="020B0604020202020204" pitchFamily="34" charset="0"/>
                </a:rPr>
                <a:t>24</a:t>
              </a:r>
            </a:p>
          </p:txBody>
        </p:sp>
        <p:sp>
          <p:nvSpPr>
            <p:cNvPr id="67611" name="Rectangle 5">
              <a:extLst>
                <a:ext uri="{FF2B5EF4-FFF2-40B4-BE49-F238E27FC236}">
                  <a16:creationId xmlns:a16="http://schemas.microsoft.com/office/drawing/2014/main" id="{9E9DF63E-AAFA-4A29-A209-354B705B2C66}"/>
                </a:ext>
              </a:extLst>
            </p:cNvPr>
            <p:cNvSpPr>
              <a:spLocks noChangeArrowheads="1"/>
            </p:cNvSpPr>
            <p:nvPr/>
          </p:nvSpPr>
          <p:spPr bwMode="auto">
            <a:xfrm>
              <a:off x="3833" y="2775"/>
              <a:ext cx="637" cy="256"/>
            </a:xfrm>
            <a:prstGeom prst="rect">
              <a:avLst/>
            </a:prstGeom>
            <a:solidFill>
              <a:srgbClr val="CCFFCC"/>
            </a:solidFill>
            <a:ln w="9525">
              <a:solidFill>
                <a:srgbClr val="B2B2B2"/>
              </a:solidFill>
              <a:miter lim="800000"/>
              <a:headEnd/>
              <a:tailEnd/>
            </a:ln>
          </p:spPr>
          <p:txBody>
            <a:bodyPr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2000">
                  <a:latin typeface="Arial" panose="020B0604020202020204" pitchFamily="34" charset="0"/>
                </a:rPr>
                <a:t>9</a:t>
              </a:r>
            </a:p>
          </p:txBody>
        </p:sp>
        <p:sp>
          <p:nvSpPr>
            <p:cNvPr id="67612" name="Rectangle 6">
              <a:extLst>
                <a:ext uri="{FF2B5EF4-FFF2-40B4-BE49-F238E27FC236}">
                  <a16:creationId xmlns:a16="http://schemas.microsoft.com/office/drawing/2014/main" id="{462F5390-0D73-4D8F-9873-F51111ECEEE1}"/>
                </a:ext>
              </a:extLst>
            </p:cNvPr>
            <p:cNvSpPr>
              <a:spLocks noChangeArrowheads="1"/>
            </p:cNvSpPr>
            <p:nvPr/>
          </p:nvSpPr>
          <p:spPr bwMode="auto">
            <a:xfrm>
              <a:off x="4739" y="2775"/>
              <a:ext cx="637" cy="256"/>
            </a:xfrm>
            <a:prstGeom prst="rect">
              <a:avLst/>
            </a:prstGeom>
            <a:solidFill>
              <a:srgbClr val="FFCCFF"/>
            </a:solidFill>
            <a:ln w="9525">
              <a:solidFill>
                <a:srgbClr val="B2B2B2"/>
              </a:solidFill>
              <a:miter lim="800000"/>
              <a:headEnd/>
              <a:tailEnd/>
            </a:ln>
          </p:spPr>
          <p:txBody>
            <a:bodyPr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2000">
                  <a:latin typeface="Arial" panose="020B0604020202020204" pitchFamily="34" charset="0"/>
                </a:rPr>
                <a:t>6</a:t>
              </a:r>
            </a:p>
          </p:txBody>
        </p:sp>
        <p:sp>
          <p:nvSpPr>
            <p:cNvPr id="67613" name="Text Box 7">
              <a:extLst>
                <a:ext uri="{FF2B5EF4-FFF2-40B4-BE49-F238E27FC236}">
                  <a16:creationId xmlns:a16="http://schemas.microsoft.com/office/drawing/2014/main" id="{17356E1C-09F2-40F1-AE8B-FF22095D7E7D}"/>
                </a:ext>
              </a:extLst>
            </p:cNvPr>
            <p:cNvSpPr txBox="1">
              <a:spLocks noChangeArrowheads="1"/>
            </p:cNvSpPr>
            <p:nvPr/>
          </p:nvSpPr>
          <p:spPr bwMode="auto">
            <a:xfrm>
              <a:off x="3153" y="255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rgbClr val="FF3300"/>
                  </a:solidFill>
                </a:rPr>
                <a:t>a</a:t>
              </a:r>
            </a:p>
          </p:txBody>
        </p:sp>
        <p:sp>
          <p:nvSpPr>
            <p:cNvPr id="67614" name="Text Box 8">
              <a:extLst>
                <a:ext uri="{FF2B5EF4-FFF2-40B4-BE49-F238E27FC236}">
                  <a16:creationId xmlns:a16="http://schemas.microsoft.com/office/drawing/2014/main" id="{35B3F757-2E43-4801-8E47-27F74E0AF1B3}"/>
                </a:ext>
              </a:extLst>
            </p:cNvPr>
            <p:cNvSpPr txBox="1">
              <a:spLocks noChangeArrowheads="1"/>
            </p:cNvSpPr>
            <p:nvPr/>
          </p:nvSpPr>
          <p:spPr bwMode="auto">
            <a:xfrm>
              <a:off x="4054" y="255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rgbClr val="FF3300"/>
                  </a:solidFill>
                </a:rPr>
                <a:t>b</a:t>
              </a:r>
            </a:p>
          </p:txBody>
        </p:sp>
        <p:sp>
          <p:nvSpPr>
            <p:cNvPr id="67615" name="Text Box 9">
              <a:extLst>
                <a:ext uri="{FF2B5EF4-FFF2-40B4-BE49-F238E27FC236}">
                  <a16:creationId xmlns:a16="http://schemas.microsoft.com/office/drawing/2014/main" id="{C818D205-79BA-4ADA-9F6C-C434E14F9276}"/>
                </a:ext>
              </a:extLst>
            </p:cNvPr>
            <p:cNvSpPr txBox="1">
              <a:spLocks noChangeArrowheads="1"/>
            </p:cNvSpPr>
            <p:nvPr/>
          </p:nvSpPr>
          <p:spPr bwMode="auto">
            <a:xfrm>
              <a:off x="4968" y="2557"/>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rgbClr val="FF3300"/>
                  </a:solidFill>
                </a:rPr>
                <a:t>r</a:t>
              </a:r>
            </a:p>
          </p:txBody>
        </p:sp>
      </p:grpSp>
      <p:sp>
        <p:nvSpPr>
          <p:cNvPr id="14" name="Text Box 10">
            <a:extLst>
              <a:ext uri="{FF2B5EF4-FFF2-40B4-BE49-F238E27FC236}">
                <a16:creationId xmlns:a16="http://schemas.microsoft.com/office/drawing/2014/main" id="{8B34EAEB-78D2-4972-B23E-66221E212F4B}"/>
              </a:ext>
            </a:extLst>
          </p:cNvPr>
          <p:cNvSpPr txBox="1">
            <a:spLocks noChangeArrowheads="1"/>
          </p:cNvSpPr>
          <p:nvPr/>
        </p:nvSpPr>
        <p:spPr bwMode="auto">
          <a:xfrm>
            <a:off x="7310438" y="1443038"/>
            <a:ext cx="895350" cy="457200"/>
          </a:xfrm>
          <a:prstGeom prst="rect">
            <a:avLst/>
          </a:prstGeom>
          <a:noFill/>
          <a:ln w="9525">
            <a:noFill/>
            <a:miter lim="800000"/>
            <a:headEnd/>
            <a:tailEnd/>
          </a:ln>
          <a:effectLst/>
        </p:spPr>
        <p:txBody>
          <a:bodyPr wrap="none">
            <a:spAutoFit/>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defRPr/>
            </a:pPr>
            <a:r>
              <a:rPr kumimoji="1" lang="en-US" altLang="zh-CN" sz="2400" i="1">
                <a:solidFill>
                  <a:schemeClr val="tx2"/>
                </a:solidFill>
                <a:effectLst>
                  <a:outerShdw blurRad="38100" dist="38100" dir="2700000" algn="tl">
                    <a:srgbClr val="C0C0C0"/>
                  </a:outerShdw>
                </a:effectLst>
                <a:latin typeface="Times New Roman" panose="02020603050405020304" pitchFamily="18" charset="0"/>
              </a:rPr>
              <a:t>a % b</a:t>
            </a:r>
          </a:p>
        </p:txBody>
      </p:sp>
      <p:grpSp>
        <p:nvGrpSpPr>
          <p:cNvPr id="3" name="Group 13">
            <a:extLst>
              <a:ext uri="{FF2B5EF4-FFF2-40B4-BE49-F238E27FC236}">
                <a16:creationId xmlns:a16="http://schemas.microsoft.com/office/drawing/2014/main" id="{879A8836-FA72-4B51-A5B5-7D0EB3DE01BA}"/>
              </a:ext>
            </a:extLst>
          </p:cNvPr>
          <p:cNvGrpSpPr>
            <a:grpSpLocks/>
          </p:cNvGrpSpPr>
          <p:nvPr/>
        </p:nvGrpSpPr>
        <p:grpSpPr bwMode="auto">
          <a:xfrm>
            <a:off x="4425950" y="2595563"/>
            <a:ext cx="3886200" cy="752475"/>
            <a:chOff x="2928" y="2557"/>
            <a:chExt cx="2448" cy="474"/>
          </a:xfrm>
        </p:grpSpPr>
        <p:sp>
          <p:nvSpPr>
            <p:cNvPr id="67604" name="Rectangle 14">
              <a:extLst>
                <a:ext uri="{FF2B5EF4-FFF2-40B4-BE49-F238E27FC236}">
                  <a16:creationId xmlns:a16="http://schemas.microsoft.com/office/drawing/2014/main" id="{34E69C30-FF33-4FF4-8419-8A726F9C9648}"/>
                </a:ext>
              </a:extLst>
            </p:cNvPr>
            <p:cNvSpPr>
              <a:spLocks noChangeArrowheads="1"/>
            </p:cNvSpPr>
            <p:nvPr/>
          </p:nvSpPr>
          <p:spPr bwMode="auto">
            <a:xfrm>
              <a:off x="2928" y="2775"/>
              <a:ext cx="637" cy="256"/>
            </a:xfrm>
            <a:prstGeom prst="rect">
              <a:avLst/>
            </a:prstGeom>
            <a:solidFill>
              <a:srgbClr val="FFFF99"/>
            </a:solidFill>
            <a:ln w="9525">
              <a:solidFill>
                <a:srgbClr val="B2B2B2"/>
              </a:solidFill>
              <a:miter lim="800000"/>
              <a:headEnd/>
              <a:tailEnd/>
            </a:ln>
          </p:spPr>
          <p:txBody>
            <a:bodyPr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2000">
                  <a:solidFill>
                    <a:srgbClr val="0000CC"/>
                  </a:solidFill>
                  <a:latin typeface="Arial" panose="020B0604020202020204" pitchFamily="34" charset="0"/>
                </a:rPr>
                <a:t>9</a:t>
              </a:r>
            </a:p>
          </p:txBody>
        </p:sp>
        <p:sp>
          <p:nvSpPr>
            <p:cNvPr id="67605" name="Rectangle 15">
              <a:extLst>
                <a:ext uri="{FF2B5EF4-FFF2-40B4-BE49-F238E27FC236}">
                  <a16:creationId xmlns:a16="http://schemas.microsoft.com/office/drawing/2014/main" id="{22E17EFD-3522-4422-85BA-0A9DEBB54249}"/>
                </a:ext>
              </a:extLst>
            </p:cNvPr>
            <p:cNvSpPr>
              <a:spLocks noChangeArrowheads="1"/>
            </p:cNvSpPr>
            <p:nvPr/>
          </p:nvSpPr>
          <p:spPr bwMode="auto">
            <a:xfrm>
              <a:off x="3833" y="2775"/>
              <a:ext cx="637" cy="256"/>
            </a:xfrm>
            <a:prstGeom prst="rect">
              <a:avLst/>
            </a:prstGeom>
            <a:solidFill>
              <a:srgbClr val="CCFFCC"/>
            </a:solidFill>
            <a:ln w="9525">
              <a:solidFill>
                <a:srgbClr val="B2B2B2"/>
              </a:solidFill>
              <a:miter lim="800000"/>
              <a:headEnd/>
              <a:tailEnd/>
            </a:ln>
          </p:spPr>
          <p:txBody>
            <a:bodyPr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2000">
                  <a:solidFill>
                    <a:srgbClr val="0000CC"/>
                  </a:solidFill>
                  <a:latin typeface="Arial" panose="020B0604020202020204" pitchFamily="34" charset="0"/>
                </a:rPr>
                <a:t>6</a:t>
              </a:r>
            </a:p>
          </p:txBody>
        </p:sp>
        <p:sp>
          <p:nvSpPr>
            <p:cNvPr id="67606" name="Rectangle 16">
              <a:extLst>
                <a:ext uri="{FF2B5EF4-FFF2-40B4-BE49-F238E27FC236}">
                  <a16:creationId xmlns:a16="http://schemas.microsoft.com/office/drawing/2014/main" id="{D58B997E-3459-4392-9C0F-85E600D6ED8A}"/>
                </a:ext>
              </a:extLst>
            </p:cNvPr>
            <p:cNvSpPr>
              <a:spLocks noChangeArrowheads="1"/>
            </p:cNvSpPr>
            <p:nvPr/>
          </p:nvSpPr>
          <p:spPr bwMode="auto">
            <a:xfrm>
              <a:off x="4739" y="2775"/>
              <a:ext cx="637" cy="256"/>
            </a:xfrm>
            <a:prstGeom prst="rect">
              <a:avLst/>
            </a:prstGeom>
            <a:solidFill>
              <a:srgbClr val="FFCCFF"/>
            </a:solidFill>
            <a:ln w="9525">
              <a:solidFill>
                <a:srgbClr val="B2B2B2"/>
              </a:solidFill>
              <a:miter lim="800000"/>
              <a:headEnd/>
              <a:tailEnd/>
            </a:ln>
          </p:spPr>
          <p:txBody>
            <a:bodyPr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2000">
                  <a:solidFill>
                    <a:srgbClr val="0000CC"/>
                  </a:solidFill>
                  <a:latin typeface="Arial" panose="020B0604020202020204" pitchFamily="34" charset="0"/>
                </a:rPr>
                <a:t>3</a:t>
              </a:r>
            </a:p>
          </p:txBody>
        </p:sp>
        <p:sp>
          <p:nvSpPr>
            <p:cNvPr id="67607" name="Text Box 17">
              <a:extLst>
                <a:ext uri="{FF2B5EF4-FFF2-40B4-BE49-F238E27FC236}">
                  <a16:creationId xmlns:a16="http://schemas.microsoft.com/office/drawing/2014/main" id="{649D9445-347C-405F-BBA4-77CD18F4FBB0}"/>
                </a:ext>
              </a:extLst>
            </p:cNvPr>
            <p:cNvSpPr txBox="1">
              <a:spLocks noChangeArrowheads="1"/>
            </p:cNvSpPr>
            <p:nvPr/>
          </p:nvSpPr>
          <p:spPr bwMode="auto">
            <a:xfrm>
              <a:off x="3153" y="255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rgbClr val="FF3300"/>
                  </a:solidFill>
                </a:rPr>
                <a:t>a</a:t>
              </a:r>
            </a:p>
          </p:txBody>
        </p:sp>
        <p:sp>
          <p:nvSpPr>
            <p:cNvPr id="67608" name="Text Box 18">
              <a:extLst>
                <a:ext uri="{FF2B5EF4-FFF2-40B4-BE49-F238E27FC236}">
                  <a16:creationId xmlns:a16="http://schemas.microsoft.com/office/drawing/2014/main" id="{24C8BEC7-0284-48D0-ADD1-A8A154422A9F}"/>
                </a:ext>
              </a:extLst>
            </p:cNvPr>
            <p:cNvSpPr txBox="1">
              <a:spLocks noChangeArrowheads="1"/>
            </p:cNvSpPr>
            <p:nvPr/>
          </p:nvSpPr>
          <p:spPr bwMode="auto">
            <a:xfrm>
              <a:off x="4054" y="255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rgbClr val="FF3300"/>
                  </a:solidFill>
                </a:rPr>
                <a:t>b</a:t>
              </a:r>
            </a:p>
          </p:txBody>
        </p:sp>
        <p:sp>
          <p:nvSpPr>
            <p:cNvPr id="67609" name="Text Box 19">
              <a:extLst>
                <a:ext uri="{FF2B5EF4-FFF2-40B4-BE49-F238E27FC236}">
                  <a16:creationId xmlns:a16="http://schemas.microsoft.com/office/drawing/2014/main" id="{8781012A-8FDC-453C-8A34-1BEA189D1B1B}"/>
                </a:ext>
              </a:extLst>
            </p:cNvPr>
            <p:cNvSpPr txBox="1">
              <a:spLocks noChangeArrowheads="1"/>
            </p:cNvSpPr>
            <p:nvPr/>
          </p:nvSpPr>
          <p:spPr bwMode="auto">
            <a:xfrm>
              <a:off x="4968" y="2557"/>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rgbClr val="FF3300"/>
                  </a:solidFill>
                </a:rPr>
                <a:t>r</a:t>
              </a:r>
            </a:p>
          </p:txBody>
        </p:sp>
      </p:grpSp>
      <p:grpSp>
        <p:nvGrpSpPr>
          <p:cNvPr id="4" name="Group 20">
            <a:extLst>
              <a:ext uri="{FF2B5EF4-FFF2-40B4-BE49-F238E27FC236}">
                <a16:creationId xmlns:a16="http://schemas.microsoft.com/office/drawing/2014/main" id="{D8E70713-80FA-496F-AA79-C066174DD88A}"/>
              </a:ext>
            </a:extLst>
          </p:cNvPr>
          <p:cNvGrpSpPr>
            <a:grpSpLocks/>
          </p:cNvGrpSpPr>
          <p:nvPr/>
        </p:nvGrpSpPr>
        <p:grpSpPr bwMode="auto">
          <a:xfrm>
            <a:off x="4427538" y="3460750"/>
            <a:ext cx="3886200" cy="752475"/>
            <a:chOff x="2928" y="2557"/>
            <a:chExt cx="2448" cy="474"/>
          </a:xfrm>
        </p:grpSpPr>
        <p:sp>
          <p:nvSpPr>
            <p:cNvPr id="23" name="Rectangle 21">
              <a:extLst>
                <a:ext uri="{FF2B5EF4-FFF2-40B4-BE49-F238E27FC236}">
                  <a16:creationId xmlns:a16="http://schemas.microsoft.com/office/drawing/2014/main" id="{4B2F269C-6F99-48AE-BE48-94CAD88024E9}"/>
                </a:ext>
              </a:extLst>
            </p:cNvPr>
            <p:cNvSpPr>
              <a:spLocks noChangeArrowheads="1"/>
            </p:cNvSpPr>
            <p:nvPr/>
          </p:nvSpPr>
          <p:spPr bwMode="auto">
            <a:xfrm>
              <a:off x="2928" y="2775"/>
              <a:ext cx="637" cy="256"/>
            </a:xfrm>
            <a:prstGeom prst="rect">
              <a:avLst/>
            </a:prstGeom>
            <a:solidFill>
              <a:srgbClr val="FFFF99"/>
            </a:solidFill>
            <a:ln w="9525">
              <a:solidFill>
                <a:srgbClr val="B2B2B2"/>
              </a:solidFill>
              <a:miter lim="800000"/>
              <a:headEnd/>
              <a:tailEnd/>
            </a:ln>
            <a:effectLst/>
          </p:spPr>
          <p:txBody>
            <a:bodyPr anchor="ctr">
              <a:spAutoFit/>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defRPr/>
              </a:pPr>
              <a:r>
                <a:rPr kumimoji="1" lang="en-US" altLang="zh-CN" sz="2000">
                  <a:solidFill>
                    <a:srgbClr val="FF0000"/>
                  </a:solidFill>
                  <a:effectLst>
                    <a:outerShdw blurRad="38100" dist="38100" dir="2700000" algn="tl">
                      <a:srgbClr val="000000"/>
                    </a:outerShdw>
                  </a:effectLst>
                </a:rPr>
                <a:t>6</a:t>
              </a:r>
            </a:p>
          </p:txBody>
        </p:sp>
        <p:sp>
          <p:nvSpPr>
            <p:cNvPr id="24" name="Rectangle 22">
              <a:extLst>
                <a:ext uri="{FF2B5EF4-FFF2-40B4-BE49-F238E27FC236}">
                  <a16:creationId xmlns:a16="http://schemas.microsoft.com/office/drawing/2014/main" id="{EA9D82C3-F836-462C-9E6C-01983B4304EC}"/>
                </a:ext>
              </a:extLst>
            </p:cNvPr>
            <p:cNvSpPr>
              <a:spLocks noChangeArrowheads="1"/>
            </p:cNvSpPr>
            <p:nvPr/>
          </p:nvSpPr>
          <p:spPr bwMode="auto">
            <a:xfrm>
              <a:off x="3833" y="2775"/>
              <a:ext cx="637" cy="256"/>
            </a:xfrm>
            <a:prstGeom prst="rect">
              <a:avLst/>
            </a:prstGeom>
            <a:solidFill>
              <a:srgbClr val="CCFFCC"/>
            </a:solidFill>
            <a:ln w="9525">
              <a:solidFill>
                <a:srgbClr val="B2B2B2"/>
              </a:solidFill>
              <a:miter lim="800000"/>
              <a:headEnd/>
              <a:tailEnd/>
            </a:ln>
            <a:effectLst/>
          </p:spPr>
          <p:txBody>
            <a:bodyPr anchor="ctr">
              <a:spAutoFit/>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defRPr/>
              </a:pPr>
              <a:r>
                <a:rPr kumimoji="1" lang="en-US" altLang="zh-CN" sz="2000">
                  <a:solidFill>
                    <a:srgbClr val="FF0000"/>
                  </a:solidFill>
                  <a:effectLst>
                    <a:outerShdw blurRad="38100" dist="38100" dir="2700000" algn="tl">
                      <a:srgbClr val="000000"/>
                    </a:outerShdw>
                  </a:effectLst>
                </a:rPr>
                <a:t>3</a:t>
              </a:r>
            </a:p>
          </p:txBody>
        </p:sp>
        <p:sp>
          <p:nvSpPr>
            <p:cNvPr id="25" name="Rectangle 23">
              <a:extLst>
                <a:ext uri="{FF2B5EF4-FFF2-40B4-BE49-F238E27FC236}">
                  <a16:creationId xmlns:a16="http://schemas.microsoft.com/office/drawing/2014/main" id="{796CF09F-8151-4EF7-9637-E0322DFD11CF}"/>
                </a:ext>
              </a:extLst>
            </p:cNvPr>
            <p:cNvSpPr>
              <a:spLocks noChangeArrowheads="1"/>
            </p:cNvSpPr>
            <p:nvPr/>
          </p:nvSpPr>
          <p:spPr bwMode="auto">
            <a:xfrm>
              <a:off x="4739" y="2775"/>
              <a:ext cx="637" cy="256"/>
            </a:xfrm>
            <a:prstGeom prst="rect">
              <a:avLst/>
            </a:prstGeom>
            <a:solidFill>
              <a:srgbClr val="FFCCFF"/>
            </a:solidFill>
            <a:ln w="9525">
              <a:solidFill>
                <a:srgbClr val="B2B2B2"/>
              </a:solidFill>
              <a:miter lim="800000"/>
              <a:headEnd/>
              <a:tailEnd/>
            </a:ln>
            <a:effectLst/>
          </p:spPr>
          <p:txBody>
            <a:bodyPr anchor="ctr">
              <a:spAutoFit/>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defRPr/>
              </a:pPr>
              <a:r>
                <a:rPr kumimoji="1" lang="en-US" altLang="zh-CN" sz="2000">
                  <a:solidFill>
                    <a:srgbClr val="FF0000"/>
                  </a:solidFill>
                  <a:effectLst>
                    <a:outerShdw blurRad="38100" dist="38100" dir="2700000" algn="tl">
                      <a:srgbClr val="000000"/>
                    </a:outerShdw>
                  </a:effectLst>
                </a:rPr>
                <a:t>0</a:t>
              </a:r>
            </a:p>
          </p:txBody>
        </p:sp>
        <p:sp>
          <p:nvSpPr>
            <p:cNvPr id="67601" name="Text Box 24">
              <a:extLst>
                <a:ext uri="{FF2B5EF4-FFF2-40B4-BE49-F238E27FC236}">
                  <a16:creationId xmlns:a16="http://schemas.microsoft.com/office/drawing/2014/main" id="{DF069C75-56B9-438F-A5C4-A806DF73FB72}"/>
                </a:ext>
              </a:extLst>
            </p:cNvPr>
            <p:cNvSpPr txBox="1">
              <a:spLocks noChangeArrowheads="1"/>
            </p:cNvSpPr>
            <p:nvPr/>
          </p:nvSpPr>
          <p:spPr bwMode="auto">
            <a:xfrm>
              <a:off x="3153" y="255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chemeClr val="tx1"/>
                  </a:solidFill>
                </a:rPr>
                <a:t>a</a:t>
              </a:r>
            </a:p>
          </p:txBody>
        </p:sp>
        <p:sp>
          <p:nvSpPr>
            <p:cNvPr id="67602" name="Text Box 25">
              <a:extLst>
                <a:ext uri="{FF2B5EF4-FFF2-40B4-BE49-F238E27FC236}">
                  <a16:creationId xmlns:a16="http://schemas.microsoft.com/office/drawing/2014/main" id="{70F2A411-CEBE-467A-BE0C-EFE141816B1D}"/>
                </a:ext>
              </a:extLst>
            </p:cNvPr>
            <p:cNvSpPr txBox="1">
              <a:spLocks noChangeArrowheads="1"/>
            </p:cNvSpPr>
            <p:nvPr/>
          </p:nvSpPr>
          <p:spPr bwMode="auto">
            <a:xfrm>
              <a:off x="4054" y="255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chemeClr val="tx1"/>
                  </a:solidFill>
                </a:rPr>
                <a:t>b</a:t>
              </a:r>
            </a:p>
          </p:txBody>
        </p:sp>
        <p:sp>
          <p:nvSpPr>
            <p:cNvPr id="67603" name="Text Box 26">
              <a:extLst>
                <a:ext uri="{FF2B5EF4-FFF2-40B4-BE49-F238E27FC236}">
                  <a16:creationId xmlns:a16="http://schemas.microsoft.com/office/drawing/2014/main" id="{74247995-22CA-47CD-AC8C-3EE4F69A6249}"/>
                </a:ext>
              </a:extLst>
            </p:cNvPr>
            <p:cNvSpPr txBox="1">
              <a:spLocks noChangeArrowheads="1"/>
            </p:cNvSpPr>
            <p:nvPr/>
          </p:nvSpPr>
          <p:spPr bwMode="auto">
            <a:xfrm>
              <a:off x="4968" y="2557"/>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chemeClr val="tx1"/>
                  </a:solidFill>
                </a:rPr>
                <a:t>r</a:t>
              </a:r>
            </a:p>
          </p:txBody>
        </p:sp>
      </p:grpSp>
      <p:sp>
        <p:nvSpPr>
          <p:cNvPr id="29" name="AutoShape 27">
            <a:extLst>
              <a:ext uri="{FF2B5EF4-FFF2-40B4-BE49-F238E27FC236}">
                <a16:creationId xmlns:a16="http://schemas.microsoft.com/office/drawing/2014/main" id="{324FD554-4310-4B2F-9027-DC1F183165A8}"/>
              </a:ext>
            </a:extLst>
          </p:cNvPr>
          <p:cNvSpPr>
            <a:spLocks noChangeArrowheads="1"/>
          </p:cNvSpPr>
          <p:nvPr/>
        </p:nvSpPr>
        <p:spPr bwMode="auto">
          <a:xfrm>
            <a:off x="1112838" y="3276600"/>
            <a:ext cx="431800" cy="144463"/>
          </a:xfrm>
          <a:prstGeom prst="leftArrow">
            <a:avLst>
              <a:gd name="adj1" fmla="val 50000"/>
              <a:gd name="adj2" fmla="val 74725"/>
            </a:avLst>
          </a:prstGeom>
          <a:solidFill>
            <a:srgbClr val="008000"/>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endParaRPr lang="zh-CN" altLang="en-US" sz="1400">
              <a:latin typeface="Arial" panose="020B0604020202020204" pitchFamily="34" charset="0"/>
            </a:endParaRPr>
          </a:p>
        </p:txBody>
      </p:sp>
      <p:sp>
        <p:nvSpPr>
          <p:cNvPr id="30" name="AutoShape 28">
            <a:extLst>
              <a:ext uri="{FF2B5EF4-FFF2-40B4-BE49-F238E27FC236}">
                <a16:creationId xmlns:a16="http://schemas.microsoft.com/office/drawing/2014/main" id="{23653400-2D21-4F48-86BC-B26353FD2770}"/>
              </a:ext>
            </a:extLst>
          </p:cNvPr>
          <p:cNvSpPr>
            <a:spLocks noChangeArrowheads="1"/>
          </p:cNvSpPr>
          <p:nvPr/>
        </p:nvSpPr>
        <p:spPr bwMode="auto">
          <a:xfrm>
            <a:off x="1112838" y="3779838"/>
            <a:ext cx="431800" cy="144462"/>
          </a:xfrm>
          <a:prstGeom prst="leftArrow">
            <a:avLst>
              <a:gd name="adj1" fmla="val 50000"/>
              <a:gd name="adj2" fmla="val 74726"/>
            </a:avLst>
          </a:prstGeom>
          <a:solidFill>
            <a:srgbClr val="008000"/>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endParaRPr lang="zh-CN" altLang="en-US" sz="1400">
              <a:latin typeface="Arial" panose="020B0604020202020204" pitchFamily="34" charset="0"/>
            </a:endParaRPr>
          </a:p>
        </p:txBody>
      </p:sp>
      <p:sp>
        <p:nvSpPr>
          <p:cNvPr id="31" name="AutoShape 29">
            <a:extLst>
              <a:ext uri="{FF2B5EF4-FFF2-40B4-BE49-F238E27FC236}">
                <a16:creationId xmlns:a16="http://schemas.microsoft.com/office/drawing/2014/main" id="{72A9697C-D485-44C4-9937-71CECE23DC4D}"/>
              </a:ext>
            </a:extLst>
          </p:cNvPr>
          <p:cNvSpPr>
            <a:spLocks noChangeArrowheads="1"/>
          </p:cNvSpPr>
          <p:nvPr/>
        </p:nvSpPr>
        <p:spPr bwMode="auto">
          <a:xfrm>
            <a:off x="1112838" y="4356100"/>
            <a:ext cx="431800" cy="144463"/>
          </a:xfrm>
          <a:prstGeom prst="leftArrow">
            <a:avLst>
              <a:gd name="adj1" fmla="val 50000"/>
              <a:gd name="adj2" fmla="val 74725"/>
            </a:avLst>
          </a:prstGeom>
          <a:solidFill>
            <a:srgbClr val="008000"/>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endParaRPr lang="zh-CN" altLang="en-US" sz="1400">
              <a:latin typeface="Arial" panose="020B0604020202020204" pitchFamily="34" charset="0"/>
            </a:endParaRPr>
          </a:p>
        </p:txBody>
      </p:sp>
      <p:sp>
        <p:nvSpPr>
          <p:cNvPr id="32" name="Text Box 30">
            <a:extLst>
              <a:ext uri="{FF2B5EF4-FFF2-40B4-BE49-F238E27FC236}">
                <a16:creationId xmlns:a16="http://schemas.microsoft.com/office/drawing/2014/main" id="{125DB343-1DFB-4D6C-9103-28B4385879E1}"/>
              </a:ext>
            </a:extLst>
          </p:cNvPr>
          <p:cNvSpPr txBox="1">
            <a:spLocks noChangeArrowheads="1"/>
          </p:cNvSpPr>
          <p:nvPr/>
        </p:nvSpPr>
        <p:spPr bwMode="auto">
          <a:xfrm>
            <a:off x="4702175" y="1443038"/>
            <a:ext cx="1195388" cy="461962"/>
          </a:xfrm>
          <a:prstGeom prst="rect">
            <a:avLst/>
          </a:prstGeom>
          <a:noFill/>
          <a:ln w="9525">
            <a:noFill/>
            <a:miter lim="800000"/>
            <a:headEnd/>
            <a:tailEnd/>
          </a:ln>
          <a:effectLst/>
        </p:spPr>
        <p:txBody>
          <a:bodyPr wrap="none">
            <a:spAutoFit/>
          </a:bodyPr>
          <a:lstStyle/>
          <a:p>
            <a:pPr algn="ctr" eaLnBrk="1" hangingPunct="1">
              <a:defRPr/>
            </a:pPr>
            <a:r>
              <a:rPr kumimoji="1" lang="en-US" altLang="zh-CN" sz="2400" i="1" dirty="0">
                <a:solidFill>
                  <a:schemeClr val="tx2"/>
                </a:solidFill>
                <a:effectLst>
                  <a:outerShdw blurRad="38100" dist="38100" dir="2700000" algn="tl">
                    <a:srgbClr val="C0C0C0"/>
                  </a:outerShdw>
                </a:effectLst>
                <a:latin typeface="Times New Roman" pitchFamily="18" charset="0"/>
              </a:rPr>
              <a:t>m</a:t>
            </a:r>
            <a:r>
              <a:rPr kumimoji="1" lang="zh-CN" altLang="en-US" sz="2400" i="1" dirty="0">
                <a:solidFill>
                  <a:schemeClr val="tx2"/>
                </a:solidFill>
                <a:effectLst>
                  <a:outerShdw blurRad="38100" dist="38100" dir="2700000" algn="tl">
                    <a:srgbClr val="C0C0C0"/>
                  </a:outerShdw>
                </a:effectLst>
                <a:latin typeface="Times New Roman" pitchFamily="18" charset="0"/>
              </a:rPr>
              <a:t>（</a:t>
            </a:r>
            <a:r>
              <a:rPr kumimoji="1" lang="en-US" altLang="zh-CN" sz="2400" i="1" dirty="0">
                <a:solidFill>
                  <a:schemeClr val="tx2"/>
                </a:solidFill>
                <a:effectLst>
                  <a:outerShdw blurRad="38100" dist="38100" dir="2700000" algn="tl">
                    <a:srgbClr val="C0C0C0"/>
                  </a:outerShdw>
                </a:effectLst>
                <a:latin typeface="Times New Roman" pitchFamily="18" charset="0"/>
              </a:rPr>
              <a:t>a</a:t>
            </a:r>
            <a:r>
              <a:rPr kumimoji="1" lang="zh-CN" altLang="en-US" sz="2400" i="1" dirty="0">
                <a:solidFill>
                  <a:schemeClr val="tx2"/>
                </a:solidFill>
                <a:effectLst>
                  <a:outerShdw blurRad="38100" dist="38100" dir="2700000" algn="tl">
                    <a:srgbClr val="C0C0C0"/>
                  </a:outerShdw>
                </a:effectLst>
                <a:latin typeface="Times New Roman" pitchFamily="18" charset="0"/>
              </a:rPr>
              <a:t>）</a:t>
            </a:r>
            <a:endParaRPr kumimoji="1" lang="en-US" altLang="zh-CN" sz="2400" i="1" dirty="0">
              <a:solidFill>
                <a:schemeClr val="tx2"/>
              </a:solidFill>
              <a:effectLst>
                <a:outerShdw blurRad="38100" dist="38100" dir="2700000" algn="tl">
                  <a:srgbClr val="C0C0C0"/>
                </a:outerShdw>
              </a:effectLst>
              <a:latin typeface="Times New Roman" pitchFamily="18" charset="0"/>
            </a:endParaRPr>
          </a:p>
        </p:txBody>
      </p:sp>
      <p:sp>
        <p:nvSpPr>
          <p:cNvPr id="33" name="Text Box 31">
            <a:extLst>
              <a:ext uri="{FF2B5EF4-FFF2-40B4-BE49-F238E27FC236}">
                <a16:creationId xmlns:a16="http://schemas.microsoft.com/office/drawing/2014/main" id="{7CCCA151-C35F-4DBD-BFBC-B585DA07DAE6}"/>
              </a:ext>
            </a:extLst>
          </p:cNvPr>
          <p:cNvSpPr txBox="1">
            <a:spLocks noChangeArrowheads="1"/>
          </p:cNvSpPr>
          <p:nvPr/>
        </p:nvSpPr>
        <p:spPr bwMode="auto">
          <a:xfrm>
            <a:off x="6186488" y="1371600"/>
            <a:ext cx="1128712" cy="461963"/>
          </a:xfrm>
          <a:prstGeom prst="rect">
            <a:avLst/>
          </a:prstGeom>
          <a:noFill/>
          <a:ln w="9525">
            <a:noFill/>
            <a:miter lim="800000"/>
            <a:headEnd/>
            <a:tailEnd/>
          </a:ln>
          <a:effectLst/>
        </p:spPr>
        <p:txBody>
          <a:bodyPr wrap="none">
            <a:spAutoFit/>
          </a:bodyPr>
          <a:lstStyle/>
          <a:p>
            <a:pPr algn="ctr" eaLnBrk="1" hangingPunct="1">
              <a:defRPr/>
            </a:pPr>
            <a:r>
              <a:rPr kumimoji="1" lang="en-US" altLang="zh-CN" sz="2400" i="1" dirty="0">
                <a:solidFill>
                  <a:schemeClr val="tx2"/>
                </a:solidFill>
                <a:effectLst>
                  <a:outerShdw blurRad="38100" dist="38100" dir="2700000" algn="tl">
                    <a:srgbClr val="C0C0C0"/>
                  </a:outerShdw>
                </a:effectLst>
                <a:latin typeface="Times New Roman" pitchFamily="18" charset="0"/>
              </a:rPr>
              <a:t>n</a:t>
            </a:r>
            <a:r>
              <a:rPr kumimoji="1" lang="zh-CN" altLang="en-US" sz="2400" i="1" dirty="0">
                <a:solidFill>
                  <a:schemeClr val="tx2"/>
                </a:solidFill>
                <a:effectLst>
                  <a:outerShdw blurRad="38100" dist="38100" dir="2700000" algn="tl">
                    <a:srgbClr val="C0C0C0"/>
                  </a:outerShdw>
                </a:effectLst>
                <a:latin typeface="Times New Roman" pitchFamily="18" charset="0"/>
              </a:rPr>
              <a:t>（</a:t>
            </a:r>
            <a:r>
              <a:rPr kumimoji="1" lang="en-US" altLang="zh-CN" sz="2400" i="1" dirty="0">
                <a:solidFill>
                  <a:schemeClr val="tx2"/>
                </a:solidFill>
                <a:effectLst>
                  <a:outerShdw blurRad="38100" dist="38100" dir="2700000" algn="tl">
                    <a:srgbClr val="C0C0C0"/>
                  </a:outerShdw>
                </a:effectLst>
                <a:latin typeface="Times New Roman" pitchFamily="18" charset="0"/>
              </a:rPr>
              <a:t>b</a:t>
            </a:r>
            <a:r>
              <a:rPr kumimoji="1" lang="zh-CN" altLang="en-US" sz="2400" i="1" dirty="0">
                <a:solidFill>
                  <a:schemeClr val="tx2"/>
                </a:solidFill>
                <a:effectLst>
                  <a:outerShdw blurRad="38100" dist="38100" dir="2700000" algn="tl">
                    <a:srgbClr val="C0C0C0"/>
                  </a:outerShdw>
                </a:effectLst>
                <a:latin typeface="Times New Roman" pitchFamily="18" charset="0"/>
              </a:rPr>
              <a:t>）</a:t>
            </a:r>
            <a:endParaRPr kumimoji="1" lang="en-US" altLang="zh-CN" sz="2400" i="1" dirty="0">
              <a:solidFill>
                <a:schemeClr val="tx2"/>
              </a:solidFill>
              <a:effectLst>
                <a:outerShdw blurRad="38100" dist="38100" dir="2700000" algn="tl">
                  <a:srgbClr val="C0C0C0"/>
                </a:outerShdw>
              </a:effectLst>
              <a:latin typeface="Times New Roman" pitchFamily="18" charset="0"/>
            </a:endParaRPr>
          </a:p>
        </p:txBody>
      </p:sp>
      <p:sp>
        <p:nvSpPr>
          <p:cNvPr id="34" name="AutoShape 32">
            <a:extLst>
              <a:ext uri="{FF2B5EF4-FFF2-40B4-BE49-F238E27FC236}">
                <a16:creationId xmlns:a16="http://schemas.microsoft.com/office/drawing/2014/main" id="{8410D1E5-696F-4557-9C04-1595327499F7}"/>
              </a:ext>
            </a:extLst>
          </p:cNvPr>
          <p:cNvSpPr>
            <a:spLocks/>
          </p:cNvSpPr>
          <p:nvPr/>
        </p:nvSpPr>
        <p:spPr bwMode="auto">
          <a:xfrm>
            <a:off x="4352925" y="4468813"/>
            <a:ext cx="4016375" cy="609600"/>
          </a:xfrm>
          <a:prstGeom prst="borderCallout1">
            <a:avLst>
              <a:gd name="adj1" fmla="val 18750"/>
              <a:gd name="adj2" fmla="val 58736"/>
              <a:gd name="adj3" fmla="val -52083"/>
              <a:gd name="adj4" fmla="val 58736"/>
            </a:avLst>
          </a:prstGeom>
          <a:solidFill>
            <a:srgbClr val="FFCC99"/>
          </a:solidFill>
          <a:ln w="38100">
            <a:solidFill>
              <a:schemeClr val="accent1"/>
            </a:solidFill>
            <a:miter lim="800000"/>
            <a:headEnd/>
            <a:tailEnd/>
          </a:ln>
        </p:spPr>
        <p:txBody>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10000"/>
              </a:lnSpc>
              <a:spcBef>
                <a:spcPct val="0"/>
              </a:spcBef>
              <a:buFontTx/>
              <a:buNone/>
            </a:pPr>
            <a:r>
              <a:rPr kumimoji="1" lang="en-US" altLang="zh-CN" b="0">
                <a:latin typeface="Tahoma" panose="020B0604030504040204" pitchFamily="34" charset="0"/>
              </a:rPr>
              <a:t> </a:t>
            </a:r>
            <a:r>
              <a:rPr kumimoji="1" lang="en-US" altLang="zh-CN">
                <a:latin typeface="Tahoma" panose="020B0604030504040204" pitchFamily="34" charset="0"/>
              </a:rPr>
              <a:t>3 is the gcd of</a:t>
            </a:r>
            <a:r>
              <a:rPr kumimoji="1" lang="zh-CN" altLang="en-US">
                <a:latin typeface="Tahoma" panose="020B0604030504040204" pitchFamily="34" charset="0"/>
              </a:rPr>
              <a:t> </a:t>
            </a:r>
            <a:r>
              <a:rPr kumimoji="1" lang="en-US" altLang="zh-CN">
                <a:latin typeface="Tahoma" panose="020B0604030504040204" pitchFamily="34" charset="0"/>
              </a:rPr>
              <a:t>24 and 9.</a:t>
            </a:r>
            <a:endParaRPr kumimoji="1" lang="zh-CN" altLang="en-US">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down)">
                                      <p:cBhvr>
                                        <p:cTn id="10" dur="500"/>
                                        <p:tgtEl>
                                          <p:spTgt spid="6">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wipe(down)">
                                      <p:cBhvr>
                                        <p:cTn id="13" dur="500"/>
                                        <p:tgtEl>
                                          <p:spTgt spid="6">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wipe(down)">
                                      <p:cBhvr>
                                        <p:cTn id="23" dur="500"/>
                                        <p:tgtEl>
                                          <p:spTgt spid="6">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wipe(down)">
                                      <p:cBhvr>
                                        <p:cTn id="26" dur="500"/>
                                        <p:tgtEl>
                                          <p:spTgt spid="6">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wipe(down)">
                                      <p:cBhvr>
                                        <p:cTn id="29" dur="500"/>
                                        <p:tgtEl>
                                          <p:spTgt spid="6">
                                            <p:txEl>
                                              <p:pRg st="5" end="5"/>
                                            </p:txEl>
                                          </p:spTgt>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right)">
                                      <p:cBhvr>
                                        <p:cTn id="32" dur="500"/>
                                        <p:tgtEl>
                                          <p:spTgt spid="31"/>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right)">
                                      <p:cBhvr>
                                        <p:cTn id="35" dur="500"/>
                                        <p:tgtEl>
                                          <p:spTgt spid="29"/>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right)">
                                      <p:cBhvr>
                                        <p:cTn id="38" dur="500"/>
                                        <p:tgtEl>
                                          <p:spTgt spid="3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6">
                                            <p:txEl>
                                              <p:pRg st="1" end="1"/>
                                            </p:txEl>
                                          </p:spTgt>
                                        </p:tgtEl>
                                      </p:cBhvr>
                                    </p:animEffect>
                                    <p:animScale>
                                      <p:cBhvr>
                                        <p:cTn id="43" dur="250" autoRev="1" fill="hold"/>
                                        <p:tgtEl>
                                          <p:spTgt spid="6">
                                            <p:txEl>
                                              <p:pRg st="1" end="1"/>
                                            </p:txEl>
                                          </p:spTgt>
                                        </p:tgtEl>
                                      </p:cBhvr>
                                      <p:by x="105000" y="105000"/>
                                    </p:animScale>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linds(horizontal)">
                                      <p:cBhvr>
                                        <p:cTn id="48" dur="500"/>
                                        <p:tgtEl>
                                          <p:spTgt spid="4"/>
                                        </p:tgtEl>
                                      </p:cBhvr>
                                    </p:animEffect>
                                  </p:childTnLst>
                                </p:cTn>
                              </p:par>
                              <p:par>
                                <p:cTn id="49" presetID="26" presetClass="emph" presetSubtype="0" fill="hold" nodeType="withEffect">
                                  <p:stCondLst>
                                    <p:cond delay="0"/>
                                  </p:stCondLst>
                                  <p:childTnLst>
                                    <p:animEffect transition="out" filter="fade">
                                      <p:cBhvr>
                                        <p:cTn id="50" dur="500" tmFilter="0, 0; .2, .5; .8, .5; 1, 0"/>
                                        <p:tgtEl>
                                          <p:spTgt spid="6">
                                            <p:txEl>
                                              <p:pRg st="3" end="3"/>
                                            </p:txEl>
                                          </p:spTgt>
                                        </p:tgtEl>
                                      </p:cBhvr>
                                    </p:animEffect>
                                    <p:animScale>
                                      <p:cBhvr>
                                        <p:cTn id="51" dur="250" autoRev="1" fill="hold"/>
                                        <p:tgtEl>
                                          <p:spTgt spid="6">
                                            <p:txEl>
                                              <p:pRg st="3" end="3"/>
                                            </p:txEl>
                                          </p:spTgt>
                                        </p:tgtEl>
                                      </p:cBhvr>
                                      <p:by x="105000" y="105000"/>
                                    </p:animScale>
                                  </p:childTnLst>
                                </p:cTn>
                              </p:par>
                              <p:par>
                                <p:cTn id="52" presetID="26" presetClass="emph" presetSubtype="0" fill="hold" nodeType="withEffect">
                                  <p:stCondLst>
                                    <p:cond delay="0"/>
                                  </p:stCondLst>
                                  <p:childTnLst>
                                    <p:animEffect transition="out" filter="fade">
                                      <p:cBhvr>
                                        <p:cTn id="53" dur="500" tmFilter="0, 0; .2, .5; .8, .5; 1, 0"/>
                                        <p:tgtEl>
                                          <p:spTgt spid="6">
                                            <p:txEl>
                                              <p:pRg st="4" end="4"/>
                                            </p:txEl>
                                          </p:spTgt>
                                        </p:tgtEl>
                                      </p:cBhvr>
                                    </p:animEffect>
                                    <p:animScale>
                                      <p:cBhvr>
                                        <p:cTn id="54" dur="250" autoRev="1" fill="hold"/>
                                        <p:tgtEl>
                                          <p:spTgt spid="6">
                                            <p:txEl>
                                              <p:pRg st="4" end="4"/>
                                            </p:txEl>
                                          </p:spTgt>
                                        </p:tgtEl>
                                      </p:cBhvr>
                                      <p:by x="105000" y="105000"/>
                                    </p:animScale>
                                  </p:childTnLst>
                                </p:cTn>
                              </p:par>
                              <p:par>
                                <p:cTn id="55" presetID="26" presetClass="emph" presetSubtype="0" fill="hold" nodeType="withEffect">
                                  <p:stCondLst>
                                    <p:cond delay="0"/>
                                  </p:stCondLst>
                                  <p:childTnLst>
                                    <p:animEffect transition="out" filter="fade">
                                      <p:cBhvr>
                                        <p:cTn id="56" dur="500" tmFilter="0, 0; .2, .5; .8, .5; 1, 0"/>
                                        <p:tgtEl>
                                          <p:spTgt spid="6">
                                            <p:txEl>
                                              <p:pRg st="5" end="5"/>
                                            </p:txEl>
                                          </p:spTgt>
                                        </p:tgtEl>
                                      </p:cBhvr>
                                    </p:animEffect>
                                    <p:animScale>
                                      <p:cBhvr>
                                        <p:cTn id="57" dur="250" autoRev="1" fill="hold"/>
                                        <p:tgtEl>
                                          <p:spTgt spid="6">
                                            <p:txEl>
                                              <p:pRg st="5" end="5"/>
                                            </p:txEl>
                                          </p:spTgt>
                                        </p:tgtEl>
                                      </p:cBhvr>
                                      <p:by x="105000" y="105000"/>
                                    </p:animScale>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blinds(horizontal)">
                                      <p:cBhvr>
                                        <p:cTn id="62" dur="500"/>
                                        <p:tgtEl>
                                          <p:spTgt spid="34"/>
                                        </p:tgtEl>
                                      </p:cBhvr>
                                    </p:animEffect>
                                  </p:childTnLst>
                                </p:cTn>
                              </p:par>
                              <p:par>
                                <p:cTn id="63" presetID="22" presetClass="entr" presetSubtype="4" fill="hold" nodeType="withEffect">
                                  <p:stCondLst>
                                    <p:cond delay="0"/>
                                  </p:stCondLst>
                                  <p:childTnLst>
                                    <p:set>
                                      <p:cBhvr>
                                        <p:cTn id="64" dur="1" fill="hold">
                                          <p:stCondLst>
                                            <p:cond delay="0"/>
                                          </p:stCondLst>
                                        </p:cTn>
                                        <p:tgtEl>
                                          <p:spTgt spid="6">
                                            <p:txEl>
                                              <p:pRg st="7" end="7"/>
                                            </p:txEl>
                                          </p:spTgt>
                                        </p:tgtEl>
                                        <p:attrNameLst>
                                          <p:attrName>style.visibility</p:attrName>
                                        </p:attrNameLst>
                                      </p:cBhvr>
                                      <p:to>
                                        <p:strVal val="visible"/>
                                      </p:to>
                                    </p:set>
                                    <p:animEffect transition="in" filter="wipe(down)">
                                      <p:cBhvr>
                                        <p:cTn id="6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CBC44733-FB14-4747-B605-A1DFC45CFC70}"/>
              </a:ext>
            </a:extLst>
          </p:cNvPr>
          <p:cNvSpPr>
            <a:spLocks noGrp="1"/>
          </p:cNvSpPr>
          <p:nvPr>
            <p:ph type="title"/>
          </p:nvPr>
        </p:nvSpPr>
        <p:spPr/>
        <p:txBody>
          <a:bodyPr/>
          <a:lstStyle/>
          <a:p>
            <a:r>
              <a:rPr kumimoji="1" lang="en-US" altLang="zh-CN"/>
              <a:t>Guides for designing actions </a:t>
            </a:r>
            <a:endParaRPr kumimoji="1" lang="zh-CN" altLang="en-US"/>
          </a:p>
        </p:txBody>
      </p:sp>
      <p:sp>
        <p:nvSpPr>
          <p:cNvPr id="3" name="内容占位符 2">
            <a:extLst>
              <a:ext uri="{FF2B5EF4-FFF2-40B4-BE49-F238E27FC236}">
                <a16:creationId xmlns:a16="http://schemas.microsoft.com/office/drawing/2014/main" id="{98D8517B-09D3-4D5D-9ACD-EB95DF28DD0F}"/>
              </a:ext>
            </a:extLst>
          </p:cNvPr>
          <p:cNvSpPr>
            <a:spLocks noGrp="1"/>
          </p:cNvSpPr>
          <p:nvPr>
            <p:ph idx="1"/>
          </p:nvPr>
        </p:nvSpPr>
        <p:spPr/>
        <p:txBody>
          <a:bodyPr/>
          <a:lstStyle/>
          <a:p>
            <a:r>
              <a:rPr kumimoji="1" lang="en-US" altLang="zh-CN">
                <a:ea typeface="宋体" panose="02010600030101010101" pitchFamily="2" charset="-122"/>
              </a:rPr>
              <a:t>Exhausted search</a:t>
            </a:r>
          </a:p>
          <a:p>
            <a:pPr lvl="1"/>
            <a:r>
              <a:rPr kumimoji="1" lang="en-US" altLang="zh-CN">
                <a:ea typeface="宋体" panose="02010600030101010101" pitchFamily="2" charset="-122"/>
              </a:rPr>
              <a:t>Try all possibilities</a:t>
            </a:r>
          </a:p>
          <a:p>
            <a:pPr lvl="1"/>
            <a:r>
              <a:rPr kumimoji="1" lang="en-US" altLang="zh-CN">
                <a:ea typeface="宋体" panose="02010600030101010101" pitchFamily="2" charset="-122"/>
              </a:rPr>
              <a:t>No apparent updating patterns</a:t>
            </a:r>
          </a:p>
          <a:p>
            <a:pPr lvl="1"/>
            <a:r>
              <a:rPr kumimoji="1" lang="en-US" altLang="zh-CN">
                <a:ea typeface="宋体" panose="02010600030101010101" pitchFamily="2" charset="-122"/>
              </a:rPr>
              <a:t>Prime numbers, daffodil numbers</a:t>
            </a:r>
          </a:p>
          <a:p>
            <a:pPr lvl="1"/>
            <a:endParaRPr kumimoji="1" lang="en-US" altLang="zh-CN">
              <a:ea typeface="宋体" panose="02010600030101010101" pitchFamily="2" charset="-122"/>
            </a:endParaRPr>
          </a:p>
          <a:p>
            <a:endParaRPr kumimoji="1" lang="en-US" altLang="zh-CN">
              <a:ea typeface="宋体" panose="02010600030101010101" pitchFamily="2" charset="-122"/>
            </a:endParaRPr>
          </a:p>
          <a:p>
            <a:r>
              <a:rPr kumimoji="1" lang="en-US" altLang="zh-CN">
                <a:ea typeface="宋体" panose="02010600030101010101" pitchFamily="2" charset="-122"/>
              </a:rPr>
              <a:t>Iteration</a:t>
            </a:r>
          </a:p>
          <a:p>
            <a:pPr lvl="1"/>
            <a:r>
              <a:rPr kumimoji="1" lang="en-US" altLang="zh-CN">
                <a:ea typeface="宋体" panose="02010600030101010101" pitchFamily="2" charset="-122"/>
              </a:rPr>
              <a:t>Induction process </a:t>
            </a:r>
            <a:r>
              <a:rPr kumimoji="1" lang="en-US" altLang="zh-CN">
                <a:ea typeface="宋体" panose="02010600030101010101" pitchFamily="2" charset="-122"/>
                <a:sym typeface="Wingdings" panose="05000000000000000000" pitchFamily="2" charset="2"/>
              </a:rPr>
              <a:t> From n to n+1 </a:t>
            </a:r>
          </a:p>
          <a:p>
            <a:pPr lvl="1"/>
            <a:r>
              <a:rPr kumimoji="1" lang="en-US" altLang="zh-CN">
                <a:ea typeface="宋体" panose="02010600030101010101" pitchFamily="2" charset="-122"/>
              </a:rPr>
              <a:t>We can clearly define the updating process</a:t>
            </a:r>
          </a:p>
          <a:p>
            <a:pPr lvl="1"/>
            <a:r>
              <a:rPr kumimoji="1" lang="en-US" altLang="zh-CN">
                <a:ea typeface="宋体" panose="02010600030101010101" pitchFamily="2" charset="-122"/>
              </a:rPr>
              <a:t>Series summation, many numerical algorithms (optimization, linear equations and integral calculation). </a:t>
            </a:r>
            <a:endParaRPr kumimoji="1"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6" end="6"/>
                                            </p:txEl>
                                          </p:spTgt>
                                        </p:tgtEl>
                                      </p:cBhvr>
                                    </p:animEffect>
                                    <p:animScale>
                                      <p:cBhvr>
                                        <p:cTn id="7" dur="250" autoRev="1" fill="hold"/>
                                        <p:tgtEl>
                                          <p:spTgt spid="3">
                                            <p:txEl>
                                              <p:pRg st="6" end="6"/>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xEl>
                                              <p:pRg st="7" end="7"/>
                                            </p:txEl>
                                          </p:spTgt>
                                        </p:tgtEl>
                                      </p:cBhvr>
                                    </p:animEffect>
                                    <p:animScale>
                                      <p:cBhvr>
                                        <p:cTn id="10" dur="250" autoRev="1" fill="hold"/>
                                        <p:tgtEl>
                                          <p:spTgt spid="3">
                                            <p:txEl>
                                              <p:pRg st="7" end="7"/>
                                            </p:txEl>
                                          </p:spTgt>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3">
                                            <p:txEl>
                                              <p:pRg st="8" end="8"/>
                                            </p:txEl>
                                          </p:spTgt>
                                        </p:tgtEl>
                                      </p:cBhvr>
                                    </p:animEffect>
                                    <p:animScale>
                                      <p:cBhvr>
                                        <p:cTn id="13" dur="250" autoRev="1" fill="hold"/>
                                        <p:tgtEl>
                                          <p:spTgt spid="3">
                                            <p:txEl>
                                              <p:pRg st="8" end="8"/>
                                            </p:txEl>
                                          </p:spTgt>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3">
                                            <p:txEl>
                                              <p:pRg st="9" end="9"/>
                                            </p:txEl>
                                          </p:spTgt>
                                        </p:tgtEl>
                                      </p:cBhvr>
                                    </p:animEffect>
                                    <p:animScale>
                                      <p:cBhvr>
                                        <p:cTn id="16" dur="250" autoRev="1" fill="hold"/>
                                        <p:tgtEl>
                                          <p:spTgt spid="3">
                                            <p:txEl>
                                              <p:pRg st="9" end="9"/>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2B8A57EB-FA18-4143-A084-2C7146072EA5}"/>
              </a:ext>
            </a:extLst>
          </p:cNvPr>
          <p:cNvSpPr>
            <a:spLocks noGrp="1"/>
          </p:cNvSpPr>
          <p:nvPr>
            <p:ph type="title"/>
          </p:nvPr>
        </p:nvSpPr>
        <p:spPr/>
        <p:txBody>
          <a:bodyPr/>
          <a:lstStyle/>
          <a:p>
            <a:r>
              <a:rPr kumimoji="1" lang="en-US" altLang="zh-CN"/>
              <a:t>An example for iteration</a:t>
            </a:r>
            <a:endParaRPr kumimoji="1" lang="zh-CN" altLang="en-US"/>
          </a:p>
        </p:txBody>
      </p:sp>
      <p:sp>
        <p:nvSpPr>
          <p:cNvPr id="3" name="内容占位符 2">
            <a:extLst>
              <a:ext uri="{FF2B5EF4-FFF2-40B4-BE49-F238E27FC236}">
                <a16:creationId xmlns:a16="http://schemas.microsoft.com/office/drawing/2014/main" id="{4C812C92-0EBE-488A-BDBC-AA5A8D49524D}"/>
              </a:ext>
            </a:extLst>
          </p:cNvPr>
          <p:cNvSpPr>
            <a:spLocks noGrp="1"/>
          </p:cNvSpPr>
          <p:nvPr>
            <p:ph idx="1"/>
          </p:nvPr>
        </p:nvSpPr>
        <p:spPr/>
        <p:txBody>
          <a:bodyPr/>
          <a:lstStyle/>
          <a:p>
            <a:r>
              <a:rPr kumimoji="1" lang="en-US" altLang="zh-CN" dirty="0">
                <a:ea typeface="宋体" panose="02010600030101010101" pitchFamily="2" charset="-122"/>
              </a:rPr>
              <a:t>Calculate the approximation for pi</a:t>
            </a:r>
          </a:p>
          <a:p>
            <a:endParaRPr kumimoji="1" lang="en-US" altLang="zh-CN" dirty="0">
              <a:ea typeface="宋体" panose="02010600030101010101" pitchFamily="2" charset="-122"/>
            </a:endParaRPr>
          </a:p>
          <a:p>
            <a:endParaRPr kumimoji="1" lang="en-US" altLang="zh-CN" dirty="0">
              <a:ea typeface="宋体" panose="02010600030101010101" pitchFamily="2" charset="-122"/>
            </a:endParaRPr>
          </a:p>
          <a:p>
            <a:endParaRPr kumimoji="1" lang="en-US" altLang="zh-CN" dirty="0">
              <a:ea typeface="宋体" panose="02010600030101010101" pitchFamily="2" charset="-122"/>
            </a:endParaRPr>
          </a:p>
          <a:p>
            <a:endParaRPr kumimoji="1" lang="en-US" altLang="zh-CN" dirty="0">
              <a:ea typeface="宋体" panose="02010600030101010101" pitchFamily="2" charset="-122"/>
            </a:endParaRPr>
          </a:p>
          <a:p>
            <a:r>
              <a:rPr kumimoji="1" lang="en-US" altLang="zh-CN" dirty="0">
                <a:ea typeface="宋体" panose="02010600030101010101" pitchFamily="2" charset="-122"/>
              </a:rPr>
              <a:t>Two issues for designing a loop</a:t>
            </a:r>
          </a:p>
          <a:p>
            <a:pPr lvl="1"/>
            <a:r>
              <a:rPr kumimoji="1" lang="en-US" altLang="zh-CN" dirty="0">
                <a:ea typeface="宋体" panose="02010600030101010101" pitchFamily="2" charset="-122"/>
              </a:rPr>
              <a:t>Condition: an item is less than a small positive, say 10</a:t>
            </a:r>
            <a:r>
              <a:rPr kumimoji="1" lang="en-US" altLang="zh-CN" baseline="30000" dirty="0">
                <a:ea typeface="宋体" panose="02010600030101010101" pitchFamily="2" charset="-122"/>
              </a:rPr>
              <a:t>-6</a:t>
            </a:r>
            <a:r>
              <a:rPr kumimoji="1" lang="en-US" altLang="zh-CN" dirty="0">
                <a:ea typeface="宋体" panose="02010600030101010101" pitchFamily="2" charset="-122"/>
              </a:rPr>
              <a:t>.</a:t>
            </a:r>
          </a:p>
          <a:p>
            <a:pPr lvl="1"/>
            <a:r>
              <a:rPr kumimoji="1" lang="en-US" altLang="zh-CN" dirty="0">
                <a:ea typeface="宋体" panose="02010600030101010101" pitchFamily="2" charset="-122"/>
              </a:rPr>
              <a:t>Action</a:t>
            </a:r>
          </a:p>
          <a:p>
            <a:pPr lvl="1">
              <a:buFont typeface="Wingdings" panose="05000000000000000000" pitchFamily="2" charset="2"/>
              <a:buNone/>
            </a:pPr>
            <a:r>
              <a:rPr kumimoji="1" lang="en-US" altLang="zh-CN" dirty="0">
                <a:ea typeface="宋体" panose="02010600030101010101" pitchFamily="2" charset="-122"/>
              </a:rPr>
              <a:t>	Update </a:t>
            </a:r>
            <a:r>
              <a:rPr kumimoji="1" lang="en-US" altLang="zh-CN" i="1" dirty="0">
                <a:ea typeface="宋体" panose="02010600030101010101" pitchFamily="2" charset="-122"/>
              </a:rPr>
              <a:t>n</a:t>
            </a:r>
          </a:p>
          <a:p>
            <a:pPr lvl="1">
              <a:buFont typeface="Wingdings" panose="05000000000000000000" pitchFamily="2" charset="2"/>
              <a:buNone/>
            </a:pPr>
            <a:r>
              <a:rPr kumimoji="1" lang="en-US" altLang="zh-CN" dirty="0">
                <a:ea typeface="宋体" panose="02010600030101010101" pitchFamily="2" charset="-122"/>
              </a:rPr>
              <a:t>	Calculate the item</a:t>
            </a:r>
          </a:p>
          <a:p>
            <a:pPr lvl="1">
              <a:buFont typeface="Wingdings" panose="05000000000000000000" pitchFamily="2" charset="2"/>
              <a:buNone/>
            </a:pPr>
            <a:r>
              <a:rPr kumimoji="1" lang="en-US" altLang="zh-CN" dirty="0">
                <a:ea typeface="宋体" panose="02010600030101010101" pitchFamily="2" charset="-122"/>
              </a:rPr>
              <a:t>	Addition </a:t>
            </a:r>
            <a:endParaRPr kumimoji="1" lang="en-US" altLang="zh-CN" i="1" dirty="0">
              <a:ea typeface="宋体" panose="02010600030101010101" pitchFamily="2" charset="-122"/>
            </a:endParaRPr>
          </a:p>
        </p:txBody>
      </p:sp>
      <p:graphicFrame>
        <p:nvGraphicFramePr>
          <p:cNvPr id="79876" name="Object 4">
            <a:extLst>
              <a:ext uri="{FF2B5EF4-FFF2-40B4-BE49-F238E27FC236}">
                <a16:creationId xmlns:a16="http://schemas.microsoft.com/office/drawing/2014/main" id="{47969CA4-EBAC-46CB-BC6D-D65583EFB4AA}"/>
              </a:ext>
            </a:extLst>
          </p:cNvPr>
          <p:cNvGraphicFramePr>
            <a:graphicFrameLocks noChangeAspect="1"/>
          </p:cNvGraphicFramePr>
          <p:nvPr/>
        </p:nvGraphicFramePr>
        <p:xfrm>
          <a:off x="1547813" y="1598613"/>
          <a:ext cx="4895850" cy="763587"/>
        </p:xfrm>
        <a:graphic>
          <a:graphicData uri="http://schemas.openxmlformats.org/presentationml/2006/ole">
            <mc:AlternateContent xmlns:mc="http://schemas.openxmlformats.org/markup-compatibility/2006">
              <mc:Choice xmlns:v="urn:schemas-microsoft-com:vml" Requires="v">
                <p:oleObj spid="_x0000_s4111" name="公式" r:id="rId4" imgW="2400300" imgH="393700" progId="Equation.3">
                  <p:embed/>
                </p:oleObj>
              </mc:Choice>
              <mc:Fallback>
                <p:oleObj name="公式" r:id="rId4" imgW="2400300" imgH="393700" progId="Equation.3">
                  <p:embed/>
                  <p:pic>
                    <p:nvPicPr>
                      <p:cNvPr id="79876" name="Object 4">
                        <a:extLst>
                          <a:ext uri="{FF2B5EF4-FFF2-40B4-BE49-F238E27FC236}">
                            <a16:creationId xmlns:a16="http://schemas.microsoft.com/office/drawing/2014/main" id="{47969CA4-EBAC-46CB-BC6D-D65583EFB4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598613"/>
                        <a:ext cx="4895850" cy="763587"/>
                      </a:xfrm>
                      <a:prstGeom prst="rect">
                        <a:avLst/>
                      </a:prstGeom>
                      <a:solidFill>
                        <a:srgbClr val="FFFFCC"/>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椭圆 4">
            <a:extLst>
              <a:ext uri="{FF2B5EF4-FFF2-40B4-BE49-F238E27FC236}">
                <a16:creationId xmlns:a16="http://schemas.microsoft.com/office/drawing/2014/main" id="{A7B2598A-BA7B-48C2-A52A-5AB8E7946D15}"/>
              </a:ext>
            </a:extLst>
          </p:cNvPr>
          <p:cNvSpPr>
            <a:spLocks noChangeArrowheads="1"/>
          </p:cNvSpPr>
          <p:nvPr/>
        </p:nvSpPr>
        <p:spPr bwMode="auto">
          <a:xfrm>
            <a:off x="4267200" y="1524000"/>
            <a:ext cx="2514600" cy="9906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endParaRPr kumimoji="1" lang="zh-CN" altLang="en-US" sz="200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down)">
                                      <p:cBhvr>
                                        <p:cTn id="7" dur="500"/>
                                        <p:tgtEl>
                                          <p:spTgt spid="3">
                                            <p:txEl>
                                              <p:pRg st="7" end="7"/>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wipe(down)">
                                      <p:cBhvr>
                                        <p:cTn id="15" dur="500"/>
                                        <p:tgtEl>
                                          <p:spTgt spid="3">
                                            <p:txEl>
                                              <p:pRg st="8" end="8"/>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wipe(down)">
                                      <p:cBhvr>
                                        <p:cTn id="20" dur="500"/>
                                        <p:tgtEl>
                                          <p:spTgt spid="3">
                                            <p:txEl>
                                              <p:pRg st="9" end="9"/>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wipe(down)">
                                      <p:cBhvr>
                                        <p:cTn id="2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65C4EA93-3BD6-4098-B747-4BA3E670DBA2}"/>
              </a:ext>
            </a:extLst>
          </p:cNvPr>
          <p:cNvSpPr>
            <a:spLocks noGrp="1"/>
          </p:cNvSpPr>
          <p:nvPr>
            <p:ph type="title"/>
          </p:nvPr>
        </p:nvSpPr>
        <p:spPr/>
        <p:txBody>
          <a:bodyPr/>
          <a:lstStyle/>
          <a:p>
            <a:r>
              <a:rPr lang="en-US" altLang="zh-CN"/>
              <a:t>while statement</a:t>
            </a:r>
            <a:endParaRPr lang="zh-CN" altLang="en-US"/>
          </a:p>
        </p:txBody>
      </p:sp>
      <p:sp>
        <p:nvSpPr>
          <p:cNvPr id="4" name="Rectangle 3">
            <a:extLst>
              <a:ext uri="{FF2B5EF4-FFF2-40B4-BE49-F238E27FC236}">
                <a16:creationId xmlns:a16="http://schemas.microsoft.com/office/drawing/2014/main" id="{0A784484-9F82-42A8-A5B9-CF582B7D4725}"/>
              </a:ext>
            </a:extLst>
          </p:cNvPr>
          <p:cNvSpPr txBox="1">
            <a:spLocks noChangeArrowheads="1"/>
          </p:cNvSpPr>
          <p:nvPr/>
        </p:nvSpPr>
        <p:spPr bwMode="auto">
          <a:xfrm>
            <a:off x="228600" y="963613"/>
            <a:ext cx="3962400" cy="2008187"/>
          </a:xfrm>
          <a:prstGeom prst="rect">
            <a:avLst/>
          </a:prstGeom>
          <a:noFill/>
          <a:ln>
            <a:solidFill>
              <a:schemeClr val="tx1"/>
            </a:solidFill>
          </a:ln>
          <a:extLst/>
        </p:spPr>
        <p:txBody>
          <a:bodyPr/>
          <a:lstStyle/>
          <a:p>
            <a:pPr marL="363538" lvl="2" indent="-269875">
              <a:spcBef>
                <a:spcPct val="20000"/>
              </a:spcBef>
              <a:buClr>
                <a:srgbClr val="003366"/>
              </a:buClr>
              <a:buFont typeface="Wingdings" pitchFamily="2" charset="2"/>
              <a:buNone/>
              <a:defRPr/>
            </a:pPr>
            <a:r>
              <a:rPr lang="en-US" altLang="zh-CN" sz="2400" b="0" kern="0" dirty="0">
                <a:latin typeface="Times New Roman" pitchFamily="18" charset="0"/>
                <a:ea typeface="Times New Roman" charset="0"/>
                <a:cs typeface="Times New Roman" pitchFamily="18" charset="0"/>
              </a:rPr>
              <a:t>while</a:t>
            </a:r>
            <a:r>
              <a:rPr lang="en-US" altLang="zh-CN" sz="2400" kern="0" dirty="0">
                <a:latin typeface="Times New Roman" pitchFamily="18" charset="0"/>
                <a:ea typeface="Times New Roman" charset="0"/>
                <a:cs typeface="Times New Roman" pitchFamily="18" charset="0"/>
              </a:rPr>
              <a:t> (test condition)</a:t>
            </a:r>
          </a:p>
          <a:p>
            <a:pPr marL="1143000" lvl="2" indent="-104933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a:t>
            </a:r>
          </a:p>
          <a:p>
            <a:pPr marL="1143000" lvl="2" indent="-104933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     body of the loop</a:t>
            </a:r>
          </a:p>
          <a:p>
            <a:pPr marL="1143000" lvl="2" indent="-96678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a:t>
            </a:r>
          </a:p>
        </p:txBody>
      </p:sp>
      <p:sp>
        <p:nvSpPr>
          <p:cNvPr id="5" name="圆角矩形标注 4">
            <a:extLst>
              <a:ext uri="{FF2B5EF4-FFF2-40B4-BE49-F238E27FC236}">
                <a16:creationId xmlns:a16="http://schemas.microsoft.com/office/drawing/2014/main" id="{D1A0A91A-1B93-4598-8589-0FA055FCF51B}"/>
              </a:ext>
            </a:extLst>
          </p:cNvPr>
          <p:cNvSpPr>
            <a:spLocks noChangeArrowheads="1"/>
          </p:cNvSpPr>
          <p:nvPr/>
        </p:nvSpPr>
        <p:spPr bwMode="auto">
          <a:xfrm>
            <a:off x="1371600" y="3124200"/>
            <a:ext cx="2895600" cy="1123950"/>
          </a:xfrm>
          <a:prstGeom prst="wedgeRoundRectCallout">
            <a:avLst>
              <a:gd name="adj1" fmla="val 8722"/>
              <a:gd name="adj2" fmla="val -209139"/>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Looping if </a:t>
            </a:r>
            <a:r>
              <a:rPr kumimoji="1" lang="en-US" altLang="zh-CN">
                <a:solidFill>
                  <a:srgbClr val="FF0000"/>
                </a:solidFill>
              </a:rPr>
              <a:t>condition</a:t>
            </a:r>
            <a:r>
              <a:rPr kumimoji="1" lang="en-US" altLang="zh-CN"/>
              <a:t> is true.</a:t>
            </a:r>
          </a:p>
        </p:txBody>
      </p:sp>
      <p:sp>
        <p:nvSpPr>
          <p:cNvPr id="6" name="圆角矩形标注 5">
            <a:extLst>
              <a:ext uri="{FF2B5EF4-FFF2-40B4-BE49-F238E27FC236}">
                <a16:creationId xmlns:a16="http://schemas.microsoft.com/office/drawing/2014/main" id="{BD7E81ED-4DC8-47F0-AEE2-F526BD1E8FFF}"/>
              </a:ext>
            </a:extLst>
          </p:cNvPr>
          <p:cNvSpPr>
            <a:spLocks noChangeArrowheads="1"/>
          </p:cNvSpPr>
          <p:nvPr/>
        </p:nvSpPr>
        <p:spPr bwMode="auto">
          <a:xfrm>
            <a:off x="47625" y="4486275"/>
            <a:ext cx="3370263" cy="1076325"/>
          </a:xfrm>
          <a:prstGeom prst="wedgeRoundRectCallout">
            <a:avLst>
              <a:gd name="adj1" fmla="val -24528"/>
              <a:gd name="adj2" fmla="val -256556"/>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Performing the </a:t>
            </a:r>
            <a:r>
              <a:rPr kumimoji="1" lang="en-US" altLang="zh-CN">
                <a:solidFill>
                  <a:srgbClr val="FF0000"/>
                </a:solidFill>
              </a:rPr>
              <a:t>actions </a:t>
            </a:r>
            <a:r>
              <a:rPr kumimoji="1" lang="en-US" altLang="zh-CN"/>
              <a:t>repeatedly</a:t>
            </a:r>
          </a:p>
        </p:txBody>
      </p:sp>
      <p:sp>
        <p:nvSpPr>
          <p:cNvPr id="7" name="矩形 6">
            <a:extLst>
              <a:ext uri="{FF2B5EF4-FFF2-40B4-BE49-F238E27FC236}">
                <a16:creationId xmlns:a16="http://schemas.microsoft.com/office/drawing/2014/main" id="{F5DA1540-CB38-47FF-BFF1-FDBCC351CC8B}"/>
              </a:ext>
            </a:extLst>
          </p:cNvPr>
          <p:cNvSpPr>
            <a:spLocks noChangeArrowheads="1"/>
          </p:cNvSpPr>
          <p:nvPr/>
        </p:nvSpPr>
        <p:spPr bwMode="auto">
          <a:xfrm>
            <a:off x="381000" y="5867400"/>
            <a:ext cx="800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800">
                <a:latin typeface="Arial" panose="020B0604020202020204" pitchFamily="34" charset="0"/>
              </a:rPr>
              <a:t>These two are the core of  designing a loop.</a:t>
            </a:r>
            <a:endParaRPr lang="zh-CN" altLang="en-US" sz="2800">
              <a:latin typeface="Arial" panose="020B0604020202020204" pitchFamily="34" charset="0"/>
            </a:endParaRPr>
          </a:p>
        </p:txBody>
      </p:sp>
      <p:sp>
        <p:nvSpPr>
          <p:cNvPr id="8" name="AutoShape 5">
            <a:extLst>
              <a:ext uri="{FF2B5EF4-FFF2-40B4-BE49-F238E27FC236}">
                <a16:creationId xmlns:a16="http://schemas.microsoft.com/office/drawing/2014/main" id="{BA0FAC9B-88A5-4D28-9DF3-A5EA5E2AA044}"/>
              </a:ext>
            </a:extLst>
          </p:cNvPr>
          <p:cNvSpPr>
            <a:spLocks noChangeArrowheads="1"/>
          </p:cNvSpPr>
          <p:nvPr/>
        </p:nvSpPr>
        <p:spPr bwMode="auto">
          <a:xfrm>
            <a:off x="5673725" y="2209800"/>
            <a:ext cx="2514600" cy="10668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latin typeface="Arial" panose="020B0604020202020204" pitchFamily="34" charset="0"/>
              </a:rPr>
              <a:t>test condition?</a:t>
            </a:r>
          </a:p>
        </p:txBody>
      </p:sp>
      <p:cxnSp>
        <p:nvCxnSpPr>
          <p:cNvPr id="11" name="AutoShape 8">
            <a:extLst>
              <a:ext uri="{FF2B5EF4-FFF2-40B4-BE49-F238E27FC236}">
                <a16:creationId xmlns:a16="http://schemas.microsoft.com/office/drawing/2014/main" id="{BF1A3A87-0755-4494-96AC-281E06A2BA17}"/>
              </a:ext>
            </a:extLst>
          </p:cNvPr>
          <p:cNvCxnSpPr>
            <a:cxnSpLocks noChangeShapeType="1"/>
            <a:endCxn id="8" idx="0"/>
          </p:cNvCxnSpPr>
          <p:nvPr/>
        </p:nvCxnSpPr>
        <p:spPr bwMode="auto">
          <a:xfrm flipH="1">
            <a:off x="6931025" y="1295400"/>
            <a:ext cx="3175" cy="914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 name="AutoShape 9">
            <a:extLst>
              <a:ext uri="{FF2B5EF4-FFF2-40B4-BE49-F238E27FC236}">
                <a16:creationId xmlns:a16="http://schemas.microsoft.com/office/drawing/2014/main" id="{3540320A-DE8E-47B4-B021-43E08FD66930}"/>
              </a:ext>
            </a:extLst>
          </p:cNvPr>
          <p:cNvSpPr>
            <a:spLocks noChangeArrowheads="1"/>
          </p:cNvSpPr>
          <p:nvPr/>
        </p:nvSpPr>
        <p:spPr bwMode="auto">
          <a:xfrm>
            <a:off x="6054725" y="3810000"/>
            <a:ext cx="1752600" cy="914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latin typeface="Arial" panose="020B0604020202020204" pitchFamily="34" charset="0"/>
              </a:rPr>
              <a:t>Body of the loop</a:t>
            </a:r>
          </a:p>
        </p:txBody>
      </p:sp>
      <p:cxnSp>
        <p:nvCxnSpPr>
          <p:cNvPr id="13" name="AutoShape 10">
            <a:extLst>
              <a:ext uri="{FF2B5EF4-FFF2-40B4-BE49-F238E27FC236}">
                <a16:creationId xmlns:a16="http://schemas.microsoft.com/office/drawing/2014/main" id="{763432F7-C6BA-47B3-8FF0-702300034DC6}"/>
              </a:ext>
            </a:extLst>
          </p:cNvPr>
          <p:cNvCxnSpPr>
            <a:cxnSpLocks noChangeShapeType="1"/>
            <a:stCxn id="8" idx="2"/>
            <a:endCxn id="12" idx="0"/>
          </p:cNvCxnSpPr>
          <p:nvPr/>
        </p:nvCxnSpPr>
        <p:spPr bwMode="auto">
          <a:xfrm>
            <a:off x="6931025" y="3276600"/>
            <a:ext cx="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1">
            <a:extLst>
              <a:ext uri="{FF2B5EF4-FFF2-40B4-BE49-F238E27FC236}">
                <a16:creationId xmlns:a16="http://schemas.microsoft.com/office/drawing/2014/main" id="{7E7FF7B9-0443-4149-8490-473E26C7F633}"/>
              </a:ext>
            </a:extLst>
          </p:cNvPr>
          <p:cNvCxnSpPr>
            <a:cxnSpLocks noChangeShapeType="1"/>
            <a:stCxn id="12" idx="2"/>
            <a:endCxn id="8" idx="1"/>
          </p:cNvCxnSpPr>
          <p:nvPr/>
        </p:nvCxnSpPr>
        <p:spPr bwMode="auto">
          <a:xfrm rot="5400000" flipH="1">
            <a:off x="5311775" y="3105150"/>
            <a:ext cx="1981200" cy="1257300"/>
          </a:xfrm>
          <a:prstGeom prst="bentConnector4">
            <a:avLst>
              <a:gd name="adj1" fmla="val -11537"/>
              <a:gd name="adj2" fmla="val 11818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5" name="AutoShape 12">
            <a:extLst>
              <a:ext uri="{FF2B5EF4-FFF2-40B4-BE49-F238E27FC236}">
                <a16:creationId xmlns:a16="http://schemas.microsoft.com/office/drawing/2014/main" id="{867B81FD-7E1E-4D24-B3E2-1F4BCAA4E41F}"/>
              </a:ext>
            </a:extLst>
          </p:cNvPr>
          <p:cNvCxnSpPr>
            <a:cxnSpLocks noChangeShapeType="1"/>
            <a:stCxn id="8" idx="3"/>
          </p:cNvCxnSpPr>
          <p:nvPr/>
        </p:nvCxnSpPr>
        <p:spPr bwMode="auto">
          <a:xfrm flipH="1">
            <a:off x="6892925" y="2743200"/>
            <a:ext cx="1295400" cy="2819400"/>
          </a:xfrm>
          <a:prstGeom prst="bentConnector4">
            <a:avLst>
              <a:gd name="adj1" fmla="val -38361"/>
              <a:gd name="adj2" fmla="val 8659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Text Box 13">
            <a:extLst>
              <a:ext uri="{FF2B5EF4-FFF2-40B4-BE49-F238E27FC236}">
                <a16:creationId xmlns:a16="http://schemas.microsoft.com/office/drawing/2014/main" id="{F4D6CBD7-07DD-4172-AFAD-F1735D17A726}"/>
              </a:ext>
            </a:extLst>
          </p:cNvPr>
          <p:cNvSpPr txBox="1">
            <a:spLocks noChangeArrowheads="1"/>
          </p:cNvSpPr>
          <p:nvPr/>
        </p:nvSpPr>
        <p:spPr bwMode="auto">
          <a:xfrm>
            <a:off x="6892925" y="3313113"/>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000">
                <a:latin typeface="Arial" panose="020B0604020202020204" pitchFamily="34" charset="0"/>
              </a:rPr>
              <a:t>True</a:t>
            </a:r>
          </a:p>
        </p:txBody>
      </p:sp>
      <p:sp>
        <p:nvSpPr>
          <p:cNvPr id="17" name="Text Box 14">
            <a:extLst>
              <a:ext uri="{FF2B5EF4-FFF2-40B4-BE49-F238E27FC236}">
                <a16:creationId xmlns:a16="http://schemas.microsoft.com/office/drawing/2014/main" id="{68F11AEE-F864-4085-BD9F-638B60A920CC}"/>
              </a:ext>
            </a:extLst>
          </p:cNvPr>
          <p:cNvSpPr txBox="1">
            <a:spLocks noChangeArrowheads="1"/>
          </p:cNvSpPr>
          <p:nvPr/>
        </p:nvSpPr>
        <p:spPr bwMode="auto">
          <a:xfrm>
            <a:off x="8172450" y="2322513"/>
            <a:ext cx="839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000">
                <a:latin typeface="Arial" panose="020B0604020202020204" pitchFamily="34" charset="0"/>
              </a:rPr>
              <a:t>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18" presetClass="emph" presetSubtype="0" fill="hold" nodeType="withEffect">
                                  <p:stCondLst>
                                    <p:cond delay="0"/>
                                  </p:stCondLst>
                                  <p:iterate type="lt">
                                    <p:tmPct val="4000"/>
                                  </p:iterate>
                                  <p:childTnLst>
                                    <p:set>
                                      <p:cBhvr override="childStyle">
                                        <p:cTn id="12" dur="500" fill="hold"/>
                                        <p:tgtEl>
                                          <p:spTgt spid="4">
                                            <p:txEl>
                                              <p:pRg st="0" end="0"/>
                                            </p:txEl>
                                          </p:spTgt>
                                        </p:tgtEl>
                                        <p:attrNameLst>
                                          <p:attrName>style.textDecorationUnderline</p:attrName>
                                        </p:attrNameLst>
                                      </p:cBhvr>
                                      <p:to>
                                        <p:strVal val="tru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par>
                                <p:cTn id="32" presetID="18" presetClass="emph" presetSubtype="0" fill="hold" nodeType="withEffect">
                                  <p:stCondLst>
                                    <p:cond delay="0"/>
                                  </p:stCondLst>
                                  <p:iterate type="lt">
                                    <p:tmPct val="4000"/>
                                  </p:iterate>
                                  <p:childTnLst>
                                    <p:set>
                                      <p:cBhvr override="childStyle">
                                        <p:cTn id="33" dur="500" fill="hold"/>
                                        <p:tgtEl>
                                          <p:spTgt spid="4">
                                            <p:txEl>
                                              <p:pRg st="2" end="2"/>
                                            </p:txEl>
                                          </p:spTgt>
                                        </p:tgtEl>
                                        <p:attrNameLst>
                                          <p:attrName>style.textDecorationUnderline</p:attrName>
                                        </p:attrNameLst>
                                      </p:cBhvr>
                                      <p:to>
                                        <p:strVal val="tru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down)">
                                      <p:cBhvr>
                                        <p:cTn id="48" dur="500"/>
                                        <p:tgtEl>
                                          <p:spTgt spid="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down)">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12" grpId="0" animBg="1"/>
      <p:bldP spid="16" grpId="0"/>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729250BB-5C53-4F23-BD75-59BDB0C3DA81}"/>
              </a:ext>
            </a:extLst>
          </p:cNvPr>
          <p:cNvSpPr>
            <a:spLocks noGrp="1"/>
          </p:cNvSpPr>
          <p:nvPr>
            <p:ph type="title"/>
          </p:nvPr>
        </p:nvSpPr>
        <p:spPr/>
        <p:txBody>
          <a:bodyPr/>
          <a:lstStyle/>
          <a:p>
            <a:r>
              <a:rPr kumimoji="1" lang="en-US" altLang="zh-CN"/>
              <a:t>Program</a:t>
            </a:r>
            <a:endParaRPr kumimoji="1" lang="zh-CN" altLang="en-US"/>
          </a:p>
        </p:txBody>
      </p:sp>
      <p:sp>
        <p:nvSpPr>
          <p:cNvPr id="4" name="Text Box 2">
            <a:extLst>
              <a:ext uri="{FF2B5EF4-FFF2-40B4-BE49-F238E27FC236}">
                <a16:creationId xmlns:a16="http://schemas.microsoft.com/office/drawing/2014/main" id="{8A89FA22-8316-4168-8014-70B5BE1DB37F}"/>
              </a:ext>
            </a:extLst>
          </p:cNvPr>
          <p:cNvSpPr txBox="1">
            <a:spLocks noChangeArrowheads="1"/>
          </p:cNvSpPr>
          <p:nvPr/>
        </p:nvSpPr>
        <p:spPr bwMode="auto">
          <a:xfrm>
            <a:off x="755650" y="1771650"/>
            <a:ext cx="73152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en-US" altLang="zh-CN" sz="2800">
                <a:solidFill>
                  <a:schemeClr val="tx1"/>
                </a:solidFill>
                <a:sym typeface="Symbol" panose="05050102010706020507" pitchFamily="18" charset="2"/>
              </a:rPr>
              <a:t>   double  pi = 0.0, x = 1.0;    </a:t>
            </a:r>
          </a:p>
          <a:p>
            <a:pPr eaLnBrk="1" hangingPunct="1">
              <a:spcBef>
                <a:spcPct val="0"/>
              </a:spcBef>
              <a:buFontTx/>
              <a:buNone/>
            </a:pPr>
            <a:r>
              <a:rPr kumimoji="1" lang="en-US" altLang="zh-CN" sz="2800">
                <a:solidFill>
                  <a:schemeClr val="tx1"/>
                </a:solidFill>
                <a:sym typeface="Symbol" panose="05050102010706020507" pitchFamily="18" charset="2"/>
              </a:rPr>
              <a:t>   int  n = 1;   </a:t>
            </a:r>
          </a:p>
          <a:p>
            <a:pPr eaLnBrk="1" hangingPunct="1">
              <a:spcBef>
                <a:spcPct val="0"/>
              </a:spcBef>
              <a:buFontTx/>
              <a:buNone/>
            </a:pPr>
            <a:r>
              <a:rPr kumimoji="1" lang="en-US" altLang="zh-CN" sz="2800">
                <a:solidFill>
                  <a:schemeClr val="tx1"/>
                </a:solidFill>
                <a:sym typeface="Symbol" panose="05050102010706020507" pitchFamily="18" charset="2"/>
              </a:rPr>
              <a:t>   int sign = 1 ;</a:t>
            </a:r>
          </a:p>
          <a:p>
            <a:pPr eaLnBrk="1" hangingPunct="1">
              <a:spcBef>
                <a:spcPct val="0"/>
              </a:spcBef>
              <a:buFontTx/>
              <a:buNone/>
            </a:pPr>
            <a:r>
              <a:rPr kumimoji="1" lang="en-US" altLang="zh-CN" sz="2800">
                <a:solidFill>
                  <a:schemeClr val="tx1"/>
                </a:solidFill>
                <a:sym typeface="Symbol" panose="05050102010706020507" pitchFamily="18" charset="2"/>
              </a:rPr>
              <a:t>   do</a:t>
            </a:r>
          </a:p>
          <a:p>
            <a:pPr eaLnBrk="1" hangingPunct="1">
              <a:spcBef>
                <a:spcPct val="0"/>
              </a:spcBef>
              <a:buFontTx/>
              <a:buNone/>
            </a:pPr>
            <a:r>
              <a:rPr kumimoji="1" lang="en-US" altLang="zh-CN" sz="2800">
                <a:solidFill>
                  <a:schemeClr val="tx1"/>
                </a:solidFill>
                <a:sym typeface="Symbol" panose="05050102010706020507" pitchFamily="18" charset="2"/>
              </a:rPr>
              <a:t>   {</a:t>
            </a:r>
            <a:r>
              <a:rPr kumimoji="1" lang="en-US" altLang="zh-CN" sz="2800">
                <a:solidFill>
                  <a:schemeClr val="tx1"/>
                </a:solidFill>
              </a:rPr>
              <a:t>	</a:t>
            </a:r>
          </a:p>
          <a:p>
            <a:pPr eaLnBrk="1" hangingPunct="1">
              <a:spcBef>
                <a:spcPct val="0"/>
              </a:spcBef>
              <a:buFontTx/>
              <a:buNone/>
            </a:pPr>
            <a:r>
              <a:rPr kumimoji="1" lang="en-US" altLang="zh-CN" sz="2800">
                <a:solidFill>
                  <a:schemeClr val="tx1"/>
                </a:solidFill>
              </a:rPr>
              <a:t>	pi += x ;</a:t>
            </a:r>
          </a:p>
          <a:p>
            <a:pPr eaLnBrk="1" hangingPunct="1">
              <a:spcBef>
                <a:spcPct val="0"/>
              </a:spcBef>
              <a:buFontTx/>
              <a:buNone/>
            </a:pPr>
            <a:r>
              <a:rPr kumimoji="1" lang="en-US" altLang="zh-CN" sz="2800">
                <a:solidFill>
                  <a:schemeClr val="tx1"/>
                </a:solidFill>
              </a:rPr>
              <a:t>	</a:t>
            </a:r>
            <a:r>
              <a:rPr kumimoji="1" lang="en-US" altLang="zh-CN" sz="2800">
                <a:solidFill>
                  <a:srgbClr val="003399"/>
                </a:solidFill>
              </a:rPr>
              <a:t>n ++ ;  </a:t>
            </a:r>
          </a:p>
          <a:p>
            <a:pPr eaLnBrk="1" hangingPunct="1">
              <a:spcBef>
                <a:spcPct val="0"/>
              </a:spcBef>
              <a:buFontTx/>
              <a:buNone/>
            </a:pPr>
            <a:r>
              <a:rPr kumimoji="1" lang="en-US" altLang="zh-CN" sz="2800">
                <a:solidFill>
                  <a:srgbClr val="003399"/>
                </a:solidFill>
              </a:rPr>
              <a:t>           sign =- sign</a:t>
            </a:r>
          </a:p>
          <a:p>
            <a:pPr eaLnBrk="1" hangingPunct="1">
              <a:spcBef>
                <a:spcPct val="0"/>
              </a:spcBef>
              <a:buFontTx/>
              <a:buNone/>
            </a:pPr>
            <a:r>
              <a:rPr kumimoji="1" lang="en-US" altLang="zh-CN" sz="2800">
                <a:solidFill>
                  <a:srgbClr val="003399"/>
                </a:solidFill>
              </a:rPr>
              <a:t>	x = 1.0* sign  / ( 2 * n-1 ) ;</a:t>
            </a:r>
            <a:r>
              <a:rPr kumimoji="1" lang="en-US" altLang="zh-CN" sz="2800" b="0">
                <a:solidFill>
                  <a:srgbClr val="003399"/>
                </a:solidFill>
                <a:latin typeface="Tahoma" panose="020B0604030504040204" pitchFamily="34" charset="0"/>
                <a:sym typeface="Symbol" panose="05050102010706020507" pitchFamily="18" charset="2"/>
              </a:rPr>
              <a:t> </a:t>
            </a:r>
            <a:r>
              <a:rPr kumimoji="1" lang="en-US" altLang="zh-CN" sz="2800">
                <a:solidFill>
                  <a:srgbClr val="003399"/>
                </a:solidFill>
                <a:sym typeface="Symbol" panose="05050102010706020507" pitchFamily="18" charset="2"/>
              </a:rPr>
              <a:t>	</a:t>
            </a:r>
            <a:r>
              <a:rPr kumimoji="1" lang="en-US" altLang="zh-CN" sz="2800">
                <a:solidFill>
                  <a:schemeClr val="tx1"/>
                </a:solidFill>
                <a:sym typeface="Symbol" panose="05050102010706020507" pitchFamily="18" charset="2"/>
              </a:rPr>
              <a:t>	</a:t>
            </a:r>
            <a:endParaRPr kumimoji="1" lang="en-US" altLang="zh-CN" sz="2800" i="1">
              <a:solidFill>
                <a:srgbClr val="0033CC"/>
              </a:solidFill>
              <a:sym typeface="Symbol" panose="05050102010706020507" pitchFamily="18" charset="2"/>
            </a:endParaRPr>
          </a:p>
          <a:p>
            <a:pPr eaLnBrk="1" hangingPunct="1">
              <a:spcBef>
                <a:spcPct val="0"/>
              </a:spcBef>
              <a:buFontTx/>
              <a:buNone/>
            </a:pPr>
            <a:r>
              <a:rPr kumimoji="1" lang="en-US" altLang="zh-CN" sz="2800">
                <a:solidFill>
                  <a:schemeClr val="tx1"/>
                </a:solidFill>
                <a:sym typeface="Symbol" panose="05050102010706020507" pitchFamily="18" charset="2"/>
              </a:rPr>
              <a:t>    } while ( </a:t>
            </a:r>
            <a:r>
              <a:rPr kumimoji="1" lang="en-US" altLang="zh-CN" sz="2800">
                <a:solidFill>
                  <a:srgbClr val="FF0066"/>
                </a:solidFill>
                <a:sym typeface="Symbol" panose="05050102010706020507" pitchFamily="18" charset="2"/>
              </a:rPr>
              <a:t>fabs (x) &gt;1e-6</a:t>
            </a:r>
            <a:r>
              <a:rPr kumimoji="1" lang="en-US" altLang="zh-CN" sz="2800">
                <a:solidFill>
                  <a:schemeClr val="tx1"/>
                </a:solidFill>
                <a:sym typeface="Symbol" panose="05050102010706020507" pitchFamily="18" charset="2"/>
              </a:rPr>
              <a:t> ) ;	</a:t>
            </a:r>
            <a:endParaRPr kumimoji="1" lang="en-US" altLang="zh-CN" sz="2800" i="1">
              <a:solidFill>
                <a:srgbClr val="0033CC"/>
              </a:solidFill>
              <a:sym typeface="Symbol" panose="05050102010706020507" pitchFamily="18" charset="2"/>
            </a:endParaRPr>
          </a:p>
          <a:p>
            <a:pPr eaLnBrk="1" hangingPunct="1">
              <a:spcBef>
                <a:spcPct val="0"/>
              </a:spcBef>
              <a:buFontTx/>
              <a:buNone/>
            </a:pPr>
            <a:r>
              <a:rPr kumimoji="1" lang="en-US" altLang="zh-CN" sz="900">
                <a:solidFill>
                  <a:schemeClr val="tx1"/>
                </a:solidFill>
                <a:sym typeface="Symbol" panose="05050102010706020507" pitchFamily="18" charset="2"/>
              </a:rPr>
              <a:t>   </a:t>
            </a:r>
          </a:p>
          <a:p>
            <a:pPr eaLnBrk="1" hangingPunct="1">
              <a:spcBef>
                <a:spcPct val="0"/>
              </a:spcBef>
              <a:buFontTx/>
              <a:buNone/>
            </a:pPr>
            <a:r>
              <a:rPr kumimoji="1" lang="en-US" altLang="zh-CN" sz="2800">
                <a:solidFill>
                  <a:schemeClr val="tx1"/>
                </a:solidFill>
                <a:sym typeface="Symbol" panose="05050102010706020507" pitchFamily="18" charset="2"/>
              </a:rPr>
              <a:t>    pi  *= 4.0 ;		</a:t>
            </a:r>
          </a:p>
        </p:txBody>
      </p:sp>
      <p:sp>
        <p:nvSpPr>
          <p:cNvPr id="5" name="Rectangle 7">
            <a:extLst>
              <a:ext uri="{FF2B5EF4-FFF2-40B4-BE49-F238E27FC236}">
                <a16:creationId xmlns:a16="http://schemas.microsoft.com/office/drawing/2014/main" id="{0846BD31-744B-4B38-97D5-9192F27C716F}"/>
              </a:ext>
            </a:extLst>
          </p:cNvPr>
          <p:cNvSpPr>
            <a:spLocks noChangeArrowheads="1"/>
          </p:cNvSpPr>
          <p:nvPr/>
        </p:nvSpPr>
        <p:spPr bwMode="auto">
          <a:xfrm>
            <a:off x="1547813" y="4516438"/>
            <a:ext cx="6192837" cy="1274762"/>
          </a:xfrm>
          <a:prstGeom prst="rect">
            <a:avLst/>
          </a:prstGeom>
          <a:noFill/>
          <a:ln w="19050">
            <a:solidFill>
              <a:srgbClr val="000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endParaRPr lang="zh-CN" altLang="en-US" sz="1400">
              <a:latin typeface="Arial" panose="020B0604020202020204" pitchFamily="34" charset="0"/>
            </a:endParaRPr>
          </a:p>
        </p:txBody>
      </p:sp>
      <p:graphicFrame>
        <p:nvGraphicFramePr>
          <p:cNvPr id="81925" name="Object 4">
            <a:extLst>
              <a:ext uri="{FF2B5EF4-FFF2-40B4-BE49-F238E27FC236}">
                <a16:creationId xmlns:a16="http://schemas.microsoft.com/office/drawing/2014/main" id="{7D077C20-D418-4D89-8E56-E1DA6538647A}"/>
              </a:ext>
            </a:extLst>
          </p:cNvPr>
          <p:cNvGraphicFramePr>
            <a:graphicFrameLocks noChangeAspect="1"/>
          </p:cNvGraphicFramePr>
          <p:nvPr/>
        </p:nvGraphicFramePr>
        <p:xfrm>
          <a:off x="1066800" y="912813"/>
          <a:ext cx="4895850" cy="763587"/>
        </p:xfrm>
        <a:graphic>
          <a:graphicData uri="http://schemas.openxmlformats.org/presentationml/2006/ole">
            <mc:AlternateContent xmlns:mc="http://schemas.openxmlformats.org/markup-compatibility/2006">
              <mc:Choice xmlns:v="urn:schemas-microsoft-com:vml" Requires="v">
                <p:oleObj spid="_x0000_s5135" name="公式" r:id="rId4" imgW="2400300" imgH="393700" progId="Equation.3">
                  <p:embed/>
                </p:oleObj>
              </mc:Choice>
              <mc:Fallback>
                <p:oleObj name="公式" r:id="rId4" imgW="2400300" imgH="393700" progId="Equation.3">
                  <p:embed/>
                  <p:pic>
                    <p:nvPicPr>
                      <p:cNvPr id="81925" name="Object 4">
                        <a:extLst>
                          <a:ext uri="{FF2B5EF4-FFF2-40B4-BE49-F238E27FC236}">
                            <a16:creationId xmlns:a16="http://schemas.microsoft.com/office/drawing/2014/main" id="{7D077C20-D418-4D89-8E56-E1DA653864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912813"/>
                        <a:ext cx="4895850" cy="763587"/>
                      </a:xfrm>
                      <a:prstGeom prst="rect">
                        <a:avLst/>
                      </a:prstGeom>
                      <a:solidFill>
                        <a:srgbClr val="FFFFCC"/>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圆角矩形标注 5">
            <a:extLst>
              <a:ext uri="{FF2B5EF4-FFF2-40B4-BE49-F238E27FC236}">
                <a16:creationId xmlns:a16="http://schemas.microsoft.com/office/drawing/2014/main" id="{2E97F338-6B6A-43C9-885C-7BD5EC3E27CD}"/>
              </a:ext>
            </a:extLst>
          </p:cNvPr>
          <p:cNvSpPr>
            <a:spLocks noChangeArrowheads="1"/>
          </p:cNvSpPr>
          <p:nvPr/>
        </p:nvSpPr>
        <p:spPr bwMode="auto">
          <a:xfrm>
            <a:off x="4554538" y="2376488"/>
            <a:ext cx="2455862" cy="595312"/>
          </a:xfrm>
          <a:prstGeom prst="wedgeRoundRectCallout">
            <a:avLst>
              <a:gd name="adj1" fmla="val -95181"/>
              <a:gd name="adj2" fmla="val -71102"/>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Initialization</a:t>
            </a:r>
          </a:p>
        </p:txBody>
      </p:sp>
      <p:sp>
        <p:nvSpPr>
          <p:cNvPr id="8" name="圆角矩形标注 5">
            <a:extLst>
              <a:ext uri="{FF2B5EF4-FFF2-40B4-BE49-F238E27FC236}">
                <a16:creationId xmlns:a16="http://schemas.microsoft.com/office/drawing/2014/main" id="{10F403E9-C6B2-4C17-9ABF-5304CBC39A87}"/>
              </a:ext>
            </a:extLst>
          </p:cNvPr>
          <p:cNvSpPr>
            <a:spLocks noChangeArrowheads="1"/>
          </p:cNvSpPr>
          <p:nvPr/>
        </p:nvSpPr>
        <p:spPr bwMode="auto">
          <a:xfrm>
            <a:off x="5849938" y="6110288"/>
            <a:ext cx="2455862" cy="595312"/>
          </a:xfrm>
          <a:prstGeom prst="wedgeRoundRectCallout">
            <a:avLst>
              <a:gd name="adj1" fmla="val -95181"/>
              <a:gd name="adj2" fmla="val -71102"/>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Condition</a:t>
            </a:r>
          </a:p>
        </p:txBody>
      </p:sp>
      <p:sp>
        <p:nvSpPr>
          <p:cNvPr id="9" name="圆角矩形标注 5">
            <a:extLst>
              <a:ext uri="{FF2B5EF4-FFF2-40B4-BE49-F238E27FC236}">
                <a16:creationId xmlns:a16="http://schemas.microsoft.com/office/drawing/2014/main" id="{B1C82166-8B54-456F-9B70-94A758208AB2}"/>
              </a:ext>
            </a:extLst>
          </p:cNvPr>
          <p:cNvSpPr>
            <a:spLocks noChangeArrowheads="1"/>
          </p:cNvSpPr>
          <p:nvPr/>
        </p:nvSpPr>
        <p:spPr bwMode="auto">
          <a:xfrm>
            <a:off x="4648200" y="3824288"/>
            <a:ext cx="3352800" cy="595312"/>
          </a:xfrm>
          <a:prstGeom prst="wedgeRoundRectCallout">
            <a:avLst>
              <a:gd name="adj1" fmla="val -55278"/>
              <a:gd name="adj2" fmla="val 202532"/>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Updating and actions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down)">
                                      <p:cBhvr>
                                        <p:cTn id="18" dur="500"/>
                                        <p:tgtEl>
                                          <p:spTgt spid="4">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down)">
                                      <p:cBhvr>
                                        <p:cTn id="21" dur="500"/>
                                        <p:tgtEl>
                                          <p:spTgt spid="4">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4">
                                            <p:txEl>
                                              <p:pRg st="9" end="9"/>
                                            </p:txEl>
                                          </p:spTgt>
                                        </p:tgtEl>
                                        <p:attrNameLst>
                                          <p:attrName>style.visibility</p:attrName>
                                        </p:attrNameLst>
                                      </p:cBhvr>
                                      <p:to>
                                        <p:strVal val="visible"/>
                                      </p:to>
                                    </p:set>
                                    <p:animEffect transition="in" filter="wipe(down)">
                                      <p:cBhvr>
                                        <p:cTn id="24" dur="500"/>
                                        <p:tgtEl>
                                          <p:spTgt spid="4">
                                            <p:txEl>
                                              <p:pRg st="9" end="9"/>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wipe(down)">
                                      <p:cBhvr>
                                        <p:cTn id="29" dur="500"/>
                                        <p:tgtEl>
                                          <p:spTgt spid="4">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wipe(down)">
                                      <p:cBhvr>
                                        <p:cTn id="35" dur="500"/>
                                        <p:tgtEl>
                                          <p:spTgt spid="4">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wipe(down)">
                                      <p:cBhvr>
                                        <p:cTn id="43" dur="500"/>
                                        <p:tgtEl>
                                          <p:spTgt spid="4">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4">
                                            <p:txEl>
                                              <p:pRg st="11" end="11"/>
                                            </p:txEl>
                                          </p:spTgt>
                                        </p:tgtEl>
                                        <p:attrNameLst>
                                          <p:attrName>style.visibility</p:attrName>
                                        </p:attrNameLst>
                                      </p:cBhvr>
                                      <p:to>
                                        <p:strVal val="visible"/>
                                      </p:to>
                                    </p:set>
                                    <p:animEffect transition="in" filter="wipe(down)">
                                      <p:cBhvr>
                                        <p:cTn id="48" dur="500"/>
                                        <p:tgtEl>
                                          <p:spTgt spid="4">
                                            <p:txEl>
                                              <p:pRg st="11" end="11"/>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down)">
                                      <p:cBhvr>
                                        <p:cTn id="53" dur="500"/>
                                        <p:tgtEl>
                                          <p:spTgt spid="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down)">
                                      <p:cBhvr>
                                        <p:cTn id="58" dur="500"/>
                                        <p:tgtEl>
                                          <p:spTgt spid="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down)">
                                      <p:cBhvr>
                                        <p:cTn id="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9A9E5DAC-42D1-49FB-84BB-0F402A3F6C60}"/>
              </a:ext>
            </a:extLst>
          </p:cNvPr>
          <p:cNvSpPr>
            <a:spLocks noGrp="1"/>
          </p:cNvSpPr>
          <p:nvPr>
            <p:ph type="title"/>
          </p:nvPr>
        </p:nvSpPr>
        <p:spPr/>
        <p:txBody>
          <a:bodyPr/>
          <a:lstStyle/>
          <a:p>
            <a:r>
              <a:rPr kumimoji="1" lang="en-US" altLang="zh-CN"/>
              <a:t>Improvements</a:t>
            </a:r>
            <a:endParaRPr kumimoji="1" lang="zh-CN" altLang="en-US"/>
          </a:p>
        </p:txBody>
      </p:sp>
      <p:sp>
        <p:nvSpPr>
          <p:cNvPr id="83971" name="内容占位符 2">
            <a:extLst>
              <a:ext uri="{FF2B5EF4-FFF2-40B4-BE49-F238E27FC236}">
                <a16:creationId xmlns:a16="http://schemas.microsoft.com/office/drawing/2014/main" id="{ADBD7DA4-D315-4ADC-B15E-4AE1CD29E409}"/>
              </a:ext>
            </a:extLst>
          </p:cNvPr>
          <p:cNvSpPr>
            <a:spLocks noGrp="1"/>
          </p:cNvSpPr>
          <p:nvPr>
            <p:ph idx="1"/>
          </p:nvPr>
        </p:nvSpPr>
        <p:spPr>
          <a:xfrm>
            <a:off x="304800" y="1905000"/>
            <a:ext cx="8610600" cy="1066800"/>
          </a:xfrm>
        </p:spPr>
        <p:txBody>
          <a:bodyPr/>
          <a:lstStyle/>
          <a:p>
            <a:r>
              <a:rPr kumimoji="1" lang="en-US" altLang="zh-CN">
                <a:ea typeface="宋体" panose="02010600030101010101" pitchFamily="2" charset="-122"/>
              </a:rPr>
              <a:t>Calculate items incrementally: from </a:t>
            </a:r>
            <a:r>
              <a:rPr kumimoji="1" lang="en-US" altLang="zh-CN" i="1">
                <a:ea typeface="宋体" panose="02010600030101010101" pitchFamily="2" charset="-122"/>
              </a:rPr>
              <a:t>x</a:t>
            </a:r>
            <a:r>
              <a:rPr kumimoji="1" lang="en-US" altLang="zh-CN">
                <a:ea typeface="宋体" panose="02010600030101010101" pitchFamily="2" charset="-122"/>
              </a:rPr>
              <a:t>(</a:t>
            </a:r>
            <a:r>
              <a:rPr kumimoji="1" lang="en-US" altLang="zh-CN" i="1">
                <a:ea typeface="宋体" panose="02010600030101010101" pitchFamily="2" charset="-122"/>
              </a:rPr>
              <a:t>k</a:t>
            </a:r>
            <a:r>
              <a:rPr kumimoji="1" lang="en-US" altLang="zh-CN">
                <a:ea typeface="宋体" panose="02010600030101010101" pitchFamily="2" charset="-122"/>
              </a:rPr>
              <a:t>) to </a:t>
            </a:r>
            <a:r>
              <a:rPr kumimoji="1" lang="en-US" altLang="zh-CN" i="1">
                <a:ea typeface="宋体" panose="02010600030101010101" pitchFamily="2" charset="-122"/>
              </a:rPr>
              <a:t>x</a:t>
            </a:r>
            <a:r>
              <a:rPr kumimoji="1" lang="en-US" altLang="zh-CN">
                <a:ea typeface="宋体" panose="02010600030101010101" pitchFamily="2" charset="-122"/>
              </a:rPr>
              <a:t>(</a:t>
            </a:r>
            <a:r>
              <a:rPr kumimoji="1" lang="en-US" altLang="zh-CN" i="1">
                <a:ea typeface="宋体" panose="02010600030101010101" pitchFamily="2" charset="-122"/>
              </a:rPr>
              <a:t>k+1</a:t>
            </a:r>
            <a:r>
              <a:rPr kumimoji="1" lang="en-US" altLang="zh-CN">
                <a:ea typeface="宋体" panose="02010600030101010101" pitchFamily="2" charset="-122"/>
              </a:rPr>
              <a:t>)</a:t>
            </a:r>
          </a:p>
          <a:p>
            <a:pPr>
              <a:buFont typeface="Wingdings" panose="05000000000000000000" pitchFamily="2" charset="2"/>
              <a:buNone/>
            </a:pPr>
            <a:r>
              <a:rPr kumimoji="1" lang="en-US" altLang="zh-CN" i="1">
                <a:ea typeface="宋体" panose="02010600030101010101" pitchFamily="2" charset="-122"/>
              </a:rPr>
              <a:t>		x</a:t>
            </a:r>
            <a:r>
              <a:rPr kumimoji="1" lang="en-US" altLang="zh-CN">
                <a:ea typeface="宋体" panose="02010600030101010101" pitchFamily="2" charset="-122"/>
              </a:rPr>
              <a:t>(</a:t>
            </a:r>
            <a:r>
              <a:rPr kumimoji="1" lang="en-US" altLang="zh-CN" i="1">
                <a:ea typeface="宋体" panose="02010600030101010101" pitchFamily="2" charset="-122"/>
              </a:rPr>
              <a:t>k</a:t>
            </a:r>
            <a:r>
              <a:rPr kumimoji="1" lang="en-US" altLang="zh-CN">
                <a:ea typeface="宋体" panose="02010600030101010101" pitchFamily="2" charset="-122"/>
              </a:rPr>
              <a:t>)=1/</a:t>
            </a:r>
            <a:r>
              <a:rPr kumimoji="1" lang="en-US" altLang="zh-CN" i="1">
                <a:ea typeface="宋体" panose="02010600030101010101" pitchFamily="2" charset="-122"/>
              </a:rPr>
              <a:t>k </a:t>
            </a:r>
            <a:r>
              <a:rPr kumimoji="1" lang="en-US" altLang="zh-CN">
                <a:ea typeface="宋体" panose="02010600030101010101" pitchFamily="2" charset="-122"/>
                <a:sym typeface="Wingdings" panose="05000000000000000000" pitchFamily="2" charset="2"/>
              </a:rPr>
              <a:t></a:t>
            </a:r>
            <a:r>
              <a:rPr kumimoji="1" lang="en-US" altLang="zh-CN" i="1">
                <a:ea typeface="宋体" panose="02010600030101010101" pitchFamily="2" charset="-122"/>
              </a:rPr>
              <a:t>x</a:t>
            </a:r>
            <a:r>
              <a:rPr kumimoji="1" lang="en-US" altLang="zh-CN">
                <a:ea typeface="宋体" panose="02010600030101010101" pitchFamily="2" charset="-122"/>
              </a:rPr>
              <a:t>(</a:t>
            </a:r>
            <a:r>
              <a:rPr kumimoji="1" lang="en-US" altLang="zh-CN" i="1">
                <a:ea typeface="宋体" panose="02010600030101010101" pitchFamily="2" charset="-122"/>
              </a:rPr>
              <a:t>k+1</a:t>
            </a:r>
            <a:r>
              <a:rPr kumimoji="1" lang="en-US" altLang="zh-CN">
                <a:ea typeface="宋体" panose="02010600030101010101" pitchFamily="2" charset="-122"/>
              </a:rPr>
              <a:t>)=-1/(</a:t>
            </a:r>
            <a:r>
              <a:rPr kumimoji="1" lang="en-US" altLang="zh-CN" i="1">
                <a:ea typeface="宋体" panose="02010600030101010101" pitchFamily="2" charset="-122"/>
              </a:rPr>
              <a:t>k+2</a:t>
            </a:r>
            <a:r>
              <a:rPr kumimoji="1" lang="en-US" altLang="zh-CN">
                <a:ea typeface="宋体" panose="02010600030101010101" pitchFamily="2" charset="-122"/>
              </a:rPr>
              <a:t>)</a:t>
            </a:r>
            <a:r>
              <a:rPr kumimoji="1" lang="en-US" altLang="zh-CN" i="1">
                <a:ea typeface="宋体" panose="02010600030101010101" pitchFamily="2" charset="-122"/>
              </a:rPr>
              <a:t>  </a:t>
            </a:r>
            <a:r>
              <a:rPr kumimoji="1" lang="en-US" altLang="zh-CN">
                <a:ea typeface="宋体" panose="02010600030101010101" pitchFamily="2" charset="-122"/>
              </a:rPr>
              <a:t> </a:t>
            </a:r>
            <a:endParaRPr kumimoji="1" lang="zh-CN" altLang="en-US">
              <a:ea typeface="宋体" panose="02010600030101010101" pitchFamily="2" charset="-122"/>
            </a:endParaRPr>
          </a:p>
        </p:txBody>
      </p:sp>
      <p:graphicFrame>
        <p:nvGraphicFramePr>
          <p:cNvPr id="83972" name="Object 4">
            <a:extLst>
              <a:ext uri="{FF2B5EF4-FFF2-40B4-BE49-F238E27FC236}">
                <a16:creationId xmlns:a16="http://schemas.microsoft.com/office/drawing/2014/main" id="{D0A51BD5-946D-40BB-B1E5-F08FCEDA8C31}"/>
              </a:ext>
            </a:extLst>
          </p:cNvPr>
          <p:cNvGraphicFramePr>
            <a:graphicFrameLocks noChangeAspect="1"/>
          </p:cNvGraphicFramePr>
          <p:nvPr/>
        </p:nvGraphicFramePr>
        <p:xfrm>
          <a:off x="609600" y="989013"/>
          <a:ext cx="4662488" cy="763587"/>
        </p:xfrm>
        <a:graphic>
          <a:graphicData uri="http://schemas.openxmlformats.org/presentationml/2006/ole">
            <mc:AlternateContent xmlns:mc="http://schemas.openxmlformats.org/markup-compatibility/2006">
              <mc:Choice xmlns:v="urn:schemas-microsoft-com:vml" Requires="v">
                <p:oleObj spid="_x0000_s6172" name="公式" r:id="rId4" imgW="2276280" imgH="383760" progId="Equation.3">
                  <p:embed/>
                </p:oleObj>
              </mc:Choice>
              <mc:Fallback>
                <p:oleObj name="公式" r:id="rId4" imgW="2276280" imgH="383760" progId="Equation.3">
                  <p:embed/>
                  <p:pic>
                    <p:nvPicPr>
                      <p:cNvPr id="83972" name="Object 4">
                        <a:extLst>
                          <a:ext uri="{FF2B5EF4-FFF2-40B4-BE49-F238E27FC236}">
                            <a16:creationId xmlns:a16="http://schemas.microsoft.com/office/drawing/2014/main" id="{D0A51BD5-946D-40BB-B1E5-F08FCEDA8C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989013"/>
                        <a:ext cx="4662488" cy="763587"/>
                      </a:xfrm>
                      <a:prstGeom prst="rect">
                        <a:avLst/>
                      </a:prstGeom>
                      <a:solidFill>
                        <a:srgbClr val="FFFFCC"/>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Text Box 2">
            <a:extLst>
              <a:ext uri="{FF2B5EF4-FFF2-40B4-BE49-F238E27FC236}">
                <a16:creationId xmlns:a16="http://schemas.microsoft.com/office/drawing/2014/main" id="{E7272D8A-7B4F-45F8-9AC7-858D8651AEF3}"/>
              </a:ext>
            </a:extLst>
          </p:cNvPr>
          <p:cNvSpPr txBox="1">
            <a:spLocks noChangeArrowheads="1"/>
          </p:cNvSpPr>
          <p:nvPr/>
        </p:nvSpPr>
        <p:spPr bwMode="auto">
          <a:xfrm>
            <a:off x="914400" y="2743200"/>
            <a:ext cx="73152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110000"/>
              </a:lnSpc>
              <a:spcBef>
                <a:spcPct val="0"/>
              </a:spcBef>
              <a:buFontTx/>
              <a:buNone/>
            </a:pPr>
            <a:r>
              <a:rPr kumimoji="1" lang="en-US" altLang="zh-CN" sz="2800" dirty="0">
                <a:solidFill>
                  <a:schemeClr val="tx1"/>
                </a:solidFill>
                <a:sym typeface="Symbol" panose="05050102010706020507" pitchFamily="18" charset="2"/>
              </a:rPr>
              <a:t>  double  pi = 0.0, x = 1.0; </a:t>
            </a:r>
          </a:p>
          <a:p>
            <a:pPr eaLnBrk="1" hangingPunct="1">
              <a:lnSpc>
                <a:spcPct val="110000"/>
              </a:lnSpc>
              <a:spcBef>
                <a:spcPct val="0"/>
              </a:spcBef>
              <a:buFontTx/>
              <a:buNone/>
            </a:pPr>
            <a:r>
              <a:rPr kumimoji="1" lang="en-US" altLang="zh-CN" sz="2800" dirty="0">
                <a:solidFill>
                  <a:schemeClr val="tx1"/>
                </a:solidFill>
                <a:sym typeface="Symbol" panose="05050102010706020507" pitchFamily="18" charset="2"/>
              </a:rPr>
              <a:t>   </a:t>
            </a:r>
            <a:r>
              <a:rPr kumimoji="1" lang="en-US" altLang="zh-CN" sz="2800" dirty="0" err="1">
                <a:solidFill>
                  <a:schemeClr val="tx1"/>
                </a:solidFill>
                <a:sym typeface="Symbol" panose="05050102010706020507" pitchFamily="18" charset="2"/>
              </a:rPr>
              <a:t>int</a:t>
            </a:r>
            <a:r>
              <a:rPr kumimoji="1" lang="en-US" altLang="zh-CN" sz="2800" dirty="0">
                <a:solidFill>
                  <a:schemeClr val="tx1"/>
                </a:solidFill>
                <a:sym typeface="Symbol" panose="05050102010706020507" pitchFamily="18" charset="2"/>
              </a:rPr>
              <a:t> sign = 1, k=1 ;</a:t>
            </a:r>
          </a:p>
          <a:p>
            <a:pPr eaLnBrk="1" hangingPunct="1">
              <a:lnSpc>
                <a:spcPct val="110000"/>
              </a:lnSpc>
              <a:spcBef>
                <a:spcPct val="0"/>
              </a:spcBef>
              <a:buFontTx/>
              <a:buNone/>
            </a:pPr>
            <a:r>
              <a:rPr kumimoji="1" lang="en-US" altLang="zh-CN" sz="2800" dirty="0">
                <a:solidFill>
                  <a:schemeClr val="tx1"/>
                </a:solidFill>
                <a:sym typeface="Symbol" panose="05050102010706020507" pitchFamily="18" charset="2"/>
              </a:rPr>
              <a:t>   do</a:t>
            </a:r>
          </a:p>
          <a:p>
            <a:pPr eaLnBrk="1" hangingPunct="1">
              <a:lnSpc>
                <a:spcPct val="110000"/>
              </a:lnSpc>
              <a:spcBef>
                <a:spcPct val="0"/>
              </a:spcBef>
              <a:buFontTx/>
              <a:buNone/>
            </a:pPr>
            <a:r>
              <a:rPr kumimoji="1" lang="en-US" altLang="zh-CN" sz="2800" dirty="0">
                <a:solidFill>
                  <a:schemeClr val="tx1"/>
                </a:solidFill>
                <a:sym typeface="Symbol" panose="05050102010706020507" pitchFamily="18" charset="2"/>
              </a:rPr>
              <a:t>      {  s += x ;			</a:t>
            </a:r>
          </a:p>
          <a:p>
            <a:pPr eaLnBrk="1" hangingPunct="1">
              <a:lnSpc>
                <a:spcPct val="110000"/>
              </a:lnSpc>
              <a:spcBef>
                <a:spcPct val="0"/>
              </a:spcBef>
              <a:buFontTx/>
              <a:buNone/>
            </a:pPr>
            <a:r>
              <a:rPr kumimoji="1" lang="en-US" altLang="zh-CN" sz="2800" dirty="0">
                <a:solidFill>
                  <a:srgbClr val="00FFFF"/>
                </a:solidFill>
                <a:sym typeface="Symbol" panose="05050102010706020507" pitchFamily="18" charset="2"/>
              </a:rPr>
              <a:t>          </a:t>
            </a:r>
            <a:r>
              <a:rPr kumimoji="1" lang="en-US" altLang="zh-CN" sz="2800" dirty="0">
                <a:solidFill>
                  <a:srgbClr val="0000CC"/>
                </a:solidFill>
                <a:sym typeface="Symbol" panose="05050102010706020507" pitchFamily="18" charset="2"/>
              </a:rPr>
              <a:t>k += 2 ;	</a:t>
            </a:r>
            <a:r>
              <a:rPr kumimoji="1" lang="en-US" altLang="zh-CN" sz="2800" dirty="0">
                <a:solidFill>
                  <a:schemeClr val="tx1"/>
                </a:solidFill>
                <a:sym typeface="Symbol" panose="05050102010706020507" pitchFamily="18" charset="2"/>
              </a:rPr>
              <a:t>		</a:t>
            </a:r>
            <a:endParaRPr kumimoji="1" lang="en-US" altLang="zh-CN" sz="2800" i="1" dirty="0">
              <a:solidFill>
                <a:srgbClr val="0033CC"/>
              </a:solidFill>
              <a:sym typeface="Symbol" panose="05050102010706020507" pitchFamily="18" charset="2"/>
            </a:endParaRPr>
          </a:p>
          <a:p>
            <a:pPr eaLnBrk="1" hangingPunct="1">
              <a:lnSpc>
                <a:spcPct val="110000"/>
              </a:lnSpc>
              <a:spcBef>
                <a:spcPct val="0"/>
              </a:spcBef>
              <a:buFontTx/>
              <a:buNone/>
            </a:pPr>
            <a:r>
              <a:rPr kumimoji="1" lang="en-US" altLang="zh-CN" sz="2800" dirty="0">
                <a:solidFill>
                  <a:schemeClr val="tx1"/>
                </a:solidFill>
                <a:sym typeface="Symbol" panose="05050102010706020507" pitchFamily="18" charset="2"/>
              </a:rPr>
              <a:t>          sign = -sign ;			</a:t>
            </a:r>
            <a:endParaRPr kumimoji="1" lang="en-US" altLang="zh-CN" sz="2800" i="1" dirty="0">
              <a:solidFill>
                <a:srgbClr val="0033CC"/>
              </a:solidFill>
              <a:sym typeface="Symbol" panose="05050102010706020507" pitchFamily="18" charset="2"/>
            </a:endParaRPr>
          </a:p>
          <a:p>
            <a:pPr eaLnBrk="1" hangingPunct="1">
              <a:lnSpc>
                <a:spcPct val="110000"/>
              </a:lnSpc>
              <a:spcBef>
                <a:spcPct val="0"/>
              </a:spcBef>
              <a:buFontTx/>
              <a:buNone/>
            </a:pPr>
            <a:r>
              <a:rPr kumimoji="1" lang="en-US" altLang="zh-CN" sz="2800" dirty="0">
                <a:solidFill>
                  <a:schemeClr val="tx1"/>
                </a:solidFill>
                <a:sym typeface="Symbol" panose="05050102010706020507" pitchFamily="18" charset="2"/>
              </a:rPr>
              <a:t>          </a:t>
            </a:r>
            <a:r>
              <a:rPr kumimoji="1" lang="en-US" altLang="zh-CN" sz="2800" dirty="0">
                <a:solidFill>
                  <a:srgbClr val="0000CC"/>
                </a:solidFill>
                <a:sym typeface="Symbol" panose="05050102010706020507" pitchFamily="18" charset="2"/>
              </a:rPr>
              <a:t>x = sign / (double)k;	</a:t>
            </a:r>
            <a:r>
              <a:rPr kumimoji="1" lang="en-US" altLang="zh-CN" sz="2800" dirty="0">
                <a:solidFill>
                  <a:schemeClr val="tx1"/>
                </a:solidFill>
                <a:sym typeface="Symbol" panose="05050102010706020507" pitchFamily="18" charset="2"/>
              </a:rPr>
              <a:t>	</a:t>
            </a:r>
            <a:endParaRPr kumimoji="1" lang="en-US" altLang="zh-CN" sz="2800" i="1" dirty="0">
              <a:solidFill>
                <a:srgbClr val="0033CC"/>
              </a:solidFill>
              <a:sym typeface="Symbol" panose="05050102010706020507" pitchFamily="18" charset="2"/>
            </a:endParaRPr>
          </a:p>
          <a:p>
            <a:pPr eaLnBrk="1" hangingPunct="1">
              <a:lnSpc>
                <a:spcPct val="110000"/>
              </a:lnSpc>
              <a:spcBef>
                <a:spcPct val="0"/>
              </a:spcBef>
              <a:buFontTx/>
              <a:buNone/>
            </a:pPr>
            <a:r>
              <a:rPr kumimoji="1" lang="en-US" altLang="zh-CN" sz="2800" dirty="0">
                <a:solidFill>
                  <a:schemeClr val="tx1"/>
                </a:solidFill>
                <a:sym typeface="Symbol" panose="05050102010706020507" pitchFamily="18" charset="2"/>
              </a:rPr>
              <a:t>      } while ( fabs (x) &gt;1e-6 ) ;	</a:t>
            </a:r>
            <a:endParaRPr kumimoji="1" lang="en-US" altLang="zh-CN" sz="2800" i="1" dirty="0">
              <a:solidFill>
                <a:srgbClr val="0033CC"/>
              </a:solidFill>
              <a:sym typeface="Symbol" panose="05050102010706020507" pitchFamily="18" charset="2"/>
            </a:endParaRPr>
          </a:p>
          <a:p>
            <a:pPr eaLnBrk="1" hangingPunct="1">
              <a:lnSpc>
                <a:spcPct val="110000"/>
              </a:lnSpc>
              <a:spcBef>
                <a:spcPct val="0"/>
              </a:spcBef>
              <a:buFontTx/>
              <a:buNone/>
            </a:pPr>
            <a:r>
              <a:rPr kumimoji="1" lang="en-US" altLang="zh-CN" sz="1000" dirty="0">
                <a:solidFill>
                  <a:schemeClr val="tx1"/>
                </a:solidFill>
                <a:sym typeface="Symbol" panose="05050102010706020507" pitchFamily="18" charset="2"/>
              </a:rPr>
              <a:t>   </a:t>
            </a:r>
          </a:p>
        </p:txBody>
      </p:sp>
      <p:graphicFrame>
        <p:nvGraphicFramePr>
          <p:cNvPr id="6" name="Object 4">
            <a:extLst>
              <a:ext uri="{FF2B5EF4-FFF2-40B4-BE49-F238E27FC236}">
                <a16:creationId xmlns:a16="http://schemas.microsoft.com/office/drawing/2014/main" id="{B4EE4A0D-DE08-40AB-8951-69C80C8D03C0}"/>
              </a:ext>
            </a:extLst>
          </p:cNvPr>
          <p:cNvGraphicFramePr>
            <a:graphicFrameLocks noChangeAspect="1"/>
          </p:cNvGraphicFramePr>
          <p:nvPr/>
        </p:nvGraphicFramePr>
        <p:xfrm>
          <a:off x="5576888" y="990600"/>
          <a:ext cx="3186112" cy="885825"/>
        </p:xfrm>
        <a:graphic>
          <a:graphicData uri="http://schemas.openxmlformats.org/presentationml/2006/ole">
            <mc:AlternateContent xmlns:mc="http://schemas.openxmlformats.org/markup-compatibility/2006">
              <mc:Choice xmlns:v="urn:schemas-microsoft-com:vml" Requires="v">
                <p:oleObj spid="_x0000_s6173" name="公式" r:id="rId6" imgW="1554120" imgH="447840" progId="Equation.3">
                  <p:embed/>
                </p:oleObj>
              </mc:Choice>
              <mc:Fallback>
                <p:oleObj name="公式" r:id="rId6" imgW="1554120" imgH="447840" progId="Equation.3">
                  <p:embed/>
                  <p:pic>
                    <p:nvPicPr>
                      <p:cNvPr id="6" name="Object 4">
                        <a:extLst>
                          <a:ext uri="{FF2B5EF4-FFF2-40B4-BE49-F238E27FC236}">
                            <a16:creationId xmlns:a16="http://schemas.microsoft.com/office/drawing/2014/main" id="{B4EE4A0D-DE08-40AB-8951-69C80C8D03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6888" y="990600"/>
                        <a:ext cx="3186112" cy="885825"/>
                      </a:xfrm>
                      <a:prstGeom prst="rect">
                        <a:avLst/>
                      </a:prstGeom>
                      <a:solidFill>
                        <a:srgbClr val="FFFFCC"/>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圆角矩形标注 5">
            <a:extLst>
              <a:ext uri="{FF2B5EF4-FFF2-40B4-BE49-F238E27FC236}">
                <a16:creationId xmlns:a16="http://schemas.microsoft.com/office/drawing/2014/main" id="{38D896F6-B62B-4B22-AD55-F47717B69BC4}"/>
              </a:ext>
            </a:extLst>
          </p:cNvPr>
          <p:cNvSpPr>
            <a:spLocks noChangeArrowheads="1"/>
          </p:cNvSpPr>
          <p:nvPr/>
        </p:nvSpPr>
        <p:spPr bwMode="auto">
          <a:xfrm>
            <a:off x="5240338" y="3035300"/>
            <a:ext cx="3598862" cy="1106488"/>
          </a:xfrm>
          <a:prstGeom prst="wedgeRoundRectCallout">
            <a:avLst>
              <a:gd name="adj1" fmla="val -89968"/>
              <a:gd name="adj2" fmla="val -119347"/>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Use the values available previously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a16="http://schemas.microsoft.com/office/drawing/2014/main" id="{71350ED0-7218-44A8-B1A6-5377CE24DF37}"/>
              </a:ext>
            </a:extLst>
          </p:cNvPr>
          <p:cNvSpPr>
            <a:spLocks noGrp="1"/>
          </p:cNvSpPr>
          <p:nvPr>
            <p:ph type="title"/>
          </p:nvPr>
        </p:nvSpPr>
        <p:spPr/>
        <p:txBody>
          <a:bodyPr/>
          <a:lstStyle/>
          <a:p>
            <a:r>
              <a:rPr kumimoji="1" lang="en-US" altLang="zh-CN"/>
              <a:t>A neat example</a:t>
            </a:r>
            <a:endParaRPr kumimoji="1" lang="zh-CN" altLang="en-US"/>
          </a:p>
        </p:txBody>
      </p:sp>
      <p:sp>
        <p:nvSpPr>
          <p:cNvPr id="3" name="内容占位符 2">
            <a:extLst>
              <a:ext uri="{FF2B5EF4-FFF2-40B4-BE49-F238E27FC236}">
                <a16:creationId xmlns:a16="http://schemas.microsoft.com/office/drawing/2014/main" id="{8448C0E8-4CF7-4022-A3D9-45B15D1A560D}"/>
              </a:ext>
            </a:extLst>
          </p:cNvPr>
          <p:cNvSpPr>
            <a:spLocks noGrp="1"/>
          </p:cNvSpPr>
          <p:nvPr>
            <p:ph idx="1"/>
          </p:nvPr>
        </p:nvSpPr>
        <p:spPr/>
        <p:txBody>
          <a:bodyPr/>
          <a:lstStyle/>
          <a:p>
            <a:r>
              <a:rPr kumimoji="1" lang="en-US" altLang="zh-CN">
                <a:ea typeface="宋体" panose="02010600030101010101" pitchFamily="2" charset="-122"/>
              </a:rPr>
              <a:t>Reverse an array s</a:t>
            </a:r>
          </a:p>
          <a:p>
            <a:endParaRPr kumimoji="1" lang="en-US" altLang="zh-CN">
              <a:ea typeface="宋体" panose="02010600030101010101" pitchFamily="2" charset="-122"/>
            </a:endParaRPr>
          </a:p>
          <a:p>
            <a:pPr>
              <a:buFont typeface="Wingdings" panose="05000000000000000000" pitchFamily="2" charset="2"/>
              <a:buNone/>
            </a:pPr>
            <a:endParaRPr kumimoji="1" lang="en-US" altLang="zh-CN">
              <a:ea typeface="宋体" panose="02010600030101010101" pitchFamily="2" charset="-122"/>
            </a:endParaRPr>
          </a:p>
          <a:p>
            <a:r>
              <a:rPr kumimoji="1" lang="en-US" altLang="zh-CN">
                <a:ea typeface="宋体" panose="02010600030101010101" pitchFamily="2" charset="-122"/>
              </a:rPr>
              <a:t>A straightforward implementation</a:t>
            </a:r>
          </a:p>
          <a:p>
            <a:pPr lvl="1"/>
            <a:r>
              <a:rPr kumimoji="1" lang="en-US" altLang="zh-CN">
                <a:ea typeface="宋体" panose="02010600030101010101" pitchFamily="2" charset="-122"/>
              </a:rPr>
              <a:t>Declare a new array</a:t>
            </a:r>
          </a:p>
          <a:p>
            <a:pPr lvl="1"/>
            <a:r>
              <a:rPr kumimoji="1" lang="en-US" altLang="zh-CN">
                <a:ea typeface="宋体" panose="02010600030101010101" pitchFamily="2" charset="-122"/>
              </a:rPr>
              <a:t>Copy reversely</a:t>
            </a:r>
          </a:p>
          <a:p>
            <a:pPr lvl="1"/>
            <a:endParaRPr kumimoji="1" lang="en-US" altLang="zh-CN">
              <a:ea typeface="宋体" panose="02010600030101010101" pitchFamily="2" charset="-122"/>
            </a:endParaRPr>
          </a:p>
          <a:p>
            <a:pPr lvl="1"/>
            <a:endParaRPr kumimoji="1" lang="en-US" altLang="zh-CN">
              <a:ea typeface="宋体" panose="02010600030101010101" pitchFamily="2" charset="-122"/>
            </a:endParaRPr>
          </a:p>
          <a:p>
            <a:pPr lvl="1"/>
            <a:endParaRPr kumimoji="1" lang="en-US" altLang="zh-CN">
              <a:ea typeface="宋体" panose="02010600030101010101" pitchFamily="2" charset="-122"/>
            </a:endParaRPr>
          </a:p>
          <a:p>
            <a:r>
              <a:rPr kumimoji="1" lang="en-US" altLang="zh-CN">
                <a:ea typeface="宋体" panose="02010600030101010101" pitchFamily="2" charset="-122"/>
              </a:rPr>
              <a:t>Use the available spaces</a:t>
            </a:r>
          </a:p>
          <a:p>
            <a:pPr lvl="1"/>
            <a:r>
              <a:rPr kumimoji="1" lang="en-US" altLang="zh-CN">
                <a:ea typeface="宋体" panose="02010600030101010101" pitchFamily="2" charset="-122"/>
              </a:rPr>
              <a:t>Exchange symmetric cells. </a:t>
            </a:r>
            <a:r>
              <a:rPr kumimoji="1" lang="zh-CN" altLang="zh-CN">
                <a:ea typeface="宋体" panose="02010600030101010101" pitchFamily="2" charset="-122"/>
              </a:rPr>
              <a:t>——</a:t>
            </a:r>
            <a:r>
              <a:rPr kumimoji="1" lang="en-US" altLang="zh-CN">
                <a:ea typeface="宋体" panose="02010600030101010101" pitchFamily="2" charset="-122"/>
              </a:rPr>
              <a:t> Actions</a:t>
            </a:r>
          </a:p>
          <a:p>
            <a:pPr lvl="1"/>
            <a:r>
              <a:rPr kumimoji="1" lang="en-US" altLang="zh-CN">
                <a:ea typeface="宋体" panose="02010600030101010101" pitchFamily="2" charset="-122"/>
              </a:rPr>
              <a:t>Stop when we reach the middle   —— Condition</a:t>
            </a:r>
            <a:endParaRPr kumimoji="1" lang="zh-CN" altLang="en-US">
              <a:ea typeface="宋体" panose="02010600030101010101" pitchFamily="2" charset="-122"/>
            </a:endParaRPr>
          </a:p>
        </p:txBody>
      </p:sp>
      <p:graphicFrame>
        <p:nvGraphicFramePr>
          <p:cNvPr id="4" name="Group 49">
            <a:extLst>
              <a:ext uri="{FF2B5EF4-FFF2-40B4-BE49-F238E27FC236}">
                <a16:creationId xmlns:a16="http://schemas.microsoft.com/office/drawing/2014/main" id="{519E07F9-1D54-4669-9E4A-5E83F96CD890}"/>
              </a:ext>
            </a:extLst>
          </p:cNvPr>
          <p:cNvGraphicFramePr>
            <a:graphicFrameLocks noGrp="1"/>
          </p:cNvGraphicFramePr>
          <p:nvPr/>
        </p:nvGraphicFramePr>
        <p:xfrm>
          <a:off x="838200" y="1676400"/>
          <a:ext cx="2738437" cy="504825"/>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gridCol w="379413">
                  <a:extLst>
                    <a:ext uri="{9D8B030D-6E8A-4147-A177-3AD203B41FA5}">
                      <a16:colId xmlns:a16="http://schemas.microsoft.com/office/drawing/2014/main" val="20002"/>
                    </a:ext>
                  </a:extLst>
                </a:gridCol>
                <a:gridCol w="303212">
                  <a:extLst>
                    <a:ext uri="{9D8B030D-6E8A-4147-A177-3AD203B41FA5}">
                      <a16:colId xmlns:a16="http://schemas.microsoft.com/office/drawing/2014/main" val="20003"/>
                    </a:ext>
                  </a:extLst>
                </a:gridCol>
                <a:gridCol w="344488">
                  <a:extLst>
                    <a:ext uri="{9D8B030D-6E8A-4147-A177-3AD203B41FA5}">
                      <a16:colId xmlns:a16="http://schemas.microsoft.com/office/drawing/2014/main" val="20004"/>
                    </a:ext>
                  </a:extLst>
                </a:gridCol>
                <a:gridCol w="341312">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tblGrid>
              <a:tr h="504825">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6040" name="矩形 8">
            <a:extLst>
              <a:ext uri="{FF2B5EF4-FFF2-40B4-BE49-F238E27FC236}">
                <a16:creationId xmlns:a16="http://schemas.microsoft.com/office/drawing/2014/main" id="{23AB5592-5D50-4685-8DB5-88B9EF0A11C8}"/>
              </a:ext>
            </a:extLst>
          </p:cNvPr>
          <p:cNvSpPr>
            <a:spLocks noChangeArrowheads="1"/>
          </p:cNvSpPr>
          <p:nvPr/>
        </p:nvSpPr>
        <p:spPr bwMode="auto">
          <a:xfrm>
            <a:off x="838200" y="1676400"/>
            <a:ext cx="4048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A</a:t>
            </a:r>
          </a:p>
        </p:txBody>
      </p:sp>
      <p:sp>
        <p:nvSpPr>
          <p:cNvPr id="86041" name="矩形 8">
            <a:extLst>
              <a:ext uri="{FF2B5EF4-FFF2-40B4-BE49-F238E27FC236}">
                <a16:creationId xmlns:a16="http://schemas.microsoft.com/office/drawing/2014/main" id="{9B2C35DE-D266-4A1C-B579-6BBEA203D20A}"/>
              </a:ext>
            </a:extLst>
          </p:cNvPr>
          <p:cNvSpPr>
            <a:spLocks noChangeArrowheads="1"/>
          </p:cNvSpPr>
          <p:nvPr/>
        </p:nvSpPr>
        <p:spPr bwMode="auto">
          <a:xfrm>
            <a:off x="1160463" y="1676400"/>
            <a:ext cx="4524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M</a:t>
            </a:r>
          </a:p>
        </p:txBody>
      </p:sp>
      <p:sp>
        <p:nvSpPr>
          <p:cNvPr id="86042" name="矩形 8">
            <a:extLst>
              <a:ext uri="{FF2B5EF4-FFF2-40B4-BE49-F238E27FC236}">
                <a16:creationId xmlns:a16="http://schemas.microsoft.com/office/drawing/2014/main" id="{1B3F986E-C65D-48E5-9CD7-5F42A89FADE9}"/>
              </a:ext>
            </a:extLst>
          </p:cNvPr>
          <p:cNvSpPr>
            <a:spLocks noChangeArrowheads="1"/>
          </p:cNvSpPr>
          <p:nvPr/>
        </p:nvSpPr>
        <p:spPr bwMode="auto">
          <a:xfrm>
            <a:off x="1524000" y="1676400"/>
            <a:ext cx="4159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K</a:t>
            </a:r>
          </a:p>
        </p:txBody>
      </p:sp>
      <p:sp>
        <p:nvSpPr>
          <p:cNvPr id="86043" name="矩形 8">
            <a:extLst>
              <a:ext uri="{FF2B5EF4-FFF2-40B4-BE49-F238E27FC236}">
                <a16:creationId xmlns:a16="http://schemas.microsoft.com/office/drawing/2014/main" id="{BD72DEAC-7726-406D-8953-3A9D370278B6}"/>
              </a:ext>
            </a:extLst>
          </p:cNvPr>
          <p:cNvSpPr>
            <a:spLocks noChangeArrowheads="1"/>
          </p:cNvSpPr>
          <p:nvPr/>
        </p:nvSpPr>
        <p:spPr bwMode="auto">
          <a:xfrm>
            <a:off x="2151063" y="1676400"/>
            <a:ext cx="43338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G</a:t>
            </a:r>
          </a:p>
        </p:txBody>
      </p:sp>
      <p:sp>
        <p:nvSpPr>
          <p:cNvPr id="86044" name="矩形 11">
            <a:extLst>
              <a:ext uri="{FF2B5EF4-FFF2-40B4-BE49-F238E27FC236}">
                <a16:creationId xmlns:a16="http://schemas.microsoft.com/office/drawing/2014/main" id="{4C4E7D05-C595-4153-BDF8-F7C8ADCB8D69}"/>
              </a:ext>
            </a:extLst>
          </p:cNvPr>
          <p:cNvSpPr>
            <a:spLocks noChangeArrowheads="1"/>
          </p:cNvSpPr>
          <p:nvPr/>
        </p:nvSpPr>
        <p:spPr bwMode="auto">
          <a:xfrm>
            <a:off x="3206750" y="1676400"/>
            <a:ext cx="3921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P</a:t>
            </a:r>
          </a:p>
        </p:txBody>
      </p:sp>
      <p:sp>
        <p:nvSpPr>
          <p:cNvPr id="86045" name="矩形 8">
            <a:extLst>
              <a:ext uri="{FF2B5EF4-FFF2-40B4-BE49-F238E27FC236}">
                <a16:creationId xmlns:a16="http://schemas.microsoft.com/office/drawing/2014/main" id="{862DE2D3-ECC7-4AB2-8941-F9433F9DF14F}"/>
              </a:ext>
            </a:extLst>
          </p:cNvPr>
          <p:cNvSpPr>
            <a:spLocks noChangeArrowheads="1"/>
          </p:cNvSpPr>
          <p:nvPr/>
        </p:nvSpPr>
        <p:spPr bwMode="auto">
          <a:xfrm>
            <a:off x="1846263" y="1676400"/>
            <a:ext cx="3810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F</a:t>
            </a:r>
          </a:p>
        </p:txBody>
      </p:sp>
      <p:sp>
        <p:nvSpPr>
          <p:cNvPr id="86046" name="矩形 9">
            <a:extLst>
              <a:ext uri="{FF2B5EF4-FFF2-40B4-BE49-F238E27FC236}">
                <a16:creationId xmlns:a16="http://schemas.microsoft.com/office/drawing/2014/main" id="{EA2FA7A1-0E1C-43F8-ACA9-1ED4BBDD7FCA}"/>
              </a:ext>
            </a:extLst>
          </p:cNvPr>
          <p:cNvSpPr>
            <a:spLocks noChangeArrowheads="1"/>
          </p:cNvSpPr>
          <p:nvPr/>
        </p:nvSpPr>
        <p:spPr bwMode="auto">
          <a:xfrm>
            <a:off x="2479675" y="1676400"/>
            <a:ext cx="3984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E</a:t>
            </a:r>
          </a:p>
        </p:txBody>
      </p:sp>
      <p:sp>
        <p:nvSpPr>
          <p:cNvPr id="86047" name="矩形 12">
            <a:extLst>
              <a:ext uri="{FF2B5EF4-FFF2-40B4-BE49-F238E27FC236}">
                <a16:creationId xmlns:a16="http://schemas.microsoft.com/office/drawing/2014/main" id="{2222444D-1D9C-44D1-BDD7-E79EB6D4F5F7}"/>
              </a:ext>
            </a:extLst>
          </p:cNvPr>
          <p:cNvSpPr>
            <a:spLocks noChangeArrowheads="1"/>
          </p:cNvSpPr>
          <p:nvPr/>
        </p:nvSpPr>
        <p:spPr bwMode="auto">
          <a:xfrm>
            <a:off x="2828925" y="1676400"/>
            <a:ext cx="4159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B</a:t>
            </a:r>
          </a:p>
        </p:txBody>
      </p:sp>
      <p:graphicFrame>
        <p:nvGraphicFramePr>
          <p:cNvPr id="19" name="Group 49">
            <a:extLst>
              <a:ext uri="{FF2B5EF4-FFF2-40B4-BE49-F238E27FC236}">
                <a16:creationId xmlns:a16="http://schemas.microsoft.com/office/drawing/2014/main" id="{0FA29EE6-4780-4D3C-8D67-E104B1674F2C}"/>
              </a:ext>
            </a:extLst>
          </p:cNvPr>
          <p:cNvGraphicFramePr>
            <a:graphicFrameLocks noGrp="1"/>
          </p:cNvGraphicFramePr>
          <p:nvPr/>
        </p:nvGraphicFramePr>
        <p:xfrm>
          <a:off x="4859338" y="1676400"/>
          <a:ext cx="2738437" cy="504825"/>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gridCol w="379413">
                  <a:extLst>
                    <a:ext uri="{9D8B030D-6E8A-4147-A177-3AD203B41FA5}">
                      <a16:colId xmlns:a16="http://schemas.microsoft.com/office/drawing/2014/main" val="20002"/>
                    </a:ext>
                  </a:extLst>
                </a:gridCol>
                <a:gridCol w="303212">
                  <a:extLst>
                    <a:ext uri="{9D8B030D-6E8A-4147-A177-3AD203B41FA5}">
                      <a16:colId xmlns:a16="http://schemas.microsoft.com/office/drawing/2014/main" val="20003"/>
                    </a:ext>
                  </a:extLst>
                </a:gridCol>
                <a:gridCol w="344488">
                  <a:extLst>
                    <a:ext uri="{9D8B030D-6E8A-4147-A177-3AD203B41FA5}">
                      <a16:colId xmlns:a16="http://schemas.microsoft.com/office/drawing/2014/main" val="20004"/>
                    </a:ext>
                  </a:extLst>
                </a:gridCol>
                <a:gridCol w="341312">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tblGrid>
              <a:tr h="504825">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 name="矩形 8">
            <a:extLst>
              <a:ext uri="{FF2B5EF4-FFF2-40B4-BE49-F238E27FC236}">
                <a16:creationId xmlns:a16="http://schemas.microsoft.com/office/drawing/2014/main" id="{7E51C0C1-E84C-4B00-9E99-BBD8AD4785E7}"/>
              </a:ext>
            </a:extLst>
          </p:cNvPr>
          <p:cNvSpPr>
            <a:spLocks noChangeArrowheads="1"/>
          </p:cNvSpPr>
          <p:nvPr/>
        </p:nvSpPr>
        <p:spPr bwMode="auto">
          <a:xfrm>
            <a:off x="4859338" y="1676400"/>
            <a:ext cx="3921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P</a:t>
            </a:r>
          </a:p>
        </p:txBody>
      </p:sp>
      <p:sp>
        <p:nvSpPr>
          <p:cNvPr id="21" name="矩形 8">
            <a:extLst>
              <a:ext uri="{FF2B5EF4-FFF2-40B4-BE49-F238E27FC236}">
                <a16:creationId xmlns:a16="http://schemas.microsoft.com/office/drawing/2014/main" id="{44614A57-4AF2-44E3-A918-BF10758846BD}"/>
              </a:ext>
            </a:extLst>
          </p:cNvPr>
          <p:cNvSpPr>
            <a:spLocks noChangeArrowheads="1"/>
          </p:cNvSpPr>
          <p:nvPr/>
        </p:nvSpPr>
        <p:spPr bwMode="auto">
          <a:xfrm>
            <a:off x="5181600" y="1676400"/>
            <a:ext cx="4159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B</a:t>
            </a:r>
          </a:p>
        </p:txBody>
      </p:sp>
      <p:sp>
        <p:nvSpPr>
          <p:cNvPr id="22" name="矩形 8">
            <a:extLst>
              <a:ext uri="{FF2B5EF4-FFF2-40B4-BE49-F238E27FC236}">
                <a16:creationId xmlns:a16="http://schemas.microsoft.com/office/drawing/2014/main" id="{8ACF88B5-4EC7-41C4-91D2-16D568C4D450}"/>
              </a:ext>
            </a:extLst>
          </p:cNvPr>
          <p:cNvSpPr>
            <a:spLocks noChangeArrowheads="1"/>
          </p:cNvSpPr>
          <p:nvPr/>
        </p:nvSpPr>
        <p:spPr bwMode="auto">
          <a:xfrm>
            <a:off x="5545138" y="1676400"/>
            <a:ext cx="39846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E</a:t>
            </a:r>
          </a:p>
        </p:txBody>
      </p:sp>
      <p:sp>
        <p:nvSpPr>
          <p:cNvPr id="23" name="矩形 8">
            <a:extLst>
              <a:ext uri="{FF2B5EF4-FFF2-40B4-BE49-F238E27FC236}">
                <a16:creationId xmlns:a16="http://schemas.microsoft.com/office/drawing/2014/main" id="{14EC27CB-628A-4B76-A054-553FA21CF49D}"/>
              </a:ext>
            </a:extLst>
          </p:cNvPr>
          <p:cNvSpPr>
            <a:spLocks noChangeArrowheads="1"/>
          </p:cNvSpPr>
          <p:nvPr/>
        </p:nvSpPr>
        <p:spPr bwMode="auto">
          <a:xfrm>
            <a:off x="6172200" y="1676400"/>
            <a:ext cx="3794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F</a:t>
            </a:r>
          </a:p>
        </p:txBody>
      </p:sp>
      <p:sp>
        <p:nvSpPr>
          <p:cNvPr id="24" name="矩形 11">
            <a:extLst>
              <a:ext uri="{FF2B5EF4-FFF2-40B4-BE49-F238E27FC236}">
                <a16:creationId xmlns:a16="http://schemas.microsoft.com/office/drawing/2014/main" id="{25E1EFBD-C3CE-4116-9615-9B7EE3DB99B8}"/>
              </a:ext>
            </a:extLst>
          </p:cNvPr>
          <p:cNvSpPr>
            <a:spLocks noChangeArrowheads="1"/>
          </p:cNvSpPr>
          <p:nvPr/>
        </p:nvSpPr>
        <p:spPr bwMode="auto">
          <a:xfrm>
            <a:off x="7227888" y="1676400"/>
            <a:ext cx="4032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A</a:t>
            </a:r>
          </a:p>
        </p:txBody>
      </p:sp>
      <p:sp>
        <p:nvSpPr>
          <p:cNvPr id="25" name="矩形 8">
            <a:extLst>
              <a:ext uri="{FF2B5EF4-FFF2-40B4-BE49-F238E27FC236}">
                <a16:creationId xmlns:a16="http://schemas.microsoft.com/office/drawing/2014/main" id="{048F8139-4A76-4F69-BD33-5BAB9FCAAB48}"/>
              </a:ext>
            </a:extLst>
          </p:cNvPr>
          <p:cNvSpPr>
            <a:spLocks noChangeArrowheads="1"/>
          </p:cNvSpPr>
          <p:nvPr/>
        </p:nvSpPr>
        <p:spPr bwMode="auto">
          <a:xfrm>
            <a:off x="5867400" y="1676400"/>
            <a:ext cx="43338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G</a:t>
            </a:r>
          </a:p>
        </p:txBody>
      </p:sp>
      <p:sp>
        <p:nvSpPr>
          <p:cNvPr id="26" name="矩形 9">
            <a:extLst>
              <a:ext uri="{FF2B5EF4-FFF2-40B4-BE49-F238E27FC236}">
                <a16:creationId xmlns:a16="http://schemas.microsoft.com/office/drawing/2014/main" id="{89578EE6-6720-45ED-AAFB-F71E962BED3D}"/>
              </a:ext>
            </a:extLst>
          </p:cNvPr>
          <p:cNvSpPr>
            <a:spLocks noChangeArrowheads="1"/>
          </p:cNvSpPr>
          <p:nvPr/>
        </p:nvSpPr>
        <p:spPr bwMode="auto">
          <a:xfrm>
            <a:off x="6499225" y="1676400"/>
            <a:ext cx="4175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K</a:t>
            </a:r>
          </a:p>
        </p:txBody>
      </p:sp>
      <p:sp>
        <p:nvSpPr>
          <p:cNvPr id="27" name="矩形 12">
            <a:extLst>
              <a:ext uri="{FF2B5EF4-FFF2-40B4-BE49-F238E27FC236}">
                <a16:creationId xmlns:a16="http://schemas.microsoft.com/office/drawing/2014/main" id="{EB70F2D2-672A-4DAF-B0C3-D7A7736A9042}"/>
              </a:ext>
            </a:extLst>
          </p:cNvPr>
          <p:cNvSpPr>
            <a:spLocks noChangeArrowheads="1"/>
          </p:cNvSpPr>
          <p:nvPr/>
        </p:nvSpPr>
        <p:spPr bwMode="auto">
          <a:xfrm>
            <a:off x="6850063" y="1676400"/>
            <a:ext cx="4508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M</a:t>
            </a:r>
          </a:p>
        </p:txBody>
      </p:sp>
      <p:graphicFrame>
        <p:nvGraphicFramePr>
          <p:cNvPr id="28" name="Group 49">
            <a:extLst>
              <a:ext uri="{FF2B5EF4-FFF2-40B4-BE49-F238E27FC236}">
                <a16:creationId xmlns:a16="http://schemas.microsoft.com/office/drawing/2014/main" id="{BE3EBE78-A5B1-4C5E-A1BF-A5EB9B9F413C}"/>
              </a:ext>
            </a:extLst>
          </p:cNvPr>
          <p:cNvGraphicFramePr>
            <a:graphicFrameLocks noGrp="1"/>
          </p:cNvGraphicFramePr>
          <p:nvPr/>
        </p:nvGraphicFramePr>
        <p:xfrm>
          <a:off x="1049338" y="3581400"/>
          <a:ext cx="2738437" cy="504825"/>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gridCol w="379413">
                  <a:extLst>
                    <a:ext uri="{9D8B030D-6E8A-4147-A177-3AD203B41FA5}">
                      <a16:colId xmlns:a16="http://schemas.microsoft.com/office/drawing/2014/main" val="20002"/>
                    </a:ext>
                  </a:extLst>
                </a:gridCol>
                <a:gridCol w="303212">
                  <a:extLst>
                    <a:ext uri="{9D8B030D-6E8A-4147-A177-3AD203B41FA5}">
                      <a16:colId xmlns:a16="http://schemas.microsoft.com/office/drawing/2014/main" val="20003"/>
                    </a:ext>
                  </a:extLst>
                </a:gridCol>
                <a:gridCol w="344488">
                  <a:extLst>
                    <a:ext uri="{9D8B030D-6E8A-4147-A177-3AD203B41FA5}">
                      <a16:colId xmlns:a16="http://schemas.microsoft.com/office/drawing/2014/main" val="20004"/>
                    </a:ext>
                  </a:extLst>
                </a:gridCol>
                <a:gridCol w="341312">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tblGrid>
              <a:tr h="504825">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9" name="矩形 8">
            <a:extLst>
              <a:ext uri="{FF2B5EF4-FFF2-40B4-BE49-F238E27FC236}">
                <a16:creationId xmlns:a16="http://schemas.microsoft.com/office/drawing/2014/main" id="{54853CDF-12E5-4353-95D6-D2EDD38AE299}"/>
              </a:ext>
            </a:extLst>
          </p:cNvPr>
          <p:cNvSpPr>
            <a:spLocks noChangeArrowheads="1"/>
          </p:cNvSpPr>
          <p:nvPr/>
        </p:nvSpPr>
        <p:spPr bwMode="auto">
          <a:xfrm>
            <a:off x="1049338" y="3581400"/>
            <a:ext cx="4032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A</a:t>
            </a:r>
          </a:p>
        </p:txBody>
      </p:sp>
      <p:sp>
        <p:nvSpPr>
          <p:cNvPr id="30" name="矩形 8">
            <a:extLst>
              <a:ext uri="{FF2B5EF4-FFF2-40B4-BE49-F238E27FC236}">
                <a16:creationId xmlns:a16="http://schemas.microsoft.com/office/drawing/2014/main" id="{80C7503D-C404-498A-A524-DB83E8C55628}"/>
              </a:ext>
            </a:extLst>
          </p:cNvPr>
          <p:cNvSpPr>
            <a:spLocks noChangeArrowheads="1"/>
          </p:cNvSpPr>
          <p:nvPr/>
        </p:nvSpPr>
        <p:spPr bwMode="auto">
          <a:xfrm>
            <a:off x="1371600" y="3581400"/>
            <a:ext cx="4508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M</a:t>
            </a:r>
          </a:p>
        </p:txBody>
      </p:sp>
      <p:sp>
        <p:nvSpPr>
          <p:cNvPr id="31" name="矩形 8">
            <a:extLst>
              <a:ext uri="{FF2B5EF4-FFF2-40B4-BE49-F238E27FC236}">
                <a16:creationId xmlns:a16="http://schemas.microsoft.com/office/drawing/2014/main" id="{85CC3ADB-0B7F-44F3-816C-BB3C3E506FF1}"/>
              </a:ext>
            </a:extLst>
          </p:cNvPr>
          <p:cNvSpPr>
            <a:spLocks noChangeArrowheads="1"/>
          </p:cNvSpPr>
          <p:nvPr/>
        </p:nvSpPr>
        <p:spPr bwMode="auto">
          <a:xfrm>
            <a:off x="1735138" y="3581400"/>
            <a:ext cx="4159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K</a:t>
            </a:r>
          </a:p>
        </p:txBody>
      </p:sp>
      <p:sp>
        <p:nvSpPr>
          <p:cNvPr id="32" name="矩形 8">
            <a:extLst>
              <a:ext uri="{FF2B5EF4-FFF2-40B4-BE49-F238E27FC236}">
                <a16:creationId xmlns:a16="http://schemas.microsoft.com/office/drawing/2014/main" id="{02AC5BA2-65E8-43EC-8267-530D55B4E072}"/>
              </a:ext>
            </a:extLst>
          </p:cNvPr>
          <p:cNvSpPr>
            <a:spLocks noChangeArrowheads="1"/>
          </p:cNvSpPr>
          <p:nvPr/>
        </p:nvSpPr>
        <p:spPr bwMode="auto">
          <a:xfrm>
            <a:off x="2362200" y="3581400"/>
            <a:ext cx="43338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G</a:t>
            </a:r>
          </a:p>
        </p:txBody>
      </p:sp>
      <p:sp>
        <p:nvSpPr>
          <p:cNvPr id="33" name="矩形 11">
            <a:extLst>
              <a:ext uri="{FF2B5EF4-FFF2-40B4-BE49-F238E27FC236}">
                <a16:creationId xmlns:a16="http://schemas.microsoft.com/office/drawing/2014/main" id="{521DBF66-98BC-42E8-8F2F-E24773CF23CF}"/>
              </a:ext>
            </a:extLst>
          </p:cNvPr>
          <p:cNvSpPr>
            <a:spLocks noChangeArrowheads="1"/>
          </p:cNvSpPr>
          <p:nvPr/>
        </p:nvSpPr>
        <p:spPr bwMode="auto">
          <a:xfrm>
            <a:off x="3417888" y="3581400"/>
            <a:ext cx="3921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P</a:t>
            </a:r>
          </a:p>
        </p:txBody>
      </p:sp>
      <p:sp>
        <p:nvSpPr>
          <p:cNvPr id="34" name="矩形 8">
            <a:extLst>
              <a:ext uri="{FF2B5EF4-FFF2-40B4-BE49-F238E27FC236}">
                <a16:creationId xmlns:a16="http://schemas.microsoft.com/office/drawing/2014/main" id="{5D8DD077-4081-4E0A-AF05-3AF2FA6DA8B2}"/>
              </a:ext>
            </a:extLst>
          </p:cNvPr>
          <p:cNvSpPr>
            <a:spLocks noChangeArrowheads="1"/>
          </p:cNvSpPr>
          <p:nvPr/>
        </p:nvSpPr>
        <p:spPr bwMode="auto">
          <a:xfrm>
            <a:off x="2057400" y="3581400"/>
            <a:ext cx="3794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F</a:t>
            </a:r>
          </a:p>
        </p:txBody>
      </p:sp>
      <p:sp>
        <p:nvSpPr>
          <p:cNvPr id="35" name="矩形 9">
            <a:extLst>
              <a:ext uri="{FF2B5EF4-FFF2-40B4-BE49-F238E27FC236}">
                <a16:creationId xmlns:a16="http://schemas.microsoft.com/office/drawing/2014/main" id="{6253C7E6-12B4-4731-BEC9-736B7C196271}"/>
              </a:ext>
            </a:extLst>
          </p:cNvPr>
          <p:cNvSpPr>
            <a:spLocks noChangeArrowheads="1"/>
          </p:cNvSpPr>
          <p:nvPr/>
        </p:nvSpPr>
        <p:spPr bwMode="auto">
          <a:xfrm>
            <a:off x="2689225" y="3581400"/>
            <a:ext cx="4000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E</a:t>
            </a:r>
          </a:p>
        </p:txBody>
      </p:sp>
      <p:sp>
        <p:nvSpPr>
          <p:cNvPr id="36" name="矩形 12">
            <a:extLst>
              <a:ext uri="{FF2B5EF4-FFF2-40B4-BE49-F238E27FC236}">
                <a16:creationId xmlns:a16="http://schemas.microsoft.com/office/drawing/2014/main" id="{6DD70ADC-EDAE-46EB-B349-6CAB4F912EC2}"/>
              </a:ext>
            </a:extLst>
          </p:cNvPr>
          <p:cNvSpPr>
            <a:spLocks noChangeArrowheads="1"/>
          </p:cNvSpPr>
          <p:nvPr/>
        </p:nvSpPr>
        <p:spPr bwMode="auto">
          <a:xfrm>
            <a:off x="3040063" y="3581400"/>
            <a:ext cx="4159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B</a:t>
            </a:r>
          </a:p>
        </p:txBody>
      </p:sp>
      <p:graphicFrame>
        <p:nvGraphicFramePr>
          <p:cNvPr id="37" name="Group 49">
            <a:extLst>
              <a:ext uri="{FF2B5EF4-FFF2-40B4-BE49-F238E27FC236}">
                <a16:creationId xmlns:a16="http://schemas.microsoft.com/office/drawing/2014/main" id="{25C88BC8-6D4A-4D85-885F-F53767760CE3}"/>
              </a:ext>
            </a:extLst>
          </p:cNvPr>
          <p:cNvGraphicFramePr>
            <a:graphicFrameLocks noGrp="1"/>
          </p:cNvGraphicFramePr>
          <p:nvPr/>
        </p:nvGraphicFramePr>
        <p:xfrm>
          <a:off x="4957763" y="3505200"/>
          <a:ext cx="2738437" cy="504825"/>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gridCol w="379413">
                  <a:extLst>
                    <a:ext uri="{9D8B030D-6E8A-4147-A177-3AD203B41FA5}">
                      <a16:colId xmlns:a16="http://schemas.microsoft.com/office/drawing/2014/main" val="20002"/>
                    </a:ext>
                  </a:extLst>
                </a:gridCol>
                <a:gridCol w="303212">
                  <a:extLst>
                    <a:ext uri="{9D8B030D-6E8A-4147-A177-3AD203B41FA5}">
                      <a16:colId xmlns:a16="http://schemas.microsoft.com/office/drawing/2014/main" val="20003"/>
                    </a:ext>
                  </a:extLst>
                </a:gridCol>
                <a:gridCol w="344488">
                  <a:extLst>
                    <a:ext uri="{9D8B030D-6E8A-4147-A177-3AD203B41FA5}">
                      <a16:colId xmlns:a16="http://schemas.microsoft.com/office/drawing/2014/main" val="20004"/>
                    </a:ext>
                  </a:extLst>
                </a:gridCol>
                <a:gridCol w="341312">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tblGrid>
              <a:tr h="504825">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 name="矩形 11">
            <a:extLst>
              <a:ext uri="{FF2B5EF4-FFF2-40B4-BE49-F238E27FC236}">
                <a16:creationId xmlns:a16="http://schemas.microsoft.com/office/drawing/2014/main" id="{31843445-2321-4619-86DB-1B1F994C71C2}"/>
              </a:ext>
            </a:extLst>
          </p:cNvPr>
          <p:cNvSpPr>
            <a:spLocks noChangeArrowheads="1"/>
          </p:cNvSpPr>
          <p:nvPr/>
        </p:nvSpPr>
        <p:spPr bwMode="auto">
          <a:xfrm>
            <a:off x="3417888" y="3581400"/>
            <a:ext cx="3921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P</a:t>
            </a:r>
          </a:p>
        </p:txBody>
      </p:sp>
      <p:sp>
        <p:nvSpPr>
          <p:cNvPr id="39" name="矩形 8">
            <a:extLst>
              <a:ext uri="{FF2B5EF4-FFF2-40B4-BE49-F238E27FC236}">
                <a16:creationId xmlns:a16="http://schemas.microsoft.com/office/drawing/2014/main" id="{14BF2D4E-D3B5-4273-8D0C-917D42C0D52A}"/>
              </a:ext>
            </a:extLst>
          </p:cNvPr>
          <p:cNvSpPr>
            <a:spLocks noChangeArrowheads="1"/>
          </p:cNvSpPr>
          <p:nvPr/>
        </p:nvSpPr>
        <p:spPr bwMode="auto">
          <a:xfrm>
            <a:off x="1042988" y="3581400"/>
            <a:ext cx="4048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A</a:t>
            </a:r>
          </a:p>
        </p:txBody>
      </p:sp>
      <p:graphicFrame>
        <p:nvGraphicFramePr>
          <p:cNvPr id="40" name="Group 49">
            <a:extLst>
              <a:ext uri="{FF2B5EF4-FFF2-40B4-BE49-F238E27FC236}">
                <a16:creationId xmlns:a16="http://schemas.microsoft.com/office/drawing/2014/main" id="{97399DDB-D54B-4E77-9627-B494175C3399}"/>
              </a:ext>
            </a:extLst>
          </p:cNvPr>
          <p:cNvGraphicFramePr>
            <a:graphicFrameLocks noGrp="1"/>
          </p:cNvGraphicFramePr>
          <p:nvPr/>
        </p:nvGraphicFramePr>
        <p:xfrm>
          <a:off x="5791200" y="4905375"/>
          <a:ext cx="2738437" cy="504825"/>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gridCol w="379413">
                  <a:extLst>
                    <a:ext uri="{9D8B030D-6E8A-4147-A177-3AD203B41FA5}">
                      <a16:colId xmlns:a16="http://schemas.microsoft.com/office/drawing/2014/main" val="20002"/>
                    </a:ext>
                  </a:extLst>
                </a:gridCol>
                <a:gridCol w="303212">
                  <a:extLst>
                    <a:ext uri="{9D8B030D-6E8A-4147-A177-3AD203B41FA5}">
                      <a16:colId xmlns:a16="http://schemas.microsoft.com/office/drawing/2014/main" val="20003"/>
                    </a:ext>
                  </a:extLst>
                </a:gridCol>
                <a:gridCol w="344488">
                  <a:extLst>
                    <a:ext uri="{9D8B030D-6E8A-4147-A177-3AD203B41FA5}">
                      <a16:colId xmlns:a16="http://schemas.microsoft.com/office/drawing/2014/main" val="20004"/>
                    </a:ext>
                  </a:extLst>
                </a:gridCol>
                <a:gridCol w="341312">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tblGrid>
              <a:tr h="504825">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 name="矩形 8">
            <a:extLst>
              <a:ext uri="{FF2B5EF4-FFF2-40B4-BE49-F238E27FC236}">
                <a16:creationId xmlns:a16="http://schemas.microsoft.com/office/drawing/2014/main" id="{32444F52-E79A-4D63-9045-FB594000AC24}"/>
              </a:ext>
            </a:extLst>
          </p:cNvPr>
          <p:cNvSpPr>
            <a:spLocks noChangeArrowheads="1"/>
          </p:cNvSpPr>
          <p:nvPr/>
        </p:nvSpPr>
        <p:spPr bwMode="auto">
          <a:xfrm>
            <a:off x="5791200" y="4905375"/>
            <a:ext cx="4048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A</a:t>
            </a:r>
          </a:p>
        </p:txBody>
      </p:sp>
      <p:sp>
        <p:nvSpPr>
          <p:cNvPr id="42" name="矩形 8">
            <a:extLst>
              <a:ext uri="{FF2B5EF4-FFF2-40B4-BE49-F238E27FC236}">
                <a16:creationId xmlns:a16="http://schemas.microsoft.com/office/drawing/2014/main" id="{B42C031A-3764-4E09-82F6-3234B4B2CEE5}"/>
              </a:ext>
            </a:extLst>
          </p:cNvPr>
          <p:cNvSpPr>
            <a:spLocks noChangeArrowheads="1"/>
          </p:cNvSpPr>
          <p:nvPr/>
        </p:nvSpPr>
        <p:spPr bwMode="auto">
          <a:xfrm>
            <a:off x="6113463" y="4905375"/>
            <a:ext cx="4524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M</a:t>
            </a:r>
          </a:p>
        </p:txBody>
      </p:sp>
      <p:sp>
        <p:nvSpPr>
          <p:cNvPr id="43" name="矩形 8">
            <a:extLst>
              <a:ext uri="{FF2B5EF4-FFF2-40B4-BE49-F238E27FC236}">
                <a16:creationId xmlns:a16="http://schemas.microsoft.com/office/drawing/2014/main" id="{687DB96F-87C1-4F7C-B01A-E28D3483B9AA}"/>
              </a:ext>
            </a:extLst>
          </p:cNvPr>
          <p:cNvSpPr>
            <a:spLocks noChangeArrowheads="1"/>
          </p:cNvSpPr>
          <p:nvPr/>
        </p:nvSpPr>
        <p:spPr bwMode="auto">
          <a:xfrm>
            <a:off x="6477000" y="4905375"/>
            <a:ext cx="4159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K</a:t>
            </a:r>
          </a:p>
        </p:txBody>
      </p:sp>
      <p:sp>
        <p:nvSpPr>
          <p:cNvPr id="44" name="矩形 8">
            <a:extLst>
              <a:ext uri="{FF2B5EF4-FFF2-40B4-BE49-F238E27FC236}">
                <a16:creationId xmlns:a16="http://schemas.microsoft.com/office/drawing/2014/main" id="{3E895AA9-6F9C-4A51-BC7A-9C0E4A507516}"/>
              </a:ext>
            </a:extLst>
          </p:cNvPr>
          <p:cNvSpPr>
            <a:spLocks noChangeArrowheads="1"/>
          </p:cNvSpPr>
          <p:nvPr/>
        </p:nvSpPr>
        <p:spPr bwMode="auto">
          <a:xfrm>
            <a:off x="7104063" y="4905375"/>
            <a:ext cx="43338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G</a:t>
            </a:r>
          </a:p>
        </p:txBody>
      </p:sp>
      <p:sp>
        <p:nvSpPr>
          <p:cNvPr id="45" name="矩形 11">
            <a:extLst>
              <a:ext uri="{FF2B5EF4-FFF2-40B4-BE49-F238E27FC236}">
                <a16:creationId xmlns:a16="http://schemas.microsoft.com/office/drawing/2014/main" id="{9270E7B6-012E-4CEF-85A8-5F28F1BF81DE}"/>
              </a:ext>
            </a:extLst>
          </p:cNvPr>
          <p:cNvSpPr>
            <a:spLocks noChangeArrowheads="1"/>
          </p:cNvSpPr>
          <p:nvPr/>
        </p:nvSpPr>
        <p:spPr bwMode="auto">
          <a:xfrm>
            <a:off x="8159750" y="4905375"/>
            <a:ext cx="3921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P</a:t>
            </a:r>
          </a:p>
        </p:txBody>
      </p:sp>
      <p:sp>
        <p:nvSpPr>
          <p:cNvPr id="46" name="矩形 8">
            <a:extLst>
              <a:ext uri="{FF2B5EF4-FFF2-40B4-BE49-F238E27FC236}">
                <a16:creationId xmlns:a16="http://schemas.microsoft.com/office/drawing/2014/main" id="{46863EB0-AA58-4751-8B8F-0071BDAA73D2}"/>
              </a:ext>
            </a:extLst>
          </p:cNvPr>
          <p:cNvSpPr>
            <a:spLocks noChangeArrowheads="1"/>
          </p:cNvSpPr>
          <p:nvPr/>
        </p:nvSpPr>
        <p:spPr bwMode="auto">
          <a:xfrm>
            <a:off x="6799263" y="4905375"/>
            <a:ext cx="3810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F</a:t>
            </a:r>
          </a:p>
        </p:txBody>
      </p:sp>
      <p:sp>
        <p:nvSpPr>
          <p:cNvPr id="47" name="矩形 9">
            <a:extLst>
              <a:ext uri="{FF2B5EF4-FFF2-40B4-BE49-F238E27FC236}">
                <a16:creationId xmlns:a16="http://schemas.microsoft.com/office/drawing/2014/main" id="{D8E34739-0F24-431F-8F7E-5390D3BCC401}"/>
              </a:ext>
            </a:extLst>
          </p:cNvPr>
          <p:cNvSpPr>
            <a:spLocks noChangeArrowheads="1"/>
          </p:cNvSpPr>
          <p:nvPr/>
        </p:nvSpPr>
        <p:spPr bwMode="auto">
          <a:xfrm>
            <a:off x="7432675" y="4905375"/>
            <a:ext cx="3984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E</a:t>
            </a:r>
          </a:p>
        </p:txBody>
      </p:sp>
      <p:sp>
        <p:nvSpPr>
          <p:cNvPr id="48" name="矩形 12">
            <a:extLst>
              <a:ext uri="{FF2B5EF4-FFF2-40B4-BE49-F238E27FC236}">
                <a16:creationId xmlns:a16="http://schemas.microsoft.com/office/drawing/2014/main" id="{A26AE3F6-EF98-4740-AA1B-82AD999CF7BA}"/>
              </a:ext>
            </a:extLst>
          </p:cNvPr>
          <p:cNvSpPr>
            <a:spLocks noChangeArrowheads="1"/>
          </p:cNvSpPr>
          <p:nvPr/>
        </p:nvSpPr>
        <p:spPr bwMode="auto">
          <a:xfrm>
            <a:off x="7781925" y="4905375"/>
            <a:ext cx="4159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B</a:t>
            </a:r>
          </a:p>
        </p:txBody>
      </p:sp>
      <p:sp>
        <p:nvSpPr>
          <p:cNvPr id="13" name="椭圆 12">
            <a:extLst>
              <a:ext uri="{FF2B5EF4-FFF2-40B4-BE49-F238E27FC236}">
                <a16:creationId xmlns:a16="http://schemas.microsoft.com/office/drawing/2014/main" id="{91663E76-31BA-42FB-AF63-5770C83F805C}"/>
              </a:ext>
            </a:extLst>
          </p:cNvPr>
          <p:cNvSpPr>
            <a:spLocks noChangeArrowheads="1"/>
          </p:cNvSpPr>
          <p:nvPr/>
        </p:nvSpPr>
        <p:spPr bwMode="auto">
          <a:xfrm>
            <a:off x="0" y="4419600"/>
            <a:ext cx="4191000" cy="762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endParaRPr kumimoji="1" lang="zh-CN" altLang="en-US" sz="200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down)">
                                      <p:cBhvr>
                                        <p:cTn id="22" dur="500"/>
                                        <p:tgtEl>
                                          <p:spTgt spid="2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down)">
                                      <p:cBhvr>
                                        <p:cTn id="25" dur="500"/>
                                        <p:tgtEl>
                                          <p:spTgt spid="2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down)">
                                      <p:cBhvr>
                                        <p:cTn id="31" dur="500"/>
                                        <p:tgtEl>
                                          <p:spTgt spid="2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down)">
                                      <p:cBhvr>
                                        <p:cTn id="36" dur="500"/>
                                        <p:tgtEl>
                                          <p:spTgt spid="3">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down)">
                                      <p:cBhvr>
                                        <p:cTn id="41" dur="500"/>
                                        <p:tgtEl>
                                          <p:spTgt spid="2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down)">
                                      <p:cBhvr>
                                        <p:cTn id="47" dur="500"/>
                                        <p:tgtEl>
                                          <p:spTgt spid="30"/>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down)">
                                      <p:cBhvr>
                                        <p:cTn id="50" dur="500"/>
                                        <p:tgtEl>
                                          <p:spTgt spid="31"/>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down)">
                                      <p:cBhvr>
                                        <p:cTn id="53" dur="500"/>
                                        <p:tgtEl>
                                          <p:spTgt spid="32"/>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wipe(down)">
                                      <p:cBhvr>
                                        <p:cTn id="56" dur="500"/>
                                        <p:tgtEl>
                                          <p:spTgt spid="33"/>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down)">
                                      <p:cBhvr>
                                        <p:cTn id="59" dur="500"/>
                                        <p:tgtEl>
                                          <p:spTgt spid="34"/>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down)">
                                      <p:cBhvr>
                                        <p:cTn id="62" dur="500"/>
                                        <p:tgtEl>
                                          <p:spTgt spid="3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down)">
                                      <p:cBhvr>
                                        <p:cTn id="65" dur="500"/>
                                        <p:tgtEl>
                                          <p:spTgt spid="36"/>
                                        </p:tgtEl>
                                      </p:cBhvr>
                                    </p:animEffect>
                                  </p:childTnLst>
                                </p:cTn>
                              </p:par>
                              <p:par>
                                <p:cTn id="66" presetID="22" presetClass="entr" presetSubtype="4" fill="hold" nodeType="with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animEffect transition="in" filter="wipe(down)">
                                      <p:cBhvr>
                                        <p:cTn id="68" dur="500"/>
                                        <p:tgtEl>
                                          <p:spTgt spid="3">
                                            <p:txEl>
                                              <p:pRg st="4" end="4"/>
                                            </p:txEl>
                                          </p:spTgt>
                                        </p:tgtEl>
                                      </p:cBhvr>
                                    </p:animEffect>
                                  </p:childTnLst>
                                </p:cTn>
                              </p:par>
                              <p:par>
                                <p:cTn id="69" presetID="2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nodeType="clickEffect">
                                  <p:stCondLst>
                                    <p:cond delay="0"/>
                                  </p:stCondLst>
                                  <p:childTnLst>
                                    <p:set>
                                      <p:cBhvr>
                                        <p:cTn id="75" dur="1" fill="hold">
                                          <p:stCondLst>
                                            <p:cond delay="0"/>
                                          </p:stCondLst>
                                        </p:cTn>
                                        <p:tgtEl>
                                          <p:spTgt spid="3">
                                            <p:txEl>
                                              <p:pRg st="5" end="5"/>
                                            </p:txEl>
                                          </p:spTgt>
                                        </p:tgtEl>
                                        <p:attrNameLst>
                                          <p:attrName>style.visibility</p:attrName>
                                        </p:attrNameLst>
                                      </p:cBhvr>
                                      <p:to>
                                        <p:strVal val="visible"/>
                                      </p:to>
                                    </p:set>
                                    <p:animEffect transition="in" filter="wipe(down)">
                                      <p:cBhvr>
                                        <p:cTn id="76" dur="500"/>
                                        <p:tgtEl>
                                          <p:spTgt spid="3">
                                            <p:txEl>
                                              <p:pRg st="5" end="5"/>
                                            </p:txEl>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down)">
                                      <p:cBhvr>
                                        <p:cTn id="79" dur="500"/>
                                        <p:tgtEl>
                                          <p:spTgt spid="38"/>
                                        </p:tgtEl>
                                      </p:cBhvr>
                                    </p:animEffect>
                                  </p:childTnLst>
                                </p:cTn>
                              </p:par>
                              <p:par>
                                <p:cTn id="80" presetID="0" presetClass="path" presetSubtype="0" accel="50000" decel="50000" fill="hold" grpId="1" nodeType="withEffect">
                                  <p:stCondLst>
                                    <p:cond delay="0"/>
                                  </p:stCondLst>
                                  <p:childTnLst>
                                    <p:animMotion origin="layout" path="M 2.16033E-6 -1.75544E-6 L 0.17022 0.00162 " pathEditMode="relative" rAng="0" ptsTypes="AA">
                                      <p:cBhvr>
                                        <p:cTn id="81" dur="2000" fill="hold"/>
                                        <p:tgtEl>
                                          <p:spTgt spid="38"/>
                                        </p:tgtEl>
                                        <p:attrNameLst>
                                          <p:attrName>ppt_x</p:attrName>
                                          <p:attrName>ppt_y</p:attrName>
                                        </p:attrNameLst>
                                      </p:cBhvr>
                                      <p:rCtr x="8503" y="69"/>
                                    </p:animMotion>
                                  </p:childTnLst>
                                </p:cTn>
                              </p:par>
                              <p:par>
                                <p:cTn id="82" presetID="22" presetClass="entr" presetSubtype="4"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wipe(down)">
                                      <p:cBhvr>
                                        <p:cTn id="84" dur="500"/>
                                        <p:tgtEl>
                                          <p:spTgt spid="3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grpId="1"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down)">
                                      <p:cBhvr>
                                        <p:cTn id="89" dur="500"/>
                                        <p:tgtEl>
                                          <p:spTgt spid="39"/>
                                        </p:tgtEl>
                                      </p:cBhvr>
                                    </p:animEffect>
                                  </p:childTnLst>
                                </p:cTn>
                              </p:par>
                              <p:par>
                                <p:cTn id="90" presetID="37" presetClass="path" presetSubtype="0" accel="50000" decel="50000" fill="hold" grpId="2" nodeType="withEffect">
                                  <p:stCondLst>
                                    <p:cond delay="0"/>
                                  </p:stCondLst>
                                  <p:childTnLst>
                                    <p:animMotion origin="layout" path="M -2.56811E-7 -0.00139 L 0.18185 0.04563 C 0.2202 0.05605 0.27729 0.0623 0.33698 0.0623 C 0.40517 0.0623 0.45931 0.05605 0.49766 0.04563 L 0.68003 -0.00139 " pathEditMode="relative" rAng="0" ptsTypes="FffFF">
                                      <p:cBhvr>
                                        <p:cTn id="91" dur="2000" fill="hold"/>
                                        <p:tgtEl>
                                          <p:spTgt spid="39"/>
                                        </p:tgtEl>
                                        <p:attrNameLst>
                                          <p:attrName>ppt_x</p:attrName>
                                          <p:attrName>ppt_y</p:attrName>
                                        </p:attrNameLst>
                                      </p:cBhvr>
                                      <p:rCtr x="33993" y="3173"/>
                                    </p:animMotion>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nodeType="clickEffect">
                                  <p:stCondLst>
                                    <p:cond delay="0"/>
                                  </p:stCondLst>
                                  <p:childTnLst>
                                    <p:set>
                                      <p:cBhvr>
                                        <p:cTn id="95" dur="1" fill="hold">
                                          <p:stCondLst>
                                            <p:cond delay="0"/>
                                          </p:stCondLst>
                                        </p:cTn>
                                        <p:tgtEl>
                                          <p:spTgt spid="3">
                                            <p:txEl>
                                              <p:pRg st="9" end="9"/>
                                            </p:txEl>
                                          </p:spTgt>
                                        </p:tgtEl>
                                        <p:attrNameLst>
                                          <p:attrName>style.visibility</p:attrName>
                                        </p:attrNameLst>
                                      </p:cBhvr>
                                      <p:to>
                                        <p:strVal val="visible"/>
                                      </p:to>
                                    </p:set>
                                    <p:animEffect transition="in" filter="wipe(down)">
                                      <p:cBhvr>
                                        <p:cTn id="96" dur="500"/>
                                        <p:tgtEl>
                                          <p:spTgt spid="3">
                                            <p:txEl>
                                              <p:pRg st="9" end="9"/>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nodeType="click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wipe(down)">
                                      <p:cBhvr>
                                        <p:cTn id="101" dur="500"/>
                                        <p:tgtEl>
                                          <p:spTgt spid="40"/>
                                        </p:tgtEl>
                                      </p:cBhvr>
                                    </p:animEffect>
                                  </p:childTnLst>
                                </p:cTn>
                              </p:par>
                              <p:par>
                                <p:cTn id="102" presetID="22" presetClass="entr" presetSubtype="4" fill="hold" grpId="1" nodeType="with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wipe(down)">
                                      <p:cBhvr>
                                        <p:cTn id="104" dur="500"/>
                                        <p:tgtEl>
                                          <p:spTgt spid="41"/>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wipe(down)">
                                      <p:cBhvr>
                                        <p:cTn id="107" dur="500"/>
                                        <p:tgtEl>
                                          <p:spTgt spid="42"/>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43"/>
                                        </p:tgtEl>
                                        <p:attrNameLst>
                                          <p:attrName>style.visibility</p:attrName>
                                        </p:attrNameLst>
                                      </p:cBhvr>
                                      <p:to>
                                        <p:strVal val="visible"/>
                                      </p:to>
                                    </p:set>
                                    <p:animEffect transition="in" filter="wipe(down)">
                                      <p:cBhvr>
                                        <p:cTn id="110" dur="500"/>
                                        <p:tgtEl>
                                          <p:spTgt spid="43"/>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down)">
                                      <p:cBhvr>
                                        <p:cTn id="113" dur="500"/>
                                        <p:tgtEl>
                                          <p:spTgt spid="44"/>
                                        </p:tgtEl>
                                      </p:cBhvr>
                                    </p:animEffect>
                                  </p:childTnLst>
                                </p:cTn>
                              </p:par>
                              <p:par>
                                <p:cTn id="114" presetID="22" presetClass="entr" presetSubtype="4" fill="hold" grpId="1" nodeType="with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wipe(down)">
                                      <p:cBhvr>
                                        <p:cTn id="116" dur="500"/>
                                        <p:tgtEl>
                                          <p:spTgt spid="45"/>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6"/>
                                        </p:tgtEl>
                                        <p:attrNameLst>
                                          <p:attrName>style.visibility</p:attrName>
                                        </p:attrNameLst>
                                      </p:cBhvr>
                                      <p:to>
                                        <p:strVal val="visible"/>
                                      </p:to>
                                    </p:set>
                                    <p:animEffect transition="in" filter="wipe(down)">
                                      <p:cBhvr>
                                        <p:cTn id="119" dur="500"/>
                                        <p:tgtEl>
                                          <p:spTgt spid="46"/>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7"/>
                                        </p:tgtEl>
                                        <p:attrNameLst>
                                          <p:attrName>style.visibility</p:attrName>
                                        </p:attrNameLst>
                                      </p:cBhvr>
                                      <p:to>
                                        <p:strVal val="visible"/>
                                      </p:to>
                                    </p:set>
                                    <p:animEffect transition="in" filter="wipe(down)">
                                      <p:cBhvr>
                                        <p:cTn id="122" dur="500"/>
                                        <p:tgtEl>
                                          <p:spTgt spid="47"/>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8"/>
                                        </p:tgtEl>
                                        <p:attrNameLst>
                                          <p:attrName>style.visibility</p:attrName>
                                        </p:attrNameLst>
                                      </p:cBhvr>
                                      <p:to>
                                        <p:strVal val="visible"/>
                                      </p:to>
                                    </p:set>
                                    <p:animEffect transition="in" filter="wipe(down)">
                                      <p:cBhvr>
                                        <p:cTn id="125" dur="500"/>
                                        <p:tgtEl>
                                          <p:spTgt spid="48"/>
                                        </p:tgtEl>
                                      </p:cBhvr>
                                    </p:animEffect>
                                  </p:childTnLst>
                                </p:cTn>
                              </p:par>
                              <p:par>
                                <p:cTn id="126" presetID="22" presetClass="entr" presetSubtype="4" fill="hold" nodeType="withEffect">
                                  <p:stCondLst>
                                    <p:cond delay="0"/>
                                  </p:stCondLst>
                                  <p:childTnLst>
                                    <p:set>
                                      <p:cBhvr>
                                        <p:cTn id="127" dur="1" fill="hold">
                                          <p:stCondLst>
                                            <p:cond delay="0"/>
                                          </p:stCondLst>
                                        </p:cTn>
                                        <p:tgtEl>
                                          <p:spTgt spid="3">
                                            <p:txEl>
                                              <p:pRg st="10" end="10"/>
                                            </p:txEl>
                                          </p:spTgt>
                                        </p:tgtEl>
                                        <p:attrNameLst>
                                          <p:attrName>style.visibility</p:attrName>
                                        </p:attrNameLst>
                                      </p:cBhvr>
                                      <p:to>
                                        <p:strVal val="visible"/>
                                      </p:to>
                                    </p:set>
                                    <p:animEffect transition="in" filter="wipe(down)">
                                      <p:cBhvr>
                                        <p:cTn id="128" dur="500"/>
                                        <p:tgtEl>
                                          <p:spTgt spid="3">
                                            <p:txEl>
                                              <p:pRg st="10" end="10"/>
                                            </p:txEl>
                                          </p:spTgt>
                                        </p:tgtEl>
                                      </p:cBhvr>
                                    </p:animEffect>
                                  </p:childTnLst>
                                </p:cTn>
                              </p:par>
                              <p:par>
                                <p:cTn id="129" presetID="37" presetClass="path" presetSubtype="0" accel="50000" decel="50000" fill="hold" grpId="0" nodeType="withEffect">
                                  <p:stCondLst>
                                    <p:cond delay="0"/>
                                  </p:stCondLst>
                                  <p:childTnLst>
                                    <p:animMotion origin="layout" path="M -7.77373E-7 0.00556 L 0.06976 0.05488 C 0.08451 0.06577 0.10637 0.07202 0.12945 0.07202 C 0.15548 0.07202 0.1763 0.06577 0.19105 0.05488 L 0.26098 0.00556 " pathEditMode="relative" rAng="0" ptsTypes="FffFF">
                                      <p:cBhvr>
                                        <p:cTn id="130" dur="2000" fill="hold"/>
                                        <p:tgtEl>
                                          <p:spTgt spid="41"/>
                                        </p:tgtEl>
                                        <p:attrNameLst>
                                          <p:attrName>ppt_x</p:attrName>
                                          <p:attrName>ppt_y</p:attrName>
                                        </p:attrNameLst>
                                      </p:cBhvr>
                                      <p:rCtr x="13049" y="3312"/>
                                    </p:animMotion>
                                  </p:childTnLst>
                                </p:cTn>
                              </p:par>
                              <p:par>
                                <p:cTn id="131" presetID="37" presetClass="path" presetSubtype="0" accel="50000" decel="50000" fill="hold" grpId="0" nodeType="withEffect">
                                  <p:stCondLst>
                                    <p:cond delay="0"/>
                                  </p:stCondLst>
                                  <p:childTnLst>
                                    <p:animMotion origin="layout" path="M 4.03609E-6 4.48819E-6 L -0.06854 -0.09912 C -0.08295 -0.12113 -0.10429 -0.13363 -0.12685 -0.13363 C -0.15236 -0.13363 -0.17266 -0.12113 -0.18706 -0.09912 L -0.25543 4.48819E-6 " pathEditMode="relative" rAng="0" ptsTypes="FffFF">
                                      <p:cBhvr>
                                        <p:cTn id="132" dur="2000" fill="hold"/>
                                        <p:tgtEl>
                                          <p:spTgt spid="45"/>
                                        </p:tgtEl>
                                        <p:attrNameLst>
                                          <p:attrName>ppt_x</p:attrName>
                                          <p:attrName>ppt_y</p:attrName>
                                        </p:attrNameLst>
                                      </p:cBhvr>
                                      <p:rCtr x="-12771" y="-6693"/>
                                    </p:animMotion>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4" fill="hold" nodeType="clickEffect">
                                  <p:stCondLst>
                                    <p:cond delay="0"/>
                                  </p:stCondLst>
                                  <p:childTnLst>
                                    <p:set>
                                      <p:cBhvr>
                                        <p:cTn id="136" dur="1" fill="hold">
                                          <p:stCondLst>
                                            <p:cond delay="0"/>
                                          </p:stCondLst>
                                        </p:cTn>
                                        <p:tgtEl>
                                          <p:spTgt spid="3">
                                            <p:txEl>
                                              <p:pRg st="11" end="11"/>
                                            </p:txEl>
                                          </p:spTgt>
                                        </p:tgtEl>
                                        <p:attrNameLst>
                                          <p:attrName>style.visibility</p:attrName>
                                        </p:attrNameLst>
                                      </p:cBhvr>
                                      <p:to>
                                        <p:strVal val="visible"/>
                                      </p:to>
                                    </p:set>
                                    <p:animEffect transition="in" filter="wipe(down)">
                                      <p:cBhvr>
                                        <p:cTn id="137" dur="500"/>
                                        <p:tgtEl>
                                          <p:spTgt spid="3">
                                            <p:txEl>
                                              <p:pRg st="11" end="11"/>
                                            </p:txEl>
                                          </p:spTgt>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13"/>
                                        </p:tgtEl>
                                        <p:attrNameLst>
                                          <p:attrName>style.visibility</p:attrName>
                                        </p:attrNameLst>
                                      </p:cBhvr>
                                      <p:to>
                                        <p:strVal val="visible"/>
                                      </p:to>
                                    </p:set>
                                    <p:animEffect transition="in" filter="wipe(down)">
                                      <p:cBhvr>
                                        <p:cTn id="1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29" grpId="0"/>
      <p:bldP spid="30" grpId="0"/>
      <p:bldP spid="31" grpId="0"/>
      <p:bldP spid="32" grpId="0"/>
      <p:bldP spid="33" grpId="0"/>
      <p:bldP spid="34" grpId="0"/>
      <p:bldP spid="35" grpId="0"/>
      <p:bldP spid="36" grpId="0"/>
      <p:bldP spid="38" grpId="0"/>
      <p:bldP spid="38" grpId="1"/>
      <p:bldP spid="39" grpId="0"/>
      <p:bldP spid="39" grpId="1"/>
      <p:bldP spid="39" grpId="2"/>
      <p:bldP spid="41" grpId="0"/>
      <p:bldP spid="41" grpId="1"/>
      <p:bldP spid="42" grpId="0"/>
      <p:bldP spid="43" grpId="0"/>
      <p:bldP spid="44" grpId="0"/>
      <p:bldP spid="45" grpId="0"/>
      <p:bldP spid="45" grpId="1"/>
      <p:bldP spid="46" grpId="0"/>
      <p:bldP spid="47" grpId="0"/>
      <p:bldP spid="48" grpId="0"/>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a:extLst>
              <a:ext uri="{FF2B5EF4-FFF2-40B4-BE49-F238E27FC236}">
                <a16:creationId xmlns:a16="http://schemas.microsoft.com/office/drawing/2014/main" id="{06C64DF9-FA4B-4864-A539-41C770C79C46}"/>
              </a:ext>
            </a:extLst>
          </p:cNvPr>
          <p:cNvSpPr>
            <a:spLocks noGrp="1"/>
          </p:cNvSpPr>
          <p:nvPr>
            <p:ph type="title"/>
          </p:nvPr>
        </p:nvSpPr>
        <p:spPr/>
        <p:txBody>
          <a:bodyPr/>
          <a:lstStyle/>
          <a:p>
            <a:r>
              <a:rPr kumimoji="1" lang="en-US" altLang="zh-CN"/>
              <a:t>Program</a:t>
            </a:r>
            <a:endParaRPr kumimoji="1" lang="zh-CN" altLang="en-US"/>
          </a:p>
        </p:txBody>
      </p:sp>
      <p:sp>
        <p:nvSpPr>
          <p:cNvPr id="88067" name="Text Box 2">
            <a:extLst>
              <a:ext uri="{FF2B5EF4-FFF2-40B4-BE49-F238E27FC236}">
                <a16:creationId xmlns:a16="http://schemas.microsoft.com/office/drawing/2014/main" id="{F1C3B106-071F-48EC-986D-FAFC2ECCFC14}"/>
              </a:ext>
            </a:extLst>
          </p:cNvPr>
          <p:cNvSpPr txBox="1">
            <a:spLocks noChangeArrowheads="1"/>
          </p:cNvSpPr>
          <p:nvPr/>
        </p:nvSpPr>
        <p:spPr bwMode="auto">
          <a:xfrm>
            <a:off x="609600" y="1566863"/>
            <a:ext cx="73152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en-US" altLang="zh-CN" sz="2800">
                <a:solidFill>
                  <a:schemeClr val="tx1"/>
                </a:solidFill>
                <a:sym typeface="Symbol" panose="05050102010706020507" pitchFamily="18" charset="2"/>
              </a:rPr>
              <a:t> void reverse (char s[])</a:t>
            </a:r>
          </a:p>
          <a:p>
            <a:pPr eaLnBrk="1" hangingPunct="1">
              <a:spcBef>
                <a:spcPct val="0"/>
              </a:spcBef>
              <a:buFontTx/>
              <a:buNone/>
            </a:pPr>
            <a:r>
              <a:rPr kumimoji="1" lang="en-US" altLang="zh-CN" sz="2800">
                <a:solidFill>
                  <a:schemeClr val="tx1"/>
                </a:solidFill>
                <a:sym typeface="Symbol" panose="05050102010706020507" pitchFamily="18" charset="2"/>
              </a:rPr>
              <a:t>{</a:t>
            </a:r>
          </a:p>
          <a:p>
            <a:pPr eaLnBrk="1" hangingPunct="1">
              <a:spcBef>
                <a:spcPct val="0"/>
              </a:spcBef>
              <a:buFontTx/>
              <a:buNone/>
            </a:pPr>
            <a:r>
              <a:rPr kumimoji="1" lang="en-US" altLang="zh-CN" sz="2800">
                <a:solidFill>
                  <a:schemeClr val="tx1"/>
                </a:solidFill>
                <a:sym typeface="Symbol" panose="05050102010706020507" pitchFamily="18" charset="2"/>
              </a:rPr>
              <a:t>   int i, j;</a:t>
            </a:r>
          </a:p>
          <a:p>
            <a:pPr eaLnBrk="1" hangingPunct="1">
              <a:spcBef>
                <a:spcPct val="0"/>
              </a:spcBef>
              <a:buFontTx/>
              <a:buNone/>
            </a:pPr>
            <a:r>
              <a:rPr kumimoji="1" lang="en-US" altLang="zh-CN" sz="2800">
                <a:solidFill>
                  <a:schemeClr val="tx1"/>
                </a:solidFill>
                <a:sym typeface="Symbol" panose="05050102010706020507" pitchFamily="18" charset="2"/>
              </a:rPr>
              <a:t>  char c;</a:t>
            </a:r>
          </a:p>
          <a:p>
            <a:pPr eaLnBrk="1" hangingPunct="1">
              <a:spcBef>
                <a:spcPct val="0"/>
              </a:spcBef>
              <a:buFontTx/>
              <a:buNone/>
            </a:pPr>
            <a:r>
              <a:rPr kumimoji="1" lang="en-US" altLang="zh-CN" sz="2800">
                <a:solidFill>
                  <a:schemeClr val="tx1"/>
                </a:solidFill>
                <a:sym typeface="Symbol" panose="05050102010706020507" pitchFamily="18" charset="2"/>
              </a:rPr>
              <a:t>   for (i = 0, j = strlen(s) – 1; i &lt; j; i++, j--)</a:t>
            </a:r>
          </a:p>
          <a:p>
            <a:pPr eaLnBrk="1" hangingPunct="1">
              <a:spcBef>
                <a:spcPct val="0"/>
              </a:spcBef>
              <a:buFontTx/>
              <a:buNone/>
            </a:pPr>
            <a:r>
              <a:rPr kumimoji="1" lang="en-US" altLang="zh-CN" sz="2800">
                <a:solidFill>
                  <a:schemeClr val="tx1"/>
                </a:solidFill>
                <a:sym typeface="Symbol" panose="05050102010706020507" pitchFamily="18" charset="2"/>
              </a:rPr>
              <a:t>  {</a:t>
            </a:r>
          </a:p>
          <a:p>
            <a:pPr eaLnBrk="1" hangingPunct="1">
              <a:spcBef>
                <a:spcPct val="0"/>
              </a:spcBef>
              <a:buFontTx/>
              <a:buNone/>
            </a:pPr>
            <a:r>
              <a:rPr kumimoji="1" lang="en-US" altLang="zh-CN" sz="2800">
                <a:solidFill>
                  <a:schemeClr val="tx1"/>
                </a:solidFill>
                <a:sym typeface="Symbol" panose="05050102010706020507" pitchFamily="18" charset="2"/>
              </a:rPr>
              <a:t>      c = s[i]; s[i] = s[j]; s[j] = c;</a:t>
            </a:r>
          </a:p>
          <a:p>
            <a:pPr eaLnBrk="1" hangingPunct="1">
              <a:spcBef>
                <a:spcPct val="0"/>
              </a:spcBef>
              <a:buFontTx/>
              <a:buNone/>
            </a:pPr>
            <a:r>
              <a:rPr kumimoji="1" lang="en-US" altLang="zh-CN" sz="2800">
                <a:solidFill>
                  <a:schemeClr val="tx1"/>
                </a:solidFill>
                <a:sym typeface="Symbol" panose="05050102010706020507" pitchFamily="18" charset="2"/>
              </a:rPr>
              <a:t>  }</a:t>
            </a:r>
          </a:p>
          <a:p>
            <a:pPr eaLnBrk="1" hangingPunct="1">
              <a:spcBef>
                <a:spcPct val="0"/>
              </a:spcBef>
              <a:buFontTx/>
              <a:buNone/>
            </a:pPr>
            <a:r>
              <a:rPr kumimoji="1" lang="en-US" altLang="zh-CN" sz="2800">
                <a:solidFill>
                  <a:schemeClr val="tx1"/>
                </a:solidFill>
                <a:sym typeface="Symbol" panose="05050102010706020507" pitchFamily="18" charset="2"/>
              </a:rPr>
              <a:t>}</a:t>
            </a:r>
          </a:p>
        </p:txBody>
      </p:sp>
      <p:sp>
        <p:nvSpPr>
          <p:cNvPr id="5" name="圆角矩形标注 5">
            <a:extLst>
              <a:ext uri="{FF2B5EF4-FFF2-40B4-BE49-F238E27FC236}">
                <a16:creationId xmlns:a16="http://schemas.microsoft.com/office/drawing/2014/main" id="{D2D6ADF2-2468-447D-8C99-F4E2DA64A096}"/>
              </a:ext>
            </a:extLst>
          </p:cNvPr>
          <p:cNvSpPr>
            <a:spLocks noChangeArrowheads="1"/>
          </p:cNvSpPr>
          <p:nvPr/>
        </p:nvSpPr>
        <p:spPr bwMode="auto">
          <a:xfrm>
            <a:off x="3429000" y="2362200"/>
            <a:ext cx="2455863" cy="595313"/>
          </a:xfrm>
          <a:prstGeom prst="wedgeRoundRectCallout">
            <a:avLst>
              <a:gd name="adj1" fmla="val -73435"/>
              <a:gd name="adj2" fmla="val 120199"/>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Initialization</a:t>
            </a:r>
          </a:p>
        </p:txBody>
      </p:sp>
      <p:sp>
        <p:nvSpPr>
          <p:cNvPr id="6" name="圆角矩形标注 5">
            <a:extLst>
              <a:ext uri="{FF2B5EF4-FFF2-40B4-BE49-F238E27FC236}">
                <a16:creationId xmlns:a16="http://schemas.microsoft.com/office/drawing/2014/main" id="{2C0C8A0D-F3BC-49BA-B580-271C12A1F134}"/>
              </a:ext>
            </a:extLst>
          </p:cNvPr>
          <p:cNvSpPr>
            <a:spLocks noChangeArrowheads="1"/>
          </p:cNvSpPr>
          <p:nvPr/>
        </p:nvSpPr>
        <p:spPr bwMode="auto">
          <a:xfrm>
            <a:off x="5715000" y="4114800"/>
            <a:ext cx="2455863" cy="595313"/>
          </a:xfrm>
          <a:prstGeom prst="wedgeRoundRectCallout">
            <a:avLst>
              <a:gd name="adj1" fmla="val -70500"/>
              <a:gd name="adj2" fmla="val -124380"/>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Condition</a:t>
            </a:r>
          </a:p>
        </p:txBody>
      </p:sp>
      <p:sp>
        <p:nvSpPr>
          <p:cNvPr id="7" name="圆角矩形标注 6">
            <a:extLst>
              <a:ext uri="{FF2B5EF4-FFF2-40B4-BE49-F238E27FC236}">
                <a16:creationId xmlns:a16="http://schemas.microsoft.com/office/drawing/2014/main" id="{A3276B18-44ED-42E3-B537-FF0C1F379371}"/>
              </a:ext>
            </a:extLst>
          </p:cNvPr>
          <p:cNvSpPr>
            <a:spLocks noChangeArrowheads="1"/>
          </p:cNvSpPr>
          <p:nvPr/>
        </p:nvSpPr>
        <p:spPr bwMode="auto">
          <a:xfrm>
            <a:off x="6248400" y="2133600"/>
            <a:ext cx="2455863" cy="595313"/>
          </a:xfrm>
          <a:prstGeom prst="wedgeRoundRectCallout">
            <a:avLst>
              <a:gd name="adj1" fmla="val -54046"/>
              <a:gd name="adj2" fmla="val 173472"/>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Updating</a:t>
            </a:r>
          </a:p>
        </p:txBody>
      </p:sp>
      <p:sp>
        <p:nvSpPr>
          <p:cNvPr id="8" name="圆角矩形标注 7">
            <a:extLst>
              <a:ext uri="{FF2B5EF4-FFF2-40B4-BE49-F238E27FC236}">
                <a16:creationId xmlns:a16="http://schemas.microsoft.com/office/drawing/2014/main" id="{33B31B8C-FF34-453F-83C3-B5823989F548}"/>
              </a:ext>
            </a:extLst>
          </p:cNvPr>
          <p:cNvSpPr>
            <a:spLocks noChangeArrowheads="1"/>
          </p:cNvSpPr>
          <p:nvPr/>
        </p:nvSpPr>
        <p:spPr bwMode="auto">
          <a:xfrm>
            <a:off x="5105400" y="5181600"/>
            <a:ext cx="2455863" cy="595313"/>
          </a:xfrm>
          <a:prstGeom prst="wedgeRoundRectCallout">
            <a:avLst>
              <a:gd name="adj1" fmla="val -94593"/>
              <a:gd name="adj2" fmla="val -180074"/>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Actions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a:extLst>
              <a:ext uri="{FF2B5EF4-FFF2-40B4-BE49-F238E27FC236}">
                <a16:creationId xmlns:a16="http://schemas.microsoft.com/office/drawing/2014/main" id="{EEF785FC-AF47-4C10-A06E-FC87D8FB04B8}"/>
              </a:ext>
            </a:extLst>
          </p:cNvPr>
          <p:cNvSpPr>
            <a:spLocks noGrp="1"/>
          </p:cNvSpPr>
          <p:nvPr>
            <p:ph type="title"/>
          </p:nvPr>
        </p:nvSpPr>
        <p:spPr/>
        <p:txBody>
          <a:bodyPr/>
          <a:lstStyle/>
          <a:p>
            <a:r>
              <a:rPr kumimoji="1" lang="en-US" altLang="zh-CN"/>
              <a:t>Loops summary</a:t>
            </a:r>
            <a:endParaRPr kumimoji="1" lang="zh-CN" altLang="en-US"/>
          </a:p>
        </p:txBody>
      </p:sp>
      <p:sp>
        <p:nvSpPr>
          <p:cNvPr id="90115" name="内容占位符 2">
            <a:extLst>
              <a:ext uri="{FF2B5EF4-FFF2-40B4-BE49-F238E27FC236}">
                <a16:creationId xmlns:a16="http://schemas.microsoft.com/office/drawing/2014/main" id="{85C3351D-A02E-43F9-8A99-83A1B1353C87}"/>
              </a:ext>
            </a:extLst>
          </p:cNvPr>
          <p:cNvSpPr>
            <a:spLocks noGrp="1"/>
          </p:cNvSpPr>
          <p:nvPr>
            <p:ph idx="1"/>
          </p:nvPr>
        </p:nvSpPr>
        <p:spPr>
          <a:xfrm>
            <a:off x="304800" y="990600"/>
            <a:ext cx="8610600" cy="4191000"/>
          </a:xfrm>
        </p:spPr>
        <p:txBody>
          <a:bodyPr/>
          <a:lstStyle/>
          <a:p>
            <a:r>
              <a:rPr kumimoji="1" lang="en-US" altLang="zh-CN">
                <a:ea typeface="宋体" panose="02010600030101010101" pitchFamily="2" charset="-122"/>
              </a:rPr>
              <a:t>Designing a loop</a:t>
            </a:r>
          </a:p>
          <a:p>
            <a:pPr lvl="1"/>
            <a:r>
              <a:rPr kumimoji="1" lang="en-US" altLang="zh-CN">
                <a:ea typeface="宋体" panose="02010600030101010101" pitchFamily="2" charset="-122"/>
              </a:rPr>
              <a:t>Condition</a:t>
            </a:r>
          </a:p>
          <a:p>
            <a:pPr lvl="1"/>
            <a:r>
              <a:rPr kumimoji="1" lang="en-US" altLang="zh-CN">
                <a:ea typeface="宋体" panose="02010600030101010101" pitchFamily="2" charset="-122"/>
              </a:rPr>
              <a:t>Repeated actions</a:t>
            </a:r>
          </a:p>
          <a:p>
            <a:endParaRPr kumimoji="1" lang="en-US" altLang="zh-CN">
              <a:ea typeface="宋体" panose="02010600030101010101" pitchFamily="2" charset="-122"/>
            </a:endParaRPr>
          </a:p>
          <a:p>
            <a:r>
              <a:rPr kumimoji="1" lang="en-US" altLang="zh-CN">
                <a:ea typeface="宋体" panose="02010600030101010101" pitchFamily="2" charset="-122"/>
              </a:rPr>
              <a:t>Implementing a loop</a:t>
            </a:r>
          </a:p>
          <a:p>
            <a:pPr lvl="1"/>
            <a:r>
              <a:rPr kumimoji="1" lang="en-US" altLang="zh-CN">
                <a:ea typeface="宋体" panose="02010600030101010101" pitchFamily="2" charset="-122"/>
              </a:rPr>
              <a:t>Initialization</a:t>
            </a:r>
          </a:p>
          <a:p>
            <a:pPr lvl="1"/>
            <a:r>
              <a:rPr kumimoji="1" lang="en-US" altLang="zh-CN">
                <a:ea typeface="宋体" panose="02010600030101010101" pitchFamily="2" charset="-122"/>
              </a:rPr>
              <a:t>Condition</a:t>
            </a:r>
          </a:p>
          <a:p>
            <a:pPr lvl="1"/>
            <a:r>
              <a:rPr kumimoji="1" lang="en-US" altLang="zh-CN">
                <a:ea typeface="宋体" panose="02010600030101010101" pitchFamily="2" charset="-122"/>
              </a:rPr>
              <a:t>Updating</a:t>
            </a:r>
          </a:p>
          <a:p>
            <a:pPr lvl="1"/>
            <a:r>
              <a:rPr kumimoji="1" lang="en-US" altLang="zh-CN">
                <a:ea typeface="宋体" panose="02010600030101010101" pitchFamily="2" charset="-122"/>
              </a:rPr>
              <a:t>Action</a:t>
            </a:r>
            <a:endParaRPr kumimoji="1" lang="zh-CN" altLang="en-US">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a:extLst>
              <a:ext uri="{FF2B5EF4-FFF2-40B4-BE49-F238E27FC236}">
                <a16:creationId xmlns:a16="http://schemas.microsoft.com/office/drawing/2014/main" id="{37CD258A-7539-403E-AF40-6B2938E638B2}"/>
              </a:ext>
            </a:extLst>
          </p:cNvPr>
          <p:cNvSpPr>
            <a:spLocks noGrp="1"/>
          </p:cNvSpPr>
          <p:nvPr>
            <p:ph type="title"/>
          </p:nvPr>
        </p:nvSpPr>
        <p:spPr/>
        <p:txBody>
          <a:bodyPr/>
          <a:lstStyle/>
          <a:p>
            <a:r>
              <a:rPr kumimoji="1" lang="en-US" altLang="zh-CN"/>
              <a:t>Tips for efficient programs </a:t>
            </a:r>
            <a:endParaRPr kumimoji="1" lang="zh-CN" altLang="en-US"/>
          </a:p>
        </p:txBody>
      </p:sp>
      <p:sp>
        <p:nvSpPr>
          <p:cNvPr id="92163" name="内容占位符 2">
            <a:extLst>
              <a:ext uri="{FF2B5EF4-FFF2-40B4-BE49-F238E27FC236}">
                <a16:creationId xmlns:a16="http://schemas.microsoft.com/office/drawing/2014/main" id="{E535698A-8451-4F77-A8E9-077AFA3759F8}"/>
              </a:ext>
            </a:extLst>
          </p:cNvPr>
          <p:cNvSpPr>
            <a:spLocks noGrp="1"/>
          </p:cNvSpPr>
          <p:nvPr>
            <p:ph idx="1"/>
          </p:nvPr>
        </p:nvSpPr>
        <p:spPr/>
        <p:txBody>
          <a:bodyPr/>
          <a:lstStyle/>
          <a:p>
            <a:r>
              <a:rPr kumimoji="1" lang="en-US" altLang="zh-CN">
                <a:ea typeface="宋体" panose="02010600030101010101" pitchFamily="2" charset="-122"/>
              </a:rPr>
              <a:t>Narrow the searching range (prime number, reverse, chicken/dollar)</a:t>
            </a:r>
          </a:p>
          <a:p>
            <a:endParaRPr kumimoji="1" lang="en-US" altLang="zh-CN">
              <a:ea typeface="宋体" panose="02010600030101010101" pitchFamily="2" charset="-122"/>
            </a:endParaRPr>
          </a:p>
          <a:p>
            <a:endParaRPr kumimoji="1" lang="en-US" altLang="zh-CN">
              <a:ea typeface="宋体" panose="02010600030101010101" pitchFamily="2" charset="-122"/>
            </a:endParaRPr>
          </a:p>
          <a:p>
            <a:r>
              <a:rPr kumimoji="1" lang="en-US" altLang="zh-CN">
                <a:ea typeface="宋体" panose="02010600030101010101" pitchFamily="2" charset="-122"/>
              </a:rPr>
              <a:t>Increase the searching step (gcd, binary search, shell sorting, and many linear equation solvers)</a:t>
            </a:r>
          </a:p>
          <a:p>
            <a:endParaRPr kumimoji="1" lang="en-US" altLang="zh-CN">
              <a:ea typeface="宋体" panose="02010600030101010101" pitchFamily="2" charset="-122"/>
            </a:endParaRPr>
          </a:p>
          <a:p>
            <a:endParaRPr kumimoji="1" lang="en-US" altLang="zh-CN">
              <a:ea typeface="宋体" panose="02010600030101010101" pitchFamily="2" charset="-122"/>
            </a:endParaRPr>
          </a:p>
          <a:p>
            <a:r>
              <a:rPr kumimoji="1" lang="en-US" altLang="zh-CN">
                <a:ea typeface="宋体" panose="02010600030101010101" pitchFamily="2" charset="-122"/>
              </a:rPr>
              <a:t>Use the values or space available previously (series summation, reverse and incremental algorithms)</a:t>
            </a:r>
          </a:p>
          <a:p>
            <a:endParaRPr kumimoji="1" lang="en-US" altLang="zh-CN">
              <a:ea typeface="宋体" panose="02010600030101010101" pitchFamily="2" charset="-122"/>
            </a:endParaRPr>
          </a:p>
          <a:p>
            <a:endParaRPr kumimoji="1" lang="en-US" altLang="zh-CN">
              <a:ea typeface="宋体" panose="02010600030101010101" pitchFamily="2" charset="-122"/>
            </a:endParaRPr>
          </a:p>
          <a:p>
            <a:endParaRPr kumimoji="1" lang="zh-CN" altLang="en-US">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A43C5057-8559-4F2D-81CF-E900B59ADA42}"/>
              </a:ext>
            </a:extLst>
          </p:cNvPr>
          <p:cNvSpPr>
            <a:spLocks noGrp="1"/>
          </p:cNvSpPr>
          <p:nvPr>
            <p:ph type="title"/>
          </p:nvPr>
        </p:nvSpPr>
        <p:spPr/>
        <p:txBody>
          <a:bodyPr/>
          <a:lstStyle/>
          <a:p>
            <a:r>
              <a:rPr lang="en-US" altLang="zh-CN"/>
              <a:t>Structured Programming</a:t>
            </a:r>
            <a:endParaRPr kumimoji="1" lang="zh-CN" altLang="en-US"/>
          </a:p>
        </p:txBody>
      </p:sp>
      <p:sp>
        <p:nvSpPr>
          <p:cNvPr id="94211" name="内容占位符 2">
            <a:extLst>
              <a:ext uri="{FF2B5EF4-FFF2-40B4-BE49-F238E27FC236}">
                <a16:creationId xmlns:a16="http://schemas.microsoft.com/office/drawing/2014/main" id="{90797028-5873-4419-AF3F-5DF130F91DFE}"/>
              </a:ext>
            </a:extLst>
          </p:cNvPr>
          <p:cNvSpPr>
            <a:spLocks noGrp="1"/>
          </p:cNvSpPr>
          <p:nvPr>
            <p:ph idx="1"/>
          </p:nvPr>
        </p:nvSpPr>
        <p:spPr>
          <a:xfrm>
            <a:off x="304800" y="990600"/>
            <a:ext cx="8610600" cy="4800600"/>
          </a:xfrm>
        </p:spPr>
        <p:txBody>
          <a:bodyPr/>
          <a:lstStyle/>
          <a:p>
            <a:pPr>
              <a:lnSpc>
                <a:spcPct val="90000"/>
              </a:lnSpc>
            </a:pPr>
            <a:r>
              <a:rPr lang="en-US" altLang="zh-CN" sz="3400">
                <a:ea typeface="宋体" panose="02010600030101010101" pitchFamily="2" charset="-122"/>
              </a:rPr>
              <a:t>Using only the basic three control structures:</a:t>
            </a:r>
          </a:p>
          <a:p>
            <a:pPr lvl="1">
              <a:lnSpc>
                <a:spcPct val="90000"/>
              </a:lnSpc>
            </a:pPr>
            <a:r>
              <a:rPr lang="en-US" altLang="zh-CN" sz="2800">
                <a:ea typeface="宋体" panose="02010600030101010101" pitchFamily="2" charset="-122"/>
              </a:rPr>
              <a:t>Sequence (straight line) structure</a:t>
            </a:r>
          </a:p>
          <a:p>
            <a:pPr lvl="1">
              <a:lnSpc>
                <a:spcPct val="90000"/>
              </a:lnSpc>
            </a:pPr>
            <a:r>
              <a:rPr lang="en-US" altLang="zh-CN" sz="2800">
                <a:ea typeface="宋体" panose="02010600030101010101" pitchFamily="2" charset="-122"/>
              </a:rPr>
              <a:t>Selection (branching) structure</a:t>
            </a:r>
          </a:p>
          <a:p>
            <a:pPr lvl="1">
              <a:lnSpc>
                <a:spcPct val="90000"/>
              </a:lnSpc>
            </a:pPr>
            <a:r>
              <a:rPr lang="en-US" altLang="zh-CN" sz="2800">
                <a:ea typeface="宋体" panose="02010600030101010101" pitchFamily="2" charset="-122"/>
              </a:rPr>
              <a:t>Repetition (looping) structure</a:t>
            </a:r>
          </a:p>
          <a:p>
            <a:pPr>
              <a:lnSpc>
                <a:spcPct val="90000"/>
              </a:lnSpc>
            </a:pPr>
            <a:r>
              <a:rPr lang="en-US" altLang="zh-CN" sz="3400">
                <a:ea typeface="宋体" panose="02010600030101010101" pitchFamily="2" charset="-122"/>
              </a:rPr>
              <a:t>structured programming is synonymous with </a:t>
            </a:r>
            <a:r>
              <a:rPr lang="zh-CN" altLang="en-US" sz="3400">
                <a:ea typeface="宋体" panose="02010600030101010101" pitchFamily="2" charset="-122"/>
              </a:rPr>
              <a:t>“</a:t>
            </a:r>
            <a:r>
              <a:rPr lang="en-US" altLang="zh-CN" sz="3400">
                <a:ea typeface="宋体" panose="02010600030101010101" pitchFamily="2" charset="-122"/>
              </a:rPr>
              <a:t>goto less programming</a:t>
            </a:r>
            <a:r>
              <a:rPr lang="zh-CN" altLang="en-US" sz="3400">
                <a:ea typeface="宋体" panose="02010600030101010101" pitchFamily="2" charset="-122"/>
              </a:rPr>
              <a:t>”</a:t>
            </a:r>
            <a:r>
              <a:rPr lang="en-US" altLang="zh-CN" sz="3400">
                <a:ea typeface="宋体" panose="02010600030101010101" pitchFamily="2" charset="-122"/>
              </a:rPr>
              <a:t>.</a:t>
            </a:r>
          </a:p>
          <a:p>
            <a:pPr>
              <a:lnSpc>
                <a:spcPct val="90000"/>
              </a:lnSpc>
            </a:pPr>
            <a:r>
              <a:rPr lang="en-US" altLang="zh-CN" sz="3400">
                <a:ea typeface="宋体" panose="02010600030101010101" pitchFamily="2" charset="-122"/>
              </a:rPr>
              <a:t>Do not go to </a:t>
            </a:r>
            <a:r>
              <a:rPr lang="en-US" altLang="zh-CN" sz="3400" b="0">
                <a:ea typeface="宋体" panose="02010600030101010101" pitchFamily="2" charset="-122"/>
              </a:rPr>
              <a:t>goto</a:t>
            </a:r>
            <a:r>
              <a:rPr lang="en-US" altLang="zh-CN" sz="3400">
                <a:ea typeface="宋体" panose="02010600030101010101" pitchFamily="2" charset="-122"/>
              </a:rPr>
              <a:t> statement!</a:t>
            </a:r>
          </a:p>
          <a:p>
            <a:pPr>
              <a:lnSpc>
                <a:spcPct val="90000"/>
              </a:lnSpc>
              <a:buFont typeface="Wingdings" panose="05000000000000000000" pitchFamily="2" charset="2"/>
              <a:buNone/>
            </a:pPr>
            <a:endParaRPr lang="zh-CN" altLang="en-US" sz="3400">
              <a:ea typeface="宋体" panose="02010600030101010101" pitchFamily="2" charset="-122"/>
            </a:endParaRPr>
          </a:p>
          <a:p>
            <a:endParaRPr kumimoji="1" lang="zh-CN" altLang="en-US">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EF9A792A-08EF-484D-A5A6-05CE8D545AA1}"/>
              </a:ext>
            </a:extLst>
          </p:cNvPr>
          <p:cNvSpPr>
            <a:spLocks noGrp="1"/>
          </p:cNvSpPr>
          <p:nvPr>
            <p:ph type="title"/>
          </p:nvPr>
        </p:nvSpPr>
        <p:spPr/>
        <p:txBody>
          <a:bodyPr/>
          <a:lstStyle/>
          <a:p>
            <a:r>
              <a:rPr kumimoji="1" lang="en-US" altLang="zh-CN" dirty="0">
                <a:ea typeface="宋体" panose="02010600030101010101" pitchFamily="2" charset="-122"/>
              </a:rPr>
              <a:t>Exercise-1</a:t>
            </a:r>
            <a:endParaRPr kumimoji="1" lang="zh-CN" altLang="en-US" dirty="0">
              <a:ea typeface="宋体" panose="02010600030101010101" pitchFamily="2" charset="-122"/>
            </a:endParaRPr>
          </a:p>
        </p:txBody>
      </p:sp>
      <p:sp>
        <p:nvSpPr>
          <p:cNvPr id="2" name="内容占位符 2">
            <a:extLst>
              <a:ext uri="{FF2B5EF4-FFF2-40B4-BE49-F238E27FC236}">
                <a16:creationId xmlns:a16="http://schemas.microsoft.com/office/drawing/2014/main" id="{90EE6A8E-2413-41C8-9242-680BDFF041C6}"/>
              </a:ext>
            </a:extLst>
          </p:cNvPr>
          <p:cNvSpPr>
            <a:spLocks noGrp="1"/>
          </p:cNvSpPr>
          <p:nvPr>
            <p:ph idx="1"/>
          </p:nvPr>
        </p:nvSpPr>
        <p:spPr>
          <a:xfrm>
            <a:off x="152400" y="914400"/>
            <a:ext cx="8839200" cy="5791200"/>
          </a:xfrm>
        </p:spPr>
        <p:txBody>
          <a:bodyPr/>
          <a:lstStyle/>
          <a:p>
            <a:pPr marL="0" indent="0">
              <a:buFont typeface="Wingdings" panose="05000000000000000000" pitchFamily="2" charset="2"/>
              <a:buNone/>
            </a:pPr>
            <a:r>
              <a:rPr kumimoji="1" lang="en-US" altLang="zh-CN" sz="2000" dirty="0">
                <a:ea typeface="宋体" panose="02010600030101010101" pitchFamily="2" charset="-122"/>
              </a:rPr>
              <a:t>What</a:t>
            </a:r>
            <a:r>
              <a:rPr kumimoji="1" lang="zh-CN" altLang="en-US" sz="2000" dirty="0">
                <a:ea typeface="宋体" panose="02010600030101010101" pitchFamily="2" charset="-122"/>
              </a:rPr>
              <a:t> </a:t>
            </a:r>
            <a:r>
              <a:rPr kumimoji="1" lang="en-US" altLang="zh-CN" sz="2000" dirty="0">
                <a:ea typeface="宋体" panose="02010600030101010101" pitchFamily="2" charset="-122"/>
              </a:rPr>
              <a:t>will</a:t>
            </a:r>
            <a:r>
              <a:rPr kumimoji="1" lang="zh-CN" altLang="en-US" sz="2000" dirty="0">
                <a:ea typeface="宋体" panose="02010600030101010101" pitchFamily="2" charset="-122"/>
              </a:rPr>
              <a:t> </a:t>
            </a:r>
            <a:r>
              <a:rPr kumimoji="1" lang="en-US" altLang="zh-CN" sz="2000" dirty="0">
                <a:ea typeface="宋体" panose="02010600030101010101" pitchFamily="2" charset="-122"/>
              </a:rPr>
              <a:t>each of the</a:t>
            </a:r>
            <a:r>
              <a:rPr kumimoji="1" lang="zh-CN" altLang="en-US" sz="2000" dirty="0">
                <a:ea typeface="宋体" panose="02010600030101010101" pitchFamily="2" charset="-122"/>
              </a:rPr>
              <a:t> </a:t>
            </a:r>
            <a:r>
              <a:rPr kumimoji="1" lang="en-US" altLang="zh-CN" sz="2000" dirty="0">
                <a:ea typeface="宋体" panose="02010600030101010101" pitchFamily="2" charset="-122"/>
              </a:rPr>
              <a:t>following</a:t>
            </a:r>
            <a:r>
              <a:rPr kumimoji="1" lang="zh-CN" altLang="en-US" sz="2000" dirty="0">
                <a:ea typeface="宋体" panose="02010600030101010101" pitchFamily="2" charset="-122"/>
              </a:rPr>
              <a:t> </a:t>
            </a:r>
            <a:r>
              <a:rPr kumimoji="1" lang="en-US" altLang="zh-CN" sz="2000" dirty="0">
                <a:ea typeface="宋体" panose="02010600030101010101" pitchFamily="2" charset="-122"/>
              </a:rPr>
              <a:t>program</a:t>
            </a:r>
            <a:r>
              <a:rPr kumimoji="1" lang="zh-CN" altLang="en-US" sz="2000" dirty="0">
                <a:ea typeface="宋体" panose="02010600030101010101" pitchFamily="2" charset="-122"/>
              </a:rPr>
              <a:t> </a:t>
            </a:r>
            <a:r>
              <a:rPr kumimoji="1" lang="en-US" altLang="zh-CN" sz="2000" dirty="0">
                <a:ea typeface="宋体" panose="02010600030101010101" pitchFamily="2" charset="-122"/>
              </a:rPr>
              <a:t>print?</a:t>
            </a:r>
          </a:p>
          <a:p>
            <a:pPr marL="0" indent="0">
              <a:buFont typeface="Wingdings" panose="05000000000000000000" pitchFamily="2" charset="2"/>
              <a:buNone/>
            </a:pPr>
            <a:r>
              <a:rPr kumimoji="1" lang="en-US" altLang="zh-CN" sz="2000" dirty="0">
                <a:ea typeface="宋体" panose="02010600030101010101" pitchFamily="2" charset="-122"/>
              </a:rPr>
              <a:t>#include &lt;</a:t>
            </a:r>
            <a:r>
              <a:rPr kumimoji="1" lang="en-US" altLang="zh-CN" sz="2000" dirty="0" err="1">
                <a:ea typeface="宋体" panose="02010600030101010101" pitchFamily="2" charset="-122"/>
              </a:rPr>
              <a:t>stdio.h</a:t>
            </a:r>
            <a:r>
              <a:rPr kumimoji="1" lang="en-US" altLang="zh-CN" sz="2000" dirty="0">
                <a:ea typeface="宋体" panose="02010600030101010101" pitchFamily="2" charset="-122"/>
              </a:rPr>
              <a:t>&gt;</a:t>
            </a:r>
          </a:p>
          <a:p>
            <a:pPr marL="0" indent="0">
              <a:buFont typeface="Wingdings" panose="05000000000000000000" pitchFamily="2" charset="2"/>
              <a:buNone/>
            </a:pPr>
            <a:r>
              <a:rPr kumimoji="1" lang="en-US" altLang="zh-CN" sz="1600" dirty="0" err="1">
                <a:ea typeface="宋体" panose="02010600030101010101" pitchFamily="2" charset="-122"/>
              </a:rPr>
              <a:t>int</a:t>
            </a:r>
            <a:r>
              <a:rPr kumimoji="1" lang="en-US" altLang="zh-CN" sz="1600" dirty="0">
                <a:ea typeface="宋体" panose="02010600030101010101" pitchFamily="2" charset="-122"/>
              </a:rPr>
              <a:t> main(void)</a:t>
            </a:r>
          </a:p>
          <a:p>
            <a:pPr marL="0" indent="0">
              <a:buFont typeface="Wingdings" panose="05000000000000000000" pitchFamily="2" charset="2"/>
              <a:buNone/>
            </a:pPr>
            <a:r>
              <a:rPr kumimoji="1" lang="en-US" altLang="zh-CN" sz="1600" dirty="0">
                <a:ea typeface="宋体" panose="02010600030101010101" pitchFamily="2" charset="-122"/>
              </a:rPr>
              <a:t>{</a:t>
            </a:r>
          </a:p>
          <a:p>
            <a:pPr marL="0" indent="0">
              <a:buFont typeface="Wingdings" panose="05000000000000000000" pitchFamily="2" charset="2"/>
              <a:buNone/>
            </a:pPr>
            <a:r>
              <a:rPr kumimoji="1" lang="en-US" altLang="zh-CN" sz="1600" dirty="0">
                <a:ea typeface="宋体" panose="02010600030101010101" pitchFamily="2" charset="-122"/>
              </a:rPr>
              <a:t>	</a:t>
            </a:r>
            <a:r>
              <a:rPr kumimoji="1" lang="en-US" altLang="zh-CN" sz="1600" dirty="0" err="1">
                <a:ea typeface="宋体" panose="02010600030101010101" pitchFamily="2" charset="-122"/>
              </a:rPr>
              <a:t>int</a:t>
            </a:r>
            <a:r>
              <a:rPr kumimoji="1" lang="en-US" altLang="zh-CN" sz="1600" dirty="0">
                <a:ea typeface="宋体" panose="02010600030101010101" pitchFamily="2" charset="-122"/>
              </a:rPr>
              <a:t> </a:t>
            </a:r>
            <a:r>
              <a:rPr kumimoji="1" lang="en-US" altLang="zh-CN" sz="1600" dirty="0" err="1">
                <a:ea typeface="宋体" panose="02010600030101010101" pitchFamily="2" charset="-122"/>
              </a:rPr>
              <a:t>i</a:t>
            </a:r>
            <a:r>
              <a:rPr kumimoji="1" lang="en-US" altLang="zh-CN" sz="1600" dirty="0">
                <a:ea typeface="宋体" panose="02010600030101010101" pitchFamily="2" charset="-122"/>
              </a:rPr>
              <a:t> = 0; </a:t>
            </a:r>
          </a:p>
          <a:p>
            <a:pPr marL="0" indent="0">
              <a:buFont typeface="Wingdings" panose="05000000000000000000" pitchFamily="2" charset="2"/>
              <a:buNone/>
            </a:pPr>
            <a:r>
              <a:rPr kumimoji="1" lang="en-US" altLang="zh-CN" sz="1600" dirty="0">
                <a:ea typeface="宋体" panose="02010600030101010101" pitchFamily="2" charset="-122"/>
              </a:rPr>
              <a:t>                  while (++</a:t>
            </a:r>
            <a:r>
              <a:rPr kumimoji="1" lang="en-US" altLang="zh-CN" sz="1600" dirty="0" err="1">
                <a:ea typeface="宋体" panose="02010600030101010101" pitchFamily="2" charset="-122"/>
              </a:rPr>
              <a:t>i</a:t>
            </a:r>
            <a:r>
              <a:rPr kumimoji="1" lang="en-US" altLang="zh-CN" sz="1600" dirty="0">
                <a:ea typeface="宋体" panose="02010600030101010101" pitchFamily="2" charset="-122"/>
              </a:rPr>
              <a:t> &lt; 4) </a:t>
            </a:r>
          </a:p>
          <a:p>
            <a:pPr marL="0" indent="0">
              <a:buFont typeface="Wingdings" panose="05000000000000000000" pitchFamily="2" charset="2"/>
              <a:buNone/>
            </a:pPr>
            <a:r>
              <a:rPr kumimoji="1" lang="en-US" altLang="zh-CN" sz="1600" dirty="0">
                <a:ea typeface="宋体" panose="02010600030101010101" pitchFamily="2" charset="-122"/>
              </a:rPr>
              <a:t>		</a:t>
            </a:r>
            <a:r>
              <a:rPr kumimoji="1" lang="en-US" altLang="zh-CN" sz="1600" dirty="0" err="1">
                <a:ea typeface="宋体" panose="02010600030101010101" pitchFamily="2" charset="-122"/>
              </a:rPr>
              <a:t>printf</a:t>
            </a:r>
            <a:r>
              <a:rPr kumimoji="1" lang="en-US" altLang="zh-CN" sz="1600" dirty="0">
                <a:ea typeface="宋体" panose="02010600030101010101" pitchFamily="2" charset="-122"/>
              </a:rPr>
              <a:t>(“Hi!”);</a:t>
            </a:r>
          </a:p>
          <a:p>
            <a:pPr marL="0" indent="0">
              <a:buFont typeface="Wingdings" panose="05000000000000000000" pitchFamily="2" charset="2"/>
              <a:buNone/>
            </a:pPr>
            <a:r>
              <a:rPr kumimoji="1" lang="en-US" altLang="zh-CN" sz="1600" dirty="0">
                <a:ea typeface="宋体" panose="02010600030101010101" pitchFamily="2" charset="-122"/>
              </a:rPr>
              <a:t>	do </a:t>
            </a:r>
          </a:p>
          <a:p>
            <a:pPr marL="0" indent="0">
              <a:buFont typeface="Wingdings" panose="05000000000000000000" pitchFamily="2" charset="2"/>
              <a:buNone/>
            </a:pPr>
            <a:r>
              <a:rPr kumimoji="1" lang="en-US" altLang="zh-CN" sz="1600" dirty="0">
                <a:ea typeface="宋体" panose="02010600030101010101" pitchFamily="2" charset="-122"/>
              </a:rPr>
              <a:t>		</a:t>
            </a:r>
            <a:r>
              <a:rPr kumimoji="1" lang="en-US" altLang="zh-CN" sz="1600" dirty="0" err="1">
                <a:ea typeface="宋体" panose="02010600030101010101" pitchFamily="2" charset="-122"/>
              </a:rPr>
              <a:t>printf</a:t>
            </a:r>
            <a:r>
              <a:rPr kumimoji="1" lang="en-US" altLang="zh-CN" sz="1600" dirty="0">
                <a:ea typeface="宋体" panose="02010600030101010101" pitchFamily="2" charset="-122"/>
              </a:rPr>
              <a:t>(“Bye!”);</a:t>
            </a:r>
          </a:p>
          <a:p>
            <a:pPr marL="0" indent="0">
              <a:buFont typeface="Wingdings" panose="05000000000000000000" pitchFamily="2" charset="2"/>
              <a:buNone/>
            </a:pPr>
            <a:r>
              <a:rPr kumimoji="1" lang="en-US" altLang="zh-CN" sz="1600" dirty="0">
                <a:ea typeface="宋体" panose="02010600030101010101" pitchFamily="2" charset="-122"/>
              </a:rPr>
              <a:t>	while (</a:t>
            </a:r>
            <a:r>
              <a:rPr kumimoji="1" lang="en-US" altLang="zh-CN" sz="1600" dirty="0" err="1">
                <a:ea typeface="宋体" panose="02010600030101010101" pitchFamily="2" charset="-122"/>
              </a:rPr>
              <a:t>i</a:t>
            </a:r>
            <a:r>
              <a:rPr kumimoji="1" lang="en-US" altLang="zh-CN" sz="1600" dirty="0">
                <a:ea typeface="宋体" panose="02010600030101010101" pitchFamily="2" charset="-122"/>
              </a:rPr>
              <a:t>++ &lt; 8);</a:t>
            </a:r>
          </a:p>
          <a:p>
            <a:pPr marL="0" indent="0">
              <a:buFont typeface="Wingdings" panose="05000000000000000000" pitchFamily="2" charset="2"/>
              <a:buNone/>
            </a:pPr>
            <a:r>
              <a:rPr kumimoji="1" lang="en-US" altLang="zh-CN" sz="1600" dirty="0">
                <a:ea typeface="宋体" panose="02010600030101010101" pitchFamily="2" charset="-122"/>
              </a:rPr>
              <a:t>	return 0;</a:t>
            </a:r>
          </a:p>
          <a:p>
            <a:pPr marL="0" indent="0">
              <a:buFont typeface="Wingdings" panose="05000000000000000000" pitchFamily="2" charset="2"/>
              <a:buNone/>
            </a:pPr>
            <a:r>
              <a:rPr kumimoji="1" lang="en-US" altLang="zh-CN" sz="1600" dirty="0">
                <a:ea typeface="宋体" panose="02010600030101010101" pitchFamily="2" charset="-122"/>
              </a:rPr>
              <a:t>}</a:t>
            </a:r>
          </a:p>
          <a:p>
            <a:pPr marL="0" indent="0">
              <a:buNone/>
            </a:pPr>
            <a:r>
              <a:rPr kumimoji="1" lang="en-US" altLang="zh-CN" sz="1600" dirty="0" err="1">
                <a:ea typeface="宋体" panose="02010600030101010101" pitchFamily="2" charset="-122"/>
              </a:rPr>
              <a:t>int</a:t>
            </a:r>
            <a:r>
              <a:rPr kumimoji="1" lang="en-US" altLang="zh-CN" sz="1600" dirty="0">
                <a:ea typeface="宋体" panose="02010600030101010101" pitchFamily="2" charset="-122"/>
              </a:rPr>
              <a:t> main(void)</a:t>
            </a:r>
          </a:p>
          <a:p>
            <a:pPr marL="0" indent="0">
              <a:buNone/>
            </a:pPr>
            <a:r>
              <a:rPr kumimoji="1" lang="en-US" altLang="zh-CN" sz="1600" dirty="0">
                <a:ea typeface="宋体" panose="02010600030101010101" pitchFamily="2" charset="-122"/>
              </a:rPr>
              <a:t>{</a:t>
            </a:r>
          </a:p>
          <a:p>
            <a:pPr marL="0" indent="0">
              <a:buNone/>
            </a:pPr>
            <a:r>
              <a:rPr kumimoji="1" lang="en-US" altLang="zh-CN" sz="1600" dirty="0">
                <a:ea typeface="宋体" panose="02010600030101010101" pitchFamily="2" charset="-122"/>
              </a:rPr>
              <a:t>	</a:t>
            </a:r>
            <a:r>
              <a:rPr kumimoji="1" lang="en-US" altLang="zh-CN" sz="1600" dirty="0" err="1">
                <a:ea typeface="宋体" panose="02010600030101010101" pitchFamily="2" charset="-122"/>
              </a:rPr>
              <a:t>int</a:t>
            </a:r>
            <a:r>
              <a:rPr kumimoji="1" lang="en-US" altLang="zh-CN" sz="1600" dirty="0">
                <a:ea typeface="宋体" panose="02010600030101010101" pitchFamily="2" charset="-122"/>
              </a:rPr>
              <a:t> </a:t>
            </a:r>
            <a:r>
              <a:rPr kumimoji="1" lang="en-US" altLang="zh-CN" sz="1600" dirty="0" err="1">
                <a:ea typeface="宋体" panose="02010600030101010101" pitchFamily="2" charset="-122"/>
              </a:rPr>
              <a:t>i</a:t>
            </a:r>
            <a:r>
              <a:rPr kumimoji="1" lang="en-US" altLang="zh-CN" sz="1600" dirty="0">
                <a:ea typeface="宋体" panose="02010600030101010101" pitchFamily="2" charset="-122"/>
              </a:rPr>
              <a:t> ; char </a:t>
            </a:r>
            <a:r>
              <a:rPr kumimoji="1" lang="en-US" altLang="zh-CN" sz="1600" dirty="0" err="1">
                <a:ea typeface="宋体" panose="02010600030101010101" pitchFamily="2" charset="-122"/>
              </a:rPr>
              <a:t>ch</a:t>
            </a:r>
            <a:r>
              <a:rPr kumimoji="1" lang="en-US" altLang="zh-CN" sz="1600" dirty="0">
                <a:ea typeface="宋体" panose="02010600030101010101" pitchFamily="2" charset="-122"/>
              </a:rPr>
              <a:t>; </a:t>
            </a:r>
          </a:p>
          <a:p>
            <a:pPr marL="0" indent="0">
              <a:buNone/>
            </a:pPr>
            <a:r>
              <a:rPr kumimoji="1" lang="en-US" altLang="zh-CN" sz="1600" dirty="0">
                <a:ea typeface="宋体" panose="02010600030101010101" pitchFamily="2" charset="-122"/>
              </a:rPr>
              <a:t>	for (</a:t>
            </a:r>
            <a:r>
              <a:rPr kumimoji="1" lang="en-US" altLang="zh-CN" sz="1600" dirty="0" err="1">
                <a:ea typeface="宋体" panose="02010600030101010101" pitchFamily="2" charset="-122"/>
              </a:rPr>
              <a:t>i</a:t>
            </a:r>
            <a:r>
              <a:rPr kumimoji="1" lang="en-US" altLang="zh-CN" sz="1600" dirty="0">
                <a:ea typeface="宋体" panose="02010600030101010101" pitchFamily="2" charset="-122"/>
              </a:rPr>
              <a:t> = 0,  </a:t>
            </a:r>
            <a:r>
              <a:rPr kumimoji="1" lang="en-US" altLang="zh-CN" sz="1600" dirty="0" err="1">
                <a:ea typeface="宋体" panose="02010600030101010101" pitchFamily="2" charset="-122"/>
              </a:rPr>
              <a:t>ch</a:t>
            </a:r>
            <a:r>
              <a:rPr kumimoji="1" lang="en-US" altLang="zh-CN" sz="1600" dirty="0">
                <a:ea typeface="宋体" panose="02010600030101010101" pitchFamily="2" charset="-122"/>
              </a:rPr>
              <a:t> = ‘A’; </a:t>
            </a:r>
            <a:r>
              <a:rPr kumimoji="1" lang="en-US" altLang="zh-CN" sz="1600" dirty="0" err="1">
                <a:ea typeface="宋体" panose="02010600030101010101" pitchFamily="2" charset="-122"/>
              </a:rPr>
              <a:t>i</a:t>
            </a:r>
            <a:r>
              <a:rPr kumimoji="1" lang="en-US" altLang="zh-CN" sz="1600" dirty="0">
                <a:ea typeface="宋体" panose="02010600030101010101" pitchFamily="2" charset="-122"/>
              </a:rPr>
              <a:t> &lt; 4;  </a:t>
            </a:r>
            <a:r>
              <a:rPr kumimoji="1" lang="en-US" altLang="zh-CN" sz="1600" dirty="0" err="1">
                <a:ea typeface="宋体" panose="02010600030101010101" pitchFamily="2" charset="-122"/>
              </a:rPr>
              <a:t>i</a:t>
            </a:r>
            <a:r>
              <a:rPr kumimoji="1" lang="en-US" altLang="zh-CN" sz="1600" dirty="0">
                <a:ea typeface="宋体" panose="02010600030101010101" pitchFamily="2" charset="-122"/>
              </a:rPr>
              <a:t>++, </a:t>
            </a:r>
            <a:r>
              <a:rPr kumimoji="1" lang="en-US" altLang="zh-CN" sz="1600" dirty="0" err="1">
                <a:ea typeface="宋体" panose="02010600030101010101" pitchFamily="2" charset="-122"/>
              </a:rPr>
              <a:t>ch</a:t>
            </a:r>
            <a:r>
              <a:rPr kumimoji="1" lang="en-US" altLang="zh-CN" sz="1600" dirty="0">
                <a:ea typeface="宋体" panose="02010600030101010101" pitchFamily="2" charset="-122"/>
              </a:rPr>
              <a:t> += 2)</a:t>
            </a:r>
          </a:p>
          <a:p>
            <a:pPr marL="0" indent="0">
              <a:buNone/>
            </a:pPr>
            <a:r>
              <a:rPr kumimoji="1" lang="en-US" altLang="zh-CN" sz="1600" dirty="0">
                <a:ea typeface="宋体" panose="02010600030101010101" pitchFamily="2" charset="-122"/>
              </a:rPr>
              <a:t>		</a:t>
            </a:r>
            <a:r>
              <a:rPr kumimoji="1" lang="en-US" altLang="zh-CN" sz="1600" dirty="0" err="1">
                <a:ea typeface="宋体" panose="02010600030101010101" pitchFamily="2" charset="-122"/>
              </a:rPr>
              <a:t>printf</a:t>
            </a:r>
            <a:r>
              <a:rPr kumimoji="1" lang="en-US" altLang="zh-CN" sz="1600" dirty="0">
                <a:ea typeface="宋体" panose="02010600030101010101" pitchFamily="2" charset="-122"/>
              </a:rPr>
              <a:t>(“%c”, </a:t>
            </a:r>
            <a:r>
              <a:rPr kumimoji="1" lang="en-US" altLang="zh-CN" sz="1600" dirty="0" err="1">
                <a:ea typeface="宋体" panose="02010600030101010101" pitchFamily="2" charset="-122"/>
              </a:rPr>
              <a:t>ch</a:t>
            </a:r>
            <a:r>
              <a:rPr kumimoji="1" lang="en-US" altLang="zh-CN" sz="1600" dirty="0">
                <a:ea typeface="宋体" panose="02010600030101010101" pitchFamily="2" charset="-122"/>
              </a:rPr>
              <a:t>);</a:t>
            </a:r>
          </a:p>
          <a:p>
            <a:pPr marL="0" indent="0">
              <a:buNone/>
            </a:pPr>
            <a:r>
              <a:rPr kumimoji="1" lang="en-US" altLang="zh-CN" sz="1600" dirty="0">
                <a:ea typeface="宋体" panose="02010600030101010101" pitchFamily="2" charset="-122"/>
              </a:rPr>
              <a:t>	return 0;</a:t>
            </a:r>
          </a:p>
          <a:p>
            <a:pPr marL="0" indent="0">
              <a:buNone/>
            </a:pPr>
            <a:r>
              <a:rPr kumimoji="1" lang="en-US" altLang="zh-CN" sz="1600" dirty="0">
                <a:ea typeface="宋体" panose="02010600030101010101" pitchFamily="2" charset="-122"/>
              </a:rPr>
              <a:t>}</a:t>
            </a:r>
            <a:endParaRPr kumimoji="1" lang="zh-CN" altLang="en-US" sz="1600" dirty="0">
              <a:ea typeface="宋体" panose="02010600030101010101" pitchFamily="2" charset="-122"/>
            </a:endParaRPr>
          </a:p>
        </p:txBody>
      </p:sp>
    </p:spTree>
    <p:extLst>
      <p:ext uri="{BB962C8B-B14F-4D97-AF65-F5344CB8AC3E}">
        <p14:creationId xmlns:p14="http://schemas.microsoft.com/office/powerpoint/2010/main" val="696275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EF9A792A-08EF-484D-A5A6-05CE8D545AA1}"/>
              </a:ext>
            </a:extLst>
          </p:cNvPr>
          <p:cNvSpPr>
            <a:spLocks noGrp="1"/>
          </p:cNvSpPr>
          <p:nvPr>
            <p:ph type="title"/>
          </p:nvPr>
        </p:nvSpPr>
        <p:spPr/>
        <p:txBody>
          <a:bodyPr/>
          <a:lstStyle/>
          <a:p>
            <a:r>
              <a:rPr kumimoji="1" lang="en-US" altLang="zh-CN" dirty="0">
                <a:ea typeface="宋体" panose="02010600030101010101" pitchFamily="2" charset="-122"/>
              </a:rPr>
              <a:t>Exercise-2</a:t>
            </a:r>
            <a:endParaRPr kumimoji="1" lang="zh-CN" altLang="en-US" dirty="0">
              <a:ea typeface="宋体" panose="02010600030101010101" pitchFamily="2" charset="-122"/>
            </a:endParaRPr>
          </a:p>
        </p:txBody>
      </p:sp>
      <p:sp>
        <p:nvSpPr>
          <p:cNvPr id="2" name="内容占位符 2">
            <a:extLst>
              <a:ext uri="{FF2B5EF4-FFF2-40B4-BE49-F238E27FC236}">
                <a16:creationId xmlns:a16="http://schemas.microsoft.com/office/drawing/2014/main" id="{90EE6A8E-2413-41C8-9242-680BDFF041C6}"/>
              </a:ext>
            </a:extLst>
          </p:cNvPr>
          <p:cNvSpPr>
            <a:spLocks noGrp="1"/>
          </p:cNvSpPr>
          <p:nvPr>
            <p:ph idx="1"/>
          </p:nvPr>
        </p:nvSpPr>
        <p:spPr>
          <a:xfrm>
            <a:off x="152400" y="914400"/>
            <a:ext cx="8839200" cy="5791200"/>
          </a:xfrm>
        </p:spPr>
        <p:txBody>
          <a:bodyPr/>
          <a:lstStyle/>
          <a:p>
            <a:pPr marL="0" indent="0">
              <a:buFont typeface="Wingdings" panose="05000000000000000000" pitchFamily="2" charset="2"/>
              <a:buNone/>
            </a:pPr>
            <a:r>
              <a:rPr kumimoji="1" lang="en-US" altLang="zh-CN" sz="2000" dirty="0">
                <a:ea typeface="宋体" panose="02010600030101010101" pitchFamily="2" charset="-122"/>
              </a:rPr>
              <a:t>What</a:t>
            </a:r>
            <a:r>
              <a:rPr kumimoji="1" lang="zh-CN" altLang="en-US" sz="2000" dirty="0">
                <a:ea typeface="宋体" panose="02010600030101010101" pitchFamily="2" charset="-122"/>
              </a:rPr>
              <a:t> </a:t>
            </a:r>
            <a:r>
              <a:rPr kumimoji="1" lang="en-US" altLang="zh-CN" sz="2000" dirty="0">
                <a:ea typeface="宋体" panose="02010600030101010101" pitchFamily="2" charset="-122"/>
              </a:rPr>
              <a:t>will</a:t>
            </a:r>
            <a:r>
              <a:rPr kumimoji="1" lang="zh-CN" altLang="en-US" sz="2000" dirty="0">
                <a:ea typeface="宋体" panose="02010600030101010101" pitchFamily="2" charset="-122"/>
              </a:rPr>
              <a:t> </a:t>
            </a:r>
            <a:r>
              <a:rPr kumimoji="1" lang="en-US" altLang="zh-CN" sz="2000" dirty="0">
                <a:ea typeface="宋体" panose="02010600030101010101" pitchFamily="2" charset="-122"/>
              </a:rPr>
              <a:t>each of the</a:t>
            </a:r>
            <a:r>
              <a:rPr kumimoji="1" lang="zh-CN" altLang="en-US" sz="2000" dirty="0">
                <a:ea typeface="宋体" panose="02010600030101010101" pitchFamily="2" charset="-122"/>
              </a:rPr>
              <a:t> </a:t>
            </a:r>
            <a:r>
              <a:rPr kumimoji="1" lang="en-US" altLang="zh-CN" sz="2000" dirty="0">
                <a:ea typeface="宋体" panose="02010600030101010101" pitchFamily="2" charset="-122"/>
              </a:rPr>
              <a:t>following</a:t>
            </a:r>
            <a:r>
              <a:rPr kumimoji="1" lang="zh-CN" altLang="en-US" sz="2000" dirty="0">
                <a:ea typeface="宋体" panose="02010600030101010101" pitchFamily="2" charset="-122"/>
              </a:rPr>
              <a:t> </a:t>
            </a:r>
            <a:r>
              <a:rPr kumimoji="1" lang="en-US" altLang="zh-CN" sz="2000" dirty="0">
                <a:ea typeface="宋体" panose="02010600030101010101" pitchFamily="2" charset="-122"/>
              </a:rPr>
              <a:t>program</a:t>
            </a:r>
            <a:r>
              <a:rPr kumimoji="1" lang="zh-CN" altLang="en-US" sz="2000" dirty="0">
                <a:ea typeface="宋体" panose="02010600030101010101" pitchFamily="2" charset="-122"/>
              </a:rPr>
              <a:t> </a:t>
            </a:r>
            <a:r>
              <a:rPr kumimoji="1" lang="en-US" altLang="zh-CN" sz="2000" dirty="0">
                <a:ea typeface="宋体" panose="02010600030101010101" pitchFamily="2" charset="-122"/>
              </a:rPr>
              <a:t>print?</a:t>
            </a:r>
          </a:p>
          <a:p>
            <a:pPr marL="0" indent="0">
              <a:buFont typeface="Wingdings" panose="05000000000000000000" pitchFamily="2" charset="2"/>
              <a:buNone/>
            </a:pPr>
            <a:r>
              <a:rPr kumimoji="1" lang="en-US" altLang="zh-CN" sz="2000" dirty="0">
                <a:ea typeface="宋体" panose="02010600030101010101" pitchFamily="2" charset="-122"/>
              </a:rPr>
              <a:t>#include &lt;</a:t>
            </a:r>
            <a:r>
              <a:rPr kumimoji="1" lang="en-US" altLang="zh-CN" sz="2000" dirty="0" err="1">
                <a:ea typeface="宋体" panose="02010600030101010101" pitchFamily="2" charset="-122"/>
              </a:rPr>
              <a:t>stdio.h</a:t>
            </a:r>
            <a:r>
              <a:rPr kumimoji="1" lang="en-US" altLang="zh-CN" sz="2000" dirty="0">
                <a:ea typeface="宋体" panose="02010600030101010101" pitchFamily="2" charset="-122"/>
              </a:rPr>
              <a:t>&gt;</a:t>
            </a:r>
          </a:p>
          <a:p>
            <a:pPr marL="0" indent="0">
              <a:buFont typeface="Wingdings" panose="05000000000000000000" pitchFamily="2" charset="2"/>
              <a:buNone/>
            </a:pPr>
            <a:r>
              <a:rPr kumimoji="1" lang="en-US" altLang="zh-CN" sz="1600" dirty="0" err="1">
                <a:ea typeface="宋体" panose="02010600030101010101" pitchFamily="2" charset="-122"/>
              </a:rPr>
              <a:t>int</a:t>
            </a:r>
            <a:r>
              <a:rPr kumimoji="1" lang="en-US" altLang="zh-CN" sz="1600" dirty="0">
                <a:ea typeface="宋体" panose="02010600030101010101" pitchFamily="2" charset="-122"/>
              </a:rPr>
              <a:t> main(void)</a:t>
            </a:r>
          </a:p>
          <a:p>
            <a:pPr marL="0" indent="0">
              <a:buFont typeface="Wingdings" panose="05000000000000000000" pitchFamily="2" charset="2"/>
              <a:buNone/>
            </a:pPr>
            <a:r>
              <a:rPr kumimoji="1" lang="en-US" altLang="zh-CN" sz="1600" dirty="0">
                <a:ea typeface="宋体" panose="02010600030101010101" pitchFamily="2" charset="-122"/>
              </a:rPr>
              <a:t>{</a:t>
            </a:r>
          </a:p>
          <a:p>
            <a:pPr marL="0" indent="0">
              <a:buFont typeface="Wingdings" panose="05000000000000000000" pitchFamily="2" charset="2"/>
              <a:buNone/>
            </a:pPr>
            <a:r>
              <a:rPr kumimoji="1" lang="en-US" altLang="zh-CN" sz="1600" dirty="0">
                <a:ea typeface="宋体" panose="02010600030101010101" pitchFamily="2" charset="-122"/>
              </a:rPr>
              <a:t>	</a:t>
            </a:r>
            <a:r>
              <a:rPr kumimoji="1" lang="en-US" altLang="zh-CN" sz="1600" dirty="0" err="1">
                <a:ea typeface="宋体" panose="02010600030101010101" pitchFamily="2" charset="-122"/>
              </a:rPr>
              <a:t>int</a:t>
            </a:r>
            <a:r>
              <a:rPr kumimoji="1" lang="en-US" altLang="zh-CN" sz="1600" dirty="0">
                <a:ea typeface="宋体" panose="02010600030101010101" pitchFamily="2" charset="-122"/>
              </a:rPr>
              <a:t> k; </a:t>
            </a:r>
          </a:p>
          <a:p>
            <a:pPr marL="0" indent="0">
              <a:buFont typeface="Wingdings" panose="05000000000000000000" pitchFamily="2" charset="2"/>
              <a:buNone/>
            </a:pPr>
            <a:r>
              <a:rPr kumimoji="1" lang="en-US" altLang="zh-CN" sz="1600" dirty="0">
                <a:ea typeface="宋体" panose="02010600030101010101" pitchFamily="2" charset="-122"/>
              </a:rPr>
              <a:t>                  for (k = 1, </a:t>
            </a:r>
            <a:r>
              <a:rPr kumimoji="1" lang="en-US" altLang="zh-CN" sz="1600" dirty="0" err="1">
                <a:ea typeface="宋体" panose="02010600030101010101" pitchFamily="2" charset="-122"/>
              </a:rPr>
              <a:t>printf</a:t>
            </a:r>
            <a:r>
              <a:rPr kumimoji="1" lang="en-US" altLang="zh-CN" sz="1600" dirty="0">
                <a:ea typeface="宋体" panose="02010600030101010101" pitchFamily="2" charset="-122"/>
              </a:rPr>
              <a:t>(“%d: Hi!\n”, k); </a:t>
            </a:r>
            <a:r>
              <a:rPr kumimoji="1" lang="en-US" altLang="zh-CN" sz="1600" dirty="0" err="1">
                <a:ea typeface="宋体" panose="02010600030101010101" pitchFamily="2" charset="-122"/>
              </a:rPr>
              <a:t>printf</a:t>
            </a:r>
            <a:r>
              <a:rPr kumimoji="1" lang="en-US" altLang="zh-CN" sz="1600" dirty="0">
                <a:ea typeface="宋体" panose="02010600030101010101" pitchFamily="2" charset="-122"/>
              </a:rPr>
              <a:t>(“k=%</a:t>
            </a:r>
            <a:r>
              <a:rPr kumimoji="1" lang="en-US" altLang="zh-CN" sz="1600" dirty="0" err="1">
                <a:ea typeface="宋体" panose="02010600030101010101" pitchFamily="2" charset="-122"/>
              </a:rPr>
              <a:t>d”,k</a:t>
            </a:r>
            <a:r>
              <a:rPr kumimoji="1" lang="en-US" altLang="zh-CN" sz="1600" dirty="0">
                <a:ea typeface="宋体" panose="02010600030101010101" pitchFamily="2" charset="-122"/>
              </a:rPr>
              <a:t>), k*k &lt; 26; k+=2, </a:t>
            </a:r>
          </a:p>
          <a:p>
            <a:pPr marL="0" indent="0">
              <a:buFont typeface="Wingdings" panose="05000000000000000000" pitchFamily="2" charset="2"/>
              <a:buNone/>
            </a:pPr>
            <a:r>
              <a:rPr kumimoji="1" lang="en-US" altLang="zh-CN" sz="1600" dirty="0">
                <a:ea typeface="宋体" panose="02010600030101010101" pitchFamily="2" charset="-122"/>
              </a:rPr>
              <a:t>		</a:t>
            </a:r>
            <a:r>
              <a:rPr kumimoji="1" lang="en-US" altLang="zh-CN" sz="1600" dirty="0" err="1">
                <a:ea typeface="宋体" panose="02010600030101010101" pitchFamily="2" charset="-122"/>
              </a:rPr>
              <a:t>printf</a:t>
            </a:r>
            <a:r>
              <a:rPr kumimoji="1" lang="en-US" altLang="zh-CN" sz="1600" dirty="0">
                <a:ea typeface="宋体" panose="02010600030101010101" pitchFamily="2" charset="-122"/>
              </a:rPr>
              <a:t>(“Now k is %d”, k)) </a:t>
            </a:r>
          </a:p>
          <a:p>
            <a:pPr marL="0" indent="0">
              <a:buFont typeface="Wingdings" panose="05000000000000000000" pitchFamily="2" charset="2"/>
              <a:buNone/>
            </a:pPr>
            <a:r>
              <a:rPr kumimoji="1" lang="en-US" altLang="zh-CN" sz="1600" dirty="0">
                <a:ea typeface="宋体" panose="02010600030101010101" pitchFamily="2" charset="-122"/>
              </a:rPr>
              <a:t>	     </a:t>
            </a:r>
            <a:r>
              <a:rPr kumimoji="1" lang="en-US" altLang="zh-CN" sz="1600" dirty="0" err="1">
                <a:ea typeface="宋体" panose="02010600030101010101" pitchFamily="2" charset="-122"/>
              </a:rPr>
              <a:t>printf</a:t>
            </a:r>
            <a:r>
              <a:rPr kumimoji="1" lang="en-US" altLang="zh-CN" sz="1600" dirty="0">
                <a:ea typeface="宋体" panose="02010600030101010101" pitchFamily="2" charset="-122"/>
              </a:rPr>
              <a:t>(“k is %d in the loop \n”, k);</a:t>
            </a:r>
          </a:p>
          <a:p>
            <a:pPr marL="0" indent="0">
              <a:buFont typeface="Wingdings" panose="05000000000000000000" pitchFamily="2" charset="2"/>
              <a:buNone/>
            </a:pPr>
            <a:r>
              <a:rPr kumimoji="1" lang="en-US" altLang="zh-CN" sz="1600" dirty="0">
                <a:ea typeface="宋体" panose="02010600030101010101" pitchFamily="2" charset="-122"/>
              </a:rPr>
              <a:t>	return 0;</a:t>
            </a:r>
          </a:p>
          <a:p>
            <a:pPr marL="0" indent="0">
              <a:buFont typeface="Wingdings" panose="05000000000000000000" pitchFamily="2" charset="2"/>
              <a:buNone/>
            </a:pPr>
            <a:r>
              <a:rPr kumimoji="1" lang="en-US" altLang="zh-CN" sz="1600" dirty="0">
                <a:ea typeface="宋体" panose="02010600030101010101" pitchFamily="2" charset="-122"/>
              </a:rPr>
              <a:t>}</a:t>
            </a:r>
          </a:p>
        </p:txBody>
      </p:sp>
    </p:spTree>
    <p:extLst>
      <p:ext uri="{BB962C8B-B14F-4D97-AF65-F5344CB8AC3E}">
        <p14:creationId xmlns:p14="http://schemas.microsoft.com/office/powerpoint/2010/main" val="39252403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a:extLst>
              <a:ext uri="{FF2B5EF4-FFF2-40B4-BE49-F238E27FC236}">
                <a16:creationId xmlns:a16="http://schemas.microsoft.com/office/drawing/2014/main" id="{91046FEF-D338-488F-A6F3-1ADA13821578}"/>
              </a:ext>
            </a:extLst>
          </p:cNvPr>
          <p:cNvSpPr>
            <a:spLocks noGrp="1"/>
          </p:cNvSpPr>
          <p:nvPr>
            <p:ph type="title"/>
          </p:nvPr>
        </p:nvSpPr>
        <p:spPr>
          <a:xfrm>
            <a:off x="293688" y="76200"/>
            <a:ext cx="8001000" cy="685800"/>
          </a:xfrm>
        </p:spPr>
        <p:txBody>
          <a:bodyPr/>
          <a:lstStyle/>
          <a:p>
            <a:r>
              <a:rPr kumimoji="1" lang="en-US" altLang="zh-CN"/>
              <a:t>Homework-1</a:t>
            </a:r>
            <a:endParaRPr kumimoji="1" lang="zh-CN" altLang="en-US"/>
          </a:p>
        </p:txBody>
      </p:sp>
      <p:sp>
        <p:nvSpPr>
          <p:cNvPr id="96259" name="内容占位符 2">
            <a:extLst>
              <a:ext uri="{FF2B5EF4-FFF2-40B4-BE49-F238E27FC236}">
                <a16:creationId xmlns:a16="http://schemas.microsoft.com/office/drawing/2014/main" id="{A7E5D8CE-9689-41BB-B50B-444DD9336C68}"/>
              </a:ext>
            </a:extLst>
          </p:cNvPr>
          <p:cNvSpPr>
            <a:spLocks noGrp="1"/>
          </p:cNvSpPr>
          <p:nvPr>
            <p:ph idx="1"/>
          </p:nvPr>
        </p:nvSpPr>
        <p:spPr/>
        <p:txBody>
          <a:bodyPr/>
          <a:lstStyle/>
          <a:p>
            <a:r>
              <a:rPr kumimoji="1" lang="en-US" altLang="zh-CN">
                <a:ea typeface="宋体" panose="02010600030101010101" pitchFamily="2" charset="-122"/>
              </a:rPr>
              <a:t>Print the figures below</a:t>
            </a:r>
            <a:endParaRPr kumimoji="1" lang="zh-CN" altLang="en-US">
              <a:ea typeface="宋体" panose="02010600030101010101" pitchFamily="2" charset="-122"/>
            </a:endParaRPr>
          </a:p>
        </p:txBody>
      </p:sp>
      <p:sp>
        <p:nvSpPr>
          <p:cNvPr id="96260" name="Rectangle 3">
            <a:extLst>
              <a:ext uri="{FF2B5EF4-FFF2-40B4-BE49-F238E27FC236}">
                <a16:creationId xmlns:a16="http://schemas.microsoft.com/office/drawing/2014/main" id="{5A705480-2F07-4D38-A6FE-64F02815AF74}"/>
              </a:ext>
            </a:extLst>
          </p:cNvPr>
          <p:cNvSpPr>
            <a:spLocks noChangeArrowheads="1"/>
          </p:cNvSpPr>
          <p:nvPr/>
        </p:nvSpPr>
        <p:spPr bwMode="auto">
          <a:xfrm>
            <a:off x="755650" y="1628775"/>
            <a:ext cx="2232025" cy="34877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endParaRPr lang="en-US" altLang="zh-CN" sz="2800">
              <a:solidFill>
                <a:srgbClr val="FFFF00"/>
              </a:solidFill>
              <a:latin typeface="Tahoma" panose="020B0604030504040204" pitchFamily="34" charset="0"/>
              <a:sym typeface="Wingdings" panose="05000000000000000000" pitchFamily="2"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DC4551FF-3402-429B-A2D8-5BCF4CC13714}"/>
              </a:ext>
            </a:extLst>
          </p:cNvPr>
          <p:cNvSpPr>
            <a:spLocks noGrp="1"/>
          </p:cNvSpPr>
          <p:nvPr>
            <p:ph type="title"/>
          </p:nvPr>
        </p:nvSpPr>
        <p:spPr/>
        <p:txBody>
          <a:bodyPr/>
          <a:lstStyle/>
          <a:p>
            <a:r>
              <a:rPr lang="en-US" altLang="zh-CN"/>
              <a:t>Rewrite the summation program </a:t>
            </a:r>
            <a:endParaRPr lang="zh-CN" altLang="en-US"/>
          </a:p>
        </p:txBody>
      </p:sp>
      <p:sp>
        <p:nvSpPr>
          <p:cNvPr id="12291" name="Rectangle 3">
            <a:extLst>
              <a:ext uri="{FF2B5EF4-FFF2-40B4-BE49-F238E27FC236}">
                <a16:creationId xmlns:a16="http://schemas.microsoft.com/office/drawing/2014/main" id="{A70564C4-616F-4952-A46D-1C01A554E77C}"/>
              </a:ext>
            </a:extLst>
          </p:cNvPr>
          <p:cNvSpPr txBox="1">
            <a:spLocks noChangeArrowheads="1"/>
          </p:cNvSpPr>
          <p:nvPr/>
        </p:nvSpPr>
        <p:spPr bwMode="auto">
          <a:xfrm>
            <a:off x="304800" y="990600"/>
            <a:ext cx="8348663" cy="4572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93863" indent="-38735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lvl="3" eaLnBrk="1" hangingPunct="1">
              <a:lnSpc>
                <a:spcPct val="4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a:t>
            </a:r>
          </a:p>
          <a:p>
            <a:pPr lvl="3" eaLnBrk="1" hangingPunct="1">
              <a:lnSpc>
                <a:spcPct val="4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a:t>
            </a:r>
          </a:p>
          <a:p>
            <a:pPr lvl="3" eaLnBrk="1" hangingPunct="1">
              <a:lnSpc>
                <a:spcPct val="4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int sum=0;</a:t>
            </a:r>
          </a:p>
          <a:p>
            <a:pPr lvl="3" eaLnBrk="1" hangingPunct="1">
              <a:lnSpc>
                <a:spcPct val="8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int n=1;			/*Initialization*/</a:t>
            </a:r>
          </a:p>
          <a:p>
            <a:pPr lvl="3" eaLnBrk="1" hangingPunct="1">
              <a:lnSpc>
                <a:spcPct val="80000"/>
              </a:lnSpc>
              <a:buClr>
                <a:srgbClr val="CC0000"/>
              </a:buClr>
              <a:buFont typeface="Wingdings" panose="05000000000000000000" pitchFamily="2" charset="2"/>
              <a:buNone/>
            </a:pPr>
            <a:r>
              <a:rPr kumimoji="0" lang="en-US" altLang="zh-CN" sz="3000" b="0">
                <a:solidFill>
                  <a:srgbClr val="000000"/>
                </a:solidFill>
                <a:latin typeface="Times New Roman" panose="02020603050405020304" pitchFamily="18" charset="0"/>
                <a:ea typeface="宋体" panose="02010600030101010101" pitchFamily="2" charset="-122"/>
              </a:rPr>
              <a:t>while</a:t>
            </a:r>
            <a:r>
              <a:rPr kumimoji="0" lang="en-US" altLang="zh-CN" sz="3000">
                <a:solidFill>
                  <a:srgbClr val="000000"/>
                </a:solidFill>
                <a:latin typeface="Times New Roman" panose="02020603050405020304" pitchFamily="18" charset="0"/>
                <a:ea typeface="宋体" panose="02010600030101010101" pitchFamily="2" charset="-122"/>
              </a:rPr>
              <a:t> (n&lt;=100)	/*Testing condition*/</a:t>
            </a:r>
          </a:p>
          <a:p>
            <a:pPr lvl="3" eaLnBrk="1" hangingPunct="1">
              <a:lnSpc>
                <a:spcPct val="8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a:t>
            </a:r>
          </a:p>
          <a:p>
            <a:pPr lvl="3" eaLnBrk="1" hangingPunct="1">
              <a:lnSpc>
                <a:spcPct val="8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	sum += n;		/* Actions */</a:t>
            </a:r>
          </a:p>
          <a:p>
            <a:pPr lvl="3" eaLnBrk="1" hangingPunct="1">
              <a:lnSpc>
                <a:spcPct val="8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	n++;			/*Updating*/</a:t>
            </a:r>
          </a:p>
          <a:p>
            <a:pPr lvl="3" eaLnBrk="1" hangingPunct="1">
              <a:lnSpc>
                <a:spcPct val="8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a:t>
            </a:r>
          </a:p>
          <a:p>
            <a:pPr lvl="3" eaLnBrk="1" hangingPunct="1">
              <a:lnSpc>
                <a:spcPct val="8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printf(“sum=%d\n”,sum);</a:t>
            </a:r>
          </a:p>
          <a:p>
            <a:pPr lvl="3" eaLnBrk="1" hangingPunct="1">
              <a:lnSpc>
                <a:spcPct val="25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a:t>
            </a:r>
          </a:p>
          <a:p>
            <a:pPr lvl="3" eaLnBrk="1" hangingPunct="1">
              <a:lnSpc>
                <a:spcPct val="25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a:t>
            </a:r>
          </a:p>
        </p:txBody>
      </p:sp>
      <p:sp>
        <p:nvSpPr>
          <p:cNvPr id="10" name="Line 4">
            <a:extLst>
              <a:ext uri="{FF2B5EF4-FFF2-40B4-BE49-F238E27FC236}">
                <a16:creationId xmlns:a16="http://schemas.microsoft.com/office/drawing/2014/main" id="{4795F251-E076-4475-9148-F43BA4A05549}"/>
              </a:ext>
            </a:extLst>
          </p:cNvPr>
          <p:cNvSpPr>
            <a:spLocks noChangeShapeType="1"/>
          </p:cNvSpPr>
          <p:nvPr/>
        </p:nvSpPr>
        <p:spPr bwMode="auto">
          <a:xfrm flipH="1">
            <a:off x="1033463" y="2514600"/>
            <a:ext cx="533400" cy="0"/>
          </a:xfrm>
          <a:prstGeom prst="line">
            <a:avLst/>
          </a:prstGeom>
          <a:noFill/>
          <a:ln w="9525">
            <a:solidFill>
              <a:srgbClr val="000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latin typeface="Arial" charset="0"/>
              <a:ea typeface="宋体" charset="0"/>
              <a:cs typeface="宋体" charset="0"/>
            </a:endParaRPr>
          </a:p>
        </p:txBody>
      </p:sp>
      <p:sp>
        <p:nvSpPr>
          <p:cNvPr id="11" name="Line 5">
            <a:extLst>
              <a:ext uri="{FF2B5EF4-FFF2-40B4-BE49-F238E27FC236}">
                <a16:creationId xmlns:a16="http://schemas.microsoft.com/office/drawing/2014/main" id="{BF039482-C589-49BE-9038-9163E3BC6466}"/>
              </a:ext>
            </a:extLst>
          </p:cNvPr>
          <p:cNvSpPr>
            <a:spLocks noChangeShapeType="1"/>
          </p:cNvSpPr>
          <p:nvPr/>
        </p:nvSpPr>
        <p:spPr bwMode="auto">
          <a:xfrm>
            <a:off x="1033463" y="2514600"/>
            <a:ext cx="0" cy="1905000"/>
          </a:xfrm>
          <a:prstGeom prst="line">
            <a:avLst/>
          </a:prstGeom>
          <a:noFill/>
          <a:ln w="9525">
            <a:solidFill>
              <a:srgbClr val="000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latin typeface="Arial" charset="0"/>
              <a:ea typeface="宋体" charset="0"/>
              <a:cs typeface="宋体" charset="0"/>
            </a:endParaRPr>
          </a:p>
        </p:txBody>
      </p:sp>
      <p:sp>
        <p:nvSpPr>
          <p:cNvPr id="12" name="Line 6">
            <a:extLst>
              <a:ext uri="{FF2B5EF4-FFF2-40B4-BE49-F238E27FC236}">
                <a16:creationId xmlns:a16="http://schemas.microsoft.com/office/drawing/2014/main" id="{47A76D85-C788-4AA4-B4E4-FBE95A57CB36}"/>
              </a:ext>
            </a:extLst>
          </p:cNvPr>
          <p:cNvSpPr>
            <a:spLocks noChangeShapeType="1"/>
          </p:cNvSpPr>
          <p:nvPr/>
        </p:nvSpPr>
        <p:spPr bwMode="auto">
          <a:xfrm>
            <a:off x="1033463" y="4724400"/>
            <a:ext cx="533400" cy="0"/>
          </a:xfrm>
          <a:prstGeom prst="line">
            <a:avLst/>
          </a:prstGeom>
          <a:noFill/>
          <a:ln w="9525">
            <a:solidFill>
              <a:srgbClr val="000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latin typeface="Arial" charset="0"/>
              <a:ea typeface="宋体" charset="0"/>
              <a:cs typeface="宋体" charset="0"/>
            </a:endParaRPr>
          </a:p>
        </p:txBody>
      </p:sp>
      <p:sp>
        <p:nvSpPr>
          <p:cNvPr id="12295" name="Text Box 7">
            <a:extLst>
              <a:ext uri="{FF2B5EF4-FFF2-40B4-BE49-F238E27FC236}">
                <a16:creationId xmlns:a16="http://schemas.microsoft.com/office/drawing/2014/main" id="{8776BE2C-36B2-438B-AB51-FA4284B98DE0}"/>
              </a:ext>
            </a:extLst>
          </p:cNvPr>
          <p:cNvSpPr txBox="1">
            <a:spLocks noChangeArrowheads="1"/>
          </p:cNvSpPr>
          <p:nvPr/>
        </p:nvSpPr>
        <p:spPr bwMode="auto">
          <a:xfrm>
            <a:off x="500063" y="3048000"/>
            <a:ext cx="6413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3000">
                <a:latin typeface="Arial" panose="020B0604020202020204" pitchFamily="34" charset="0"/>
              </a:rPr>
              <a:t>loop</a:t>
            </a:r>
          </a:p>
        </p:txBody>
      </p:sp>
      <p:sp>
        <p:nvSpPr>
          <p:cNvPr id="14" name="矩形 13">
            <a:extLst>
              <a:ext uri="{FF2B5EF4-FFF2-40B4-BE49-F238E27FC236}">
                <a16:creationId xmlns:a16="http://schemas.microsoft.com/office/drawing/2014/main" id="{307C19F4-5300-44E6-8E94-A3C4DDB05443}"/>
              </a:ext>
            </a:extLst>
          </p:cNvPr>
          <p:cNvSpPr>
            <a:spLocks noChangeArrowheads="1"/>
          </p:cNvSpPr>
          <p:nvPr/>
        </p:nvSpPr>
        <p:spPr bwMode="auto">
          <a:xfrm>
            <a:off x="304800" y="5638800"/>
            <a:ext cx="8077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800">
                <a:latin typeface="Arial" panose="020B0604020202020204" pitchFamily="34" charset="0"/>
              </a:rPr>
              <a:t>All these four elements should be carefully treated in implementing a loop.</a:t>
            </a:r>
            <a:endParaRPr lang="zh-CN" altLang="en-US" sz="2800">
              <a:latin typeface="Arial" panose="020B0604020202020204" pitchFamily="34" charset="0"/>
            </a:endParaRPr>
          </a:p>
        </p:txBody>
      </p:sp>
      <p:sp>
        <p:nvSpPr>
          <p:cNvPr id="15" name="AutoShape 8">
            <a:extLst>
              <a:ext uri="{FF2B5EF4-FFF2-40B4-BE49-F238E27FC236}">
                <a16:creationId xmlns:a16="http://schemas.microsoft.com/office/drawing/2014/main" id="{D3323DDF-2336-480D-86B1-3991048B9652}"/>
              </a:ext>
            </a:extLst>
          </p:cNvPr>
          <p:cNvSpPr>
            <a:spLocks noChangeArrowheads="1"/>
          </p:cNvSpPr>
          <p:nvPr/>
        </p:nvSpPr>
        <p:spPr bwMode="auto">
          <a:xfrm>
            <a:off x="1447800" y="3276600"/>
            <a:ext cx="3962400" cy="762000"/>
          </a:xfrm>
          <a:prstGeom prst="verticalScroll">
            <a:avLst>
              <a:gd name="adj" fmla="val 6329"/>
            </a:avLst>
          </a:prstGeom>
          <a:solidFill>
            <a:srgbClr val="FFFFCC"/>
          </a:solidFill>
          <a:ln w="9525">
            <a:solidFill>
              <a:srgbClr val="FFCC00"/>
            </a:solidFill>
            <a:round/>
            <a:headEnd/>
            <a:tailEnd/>
          </a:ln>
          <a:effectLst>
            <a:outerShdw dist="74053" dir="19742175" algn="ctr" rotWithShape="0">
              <a:schemeClr val="bg2"/>
            </a:outerShdw>
          </a:effec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120000"/>
              </a:lnSpc>
              <a:spcBef>
                <a:spcPct val="0"/>
              </a:spcBef>
              <a:buFontTx/>
              <a:buNone/>
            </a:pPr>
            <a:r>
              <a:rPr kumimoji="1" lang="zh-CN" altLang="en-US" sz="1400">
                <a:latin typeface="Arial" panose="020B0604020202020204" pitchFamily="34" charset="0"/>
              </a:rPr>
              <a:t>         </a:t>
            </a:r>
            <a:r>
              <a:rPr kumimoji="1" lang="en-US" altLang="zh-CN" sz="2800">
                <a:solidFill>
                  <a:srgbClr val="008000"/>
                </a:solidFill>
                <a:latin typeface="Arial" panose="020B0604020202020204" pitchFamily="34" charset="0"/>
              </a:rPr>
              <a:t>sum + = n + + ;</a:t>
            </a:r>
            <a:endParaRPr kumimoji="1" lang="en-US" altLang="zh-CN" sz="2000">
              <a:latin typeface="Arial" panose="020B0604020202020204" pitchFamily="34" charset="0"/>
            </a:endParaRPr>
          </a:p>
          <a:p>
            <a:pPr eaLnBrk="1" hangingPunct="1">
              <a:lnSpc>
                <a:spcPct val="150000"/>
              </a:lnSpc>
              <a:spcBef>
                <a:spcPct val="0"/>
              </a:spcBef>
              <a:buFontTx/>
              <a:buNone/>
            </a:pPr>
            <a:r>
              <a:rPr kumimoji="1" lang="en-US" altLang="zh-CN" sz="1400" i="1">
                <a:solidFill>
                  <a:srgbClr val="FF0000"/>
                </a:solidFill>
                <a:latin typeface="Arial" panose="020B0604020202020204" pitchFamily="34" charset="0"/>
              </a:rPr>
              <a:t>	</a:t>
            </a:r>
            <a:endParaRPr kumimoji="1" lang="en-US" altLang="zh-CN" sz="1400">
              <a:latin typeface="Arial" panose="020B0604020202020204" pitchFamily="34" charset="0"/>
            </a:endParaRPr>
          </a:p>
        </p:txBody>
      </p:sp>
      <p:sp>
        <p:nvSpPr>
          <p:cNvPr id="16" name="Rectangle 9">
            <a:extLst>
              <a:ext uri="{FF2B5EF4-FFF2-40B4-BE49-F238E27FC236}">
                <a16:creationId xmlns:a16="http://schemas.microsoft.com/office/drawing/2014/main" id="{6AEC7384-6F3B-4E96-8C28-A4326D97F783}"/>
              </a:ext>
            </a:extLst>
          </p:cNvPr>
          <p:cNvSpPr>
            <a:spLocks noChangeArrowheads="1"/>
          </p:cNvSpPr>
          <p:nvPr/>
        </p:nvSpPr>
        <p:spPr bwMode="auto">
          <a:xfrm>
            <a:off x="1524000" y="3429000"/>
            <a:ext cx="3810000" cy="6667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140000"/>
              </a:lnSpc>
              <a:spcBef>
                <a:spcPct val="0"/>
              </a:spcBef>
              <a:buFontTx/>
              <a:buNone/>
            </a:pPr>
            <a:r>
              <a:rPr kumimoji="1" lang="zh-CN" altLang="en-US" sz="2000">
                <a:solidFill>
                  <a:schemeClr val="bg1"/>
                </a:solidFill>
                <a:latin typeface="Arial" panose="020B0604020202020204" pitchFamily="34" charset="0"/>
              </a:rPr>
              <a:t> </a:t>
            </a:r>
            <a:r>
              <a:rPr kumimoji="1" lang="zh-CN" altLang="en-US" sz="2000">
                <a:latin typeface="Arial" panose="020B0604020202020204" pitchFamily="34" charset="0"/>
              </a:rPr>
              <a:t> </a:t>
            </a:r>
            <a:r>
              <a:rPr kumimoji="1" lang="en-US" altLang="zh-CN" sz="2800" i="1">
                <a:solidFill>
                  <a:srgbClr val="FF0000"/>
                </a:solidFill>
                <a:latin typeface="Arial" panose="020B0604020202020204" pitchFamily="34" charset="0"/>
              </a:rPr>
              <a:t>sum + = + + n ; </a:t>
            </a:r>
            <a:r>
              <a:rPr kumimoji="1" lang="en-US" altLang="zh-CN" sz="2800">
                <a:latin typeface="Arial" panose="020B0604020202020204" pitchFamily="34" charset="0"/>
              </a:rPr>
              <a:t>(</a:t>
            </a:r>
            <a:r>
              <a:rPr kumimoji="1" lang="zh-CN" altLang="en-US" sz="2800">
                <a:latin typeface="Arial" panose="020B0604020202020204" pitchFamily="34" charset="0"/>
              </a:rPr>
              <a:t>？</a:t>
            </a:r>
            <a:r>
              <a:rPr kumimoji="1" lang="en-US" altLang="zh-CN" sz="280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a:extLst>
              <a:ext uri="{FF2B5EF4-FFF2-40B4-BE49-F238E27FC236}">
                <a16:creationId xmlns:a16="http://schemas.microsoft.com/office/drawing/2014/main" id="{CF98B132-77B9-420F-8E10-71AFCF6C36DA}"/>
              </a:ext>
            </a:extLst>
          </p:cNvPr>
          <p:cNvSpPr>
            <a:spLocks noGrp="1"/>
          </p:cNvSpPr>
          <p:nvPr>
            <p:ph type="title"/>
          </p:nvPr>
        </p:nvSpPr>
        <p:spPr/>
        <p:txBody>
          <a:bodyPr/>
          <a:lstStyle/>
          <a:p>
            <a:r>
              <a:rPr kumimoji="1" lang="en-US" altLang="zh-CN"/>
              <a:t>Homework-2</a:t>
            </a:r>
            <a:endParaRPr kumimoji="1" lang="zh-CN" altLang="en-US"/>
          </a:p>
        </p:txBody>
      </p:sp>
      <p:sp>
        <p:nvSpPr>
          <p:cNvPr id="98307" name="Rectangle 8">
            <a:extLst>
              <a:ext uri="{FF2B5EF4-FFF2-40B4-BE49-F238E27FC236}">
                <a16:creationId xmlns:a16="http://schemas.microsoft.com/office/drawing/2014/main" id="{CE39B5FA-ADAF-4901-B19A-17657A6A929F}"/>
              </a:ext>
            </a:extLst>
          </p:cNvPr>
          <p:cNvSpPr>
            <a:spLocks noChangeArrowheads="1"/>
          </p:cNvSpPr>
          <p:nvPr/>
        </p:nvSpPr>
        <p:spPr bwMode="auto">
          <a:xfrm>
            <a:off x="76200" y="1295400"/>
            <a:ext cx="86868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FontTx/>
              <a:buNone/>
            </a:pPr>
            <a:r>
              <a:rPr lang="en-US" altLang="zh-CN" sz="2800">
                <a:latin typeface="宋体" panose="02010600030101010101" pitchFamily="2" charset="-122"/>
              </a:rPr>
              <a:t>                  		</a:t>
            </a:r>
            <a:r>
              <a:rPr lang="en-US" altLang="zh-CN">
                <a:latin typeface="宋体" panose="02010600030101010101" pitchFamily="2" charset="-122"/>
              </a:rPr>
              <a:t>row#</a:t>
            </a:r>
            <a:r>
              <a:rPr lang="zh-CN" altLang="en-US">
                <a:latin typeface="宋体" panose="02010600030101010101" pitchFamily="2" charset="-122"/>
              </a:rPr>
              <a:t>  </a:t>
            </a:r>
            <a:r>
              <a:rPr lang="en-US" altLang="zh-CN">
                <a:latin typeface="宋体" panose="02010600030101010101" pitchFamily="2" charset="-122"/>
              </a:rPr>
              <a:t>Blanks</a:t>
            </a:r>
            <a:r>
              <a:rPr lang="zh-CN" altLang="en-US">
                <a:latin typeface="宋体" panose="02010600030101010101" pitchFamily="2" charset="-122"/>
              </a:rPr>
              <a:t>  </a:t>
            </a:r>
            <a:r>
              <a:rPr lang="en-US" altLang="zh-CN">
                <a:latin typeface="宋体" panose="02010600030101010101" pitchFamily="2" charset="-122"/>
              </a:rPr>
              <a:t>Asterisks</a:t>
            </a:r>
            <a:endParaRPr lang="zh-CN" altLang="en-US">
              <a:latin typeface="宋体" panose="02010600030101010101" pitchFamily="2" charset="-122"/>
            </a:endParaRPr>
          </a:p>
          <a:p>
            <a:pPr eaLnBrk="1" hangingPunct="1">
              <a:buFontTx/>
              <a:buNone/>
            </a:pPr>
            <a:r>
              <a:rPr lang="zh-CN" altLang="en-US" sz="2800">
                <a:latin typeface="宋体" panose="02010600030101010101" pitchFamily="2" charset="-122"/>
              </a:rPr>
              <a:t>    </a:t>
            </a:r>
            <a:r>
              <a:rPr lang="zh-CN" altLang="en-US"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0      5     	1</a:t>
            </a:r>
          </a:p>
          <a:p>
            <a:pPr eaLnBrk="1" hangingPunct="1">
              <a:buFontTx/>
              <a:buNone/>
            </a:pPr>
            <a:r>
              <a:rPr lang="en-US" altLang="zh-CN"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1      4     	3</a:t>
            </a:r>
          </a:p>
          <a:p>
            <a:pPr eaLnBrk="1" hangingPunct="1">
              <a:buFontTx/>
              <a:buNone/>
            </a:pPr>
            <a:r>
              <a:rPr lang="en-US" altLang="zh-CN"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2      3     	5</a:t>
            </a:r>
          </a:p>
          <a:p>
            <a:pPr eaLnBrk="1" hangingPunct="1">
              <a:buFontTx/>
              <a:buNone/>
            </a:pPr>
            <a:r>
              <a:rPr lang="en-US" altLang="zh-CN"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3      2     	7</a:t>
            </a:r>
          </a:p>
          <a:p>
            <a:pPr eaLnBrk="1" hangingPunct="1">
              <a:buFontTx/>
              <a:buNone/>
            </a:pPr>
            <a:r>
              <a:rPr lang="en-US" altLang="zh-CN"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4      1     	9</a:t>
            </a:r>
          </a:p>
          <a:p>
            <a:pPr eaLnBrk="1" hangingPunct="1">
              <a:buFontTx/>
              <a:buNone/>
            </a:pPr>
            <a:r>
              <a:rPr lang="en-US" altLang="zh-CN" sz="2800">
                <a:latin typeface="宋体" panose="02010600030101010101" pitchFamily="2" charset="-122"/>
              </a:rPr>
              <a:t>       ***********    	</a:t>
            </a:r>
            <a:r>
              <a:rPr lang="en-US" altLang="zh-CN">
                <a:latin typeface="宋体" panose="02010600030101010101" pitchFamily="2" charset="-122"/>
              </a:rPr>
              <a:t>5      0     	11</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a:extLst>
              <a:ext uri="{FF2B5EF4-FFF2-40B4-BE49-F238E27FC236}">
                <a16:creationId xmlns:a16="http://schemas.microsoft.com/office/drawing/2014/main" id="{06F02ACA-31F6-43E7-BD6F-BF9046CAC651}"/>
              </a:ext>
            </a:extLst>
          </p:cNvPr>
          <p:cNvSpPr>
            <a:spLocks noGrp="1"/>
          </p:cNvSpPr>
          <p:nvPr>
            <p:ph type="title"/>
          </p:nvPr>
        </p:nvSpPr>
        <p:spPr/>
        <p:txBody>
          <a:bodyPr/>
          <a:lstStyle/>
          <a:p>
            <a:r>
              <a:rPr lang="en-US" altLang="zh-CN">
                <a:ea typeface="宋体" panose="02010600030101010101" pitchFamily="2" charset="-122"/>
              </a:rPr>
              <a:t>Homework-3</a:t>
            </a:r>
            <a:endParaRPr lang="zh-CN" altLang="en-US">
              <a:ea typeface="宋体" panose="02010600030101010101" pitchFamily="2" charset="-122"/>
            </a:endParaRPr>
          </a:p>
        </p:txBody>
      </p:sp>
      <p:sp>
        <p:nvSpPr>
          <p:cNvPr id="100355" name="内容占位符 2">
            <a:extLst>
              <a:ext uri="{FF2B5EF4-FFF2-40B4-BE49-F238E27FC236}">
                <a16:creationId xmlns:a16="http://schemas.microsoft.com/office/drawing/2014/main" id="{32E249D5-7EBE-4CAD-BDE0-5967D61EF6D0}"/>
              </a:ext>
            </a:extLst>
          </p:cNvPr>
          <p:cNvSpPr>
            <a:spLocks noGrp="1"/>
          </p:cNvSpPr>
          <p:nvPr>
            <p:ph idx="1"/>
          </p:nvPr>
        </p:nvSpPr>
        <p:spPr/>
        <p:txBody>
          <a:bodyPr/>
          <a:lstStyle/>
          <a:p>
            <a:pPr marL="0" indent="0">
              <a:buFont typeface="Wingdings" panose="05000000000000000000" pitchFamily="2" charset="2"/>
              <a:buNone/>
            </a:pPr>
            <a:endParaRPr lang="en-US" altLang="zh-CN">
              <a:ea typeface="宋体" panose="02010600030101010101" pitchFamily="2" charset="-122"/>
            </a:endParaRPr>
          </a:p>
          <a:p>
            <a:pPr marL="0" indent="0"/>
            <a:r>
              <a:rPr lang="en-US" altLang="zh-CN">
                <a:ea typeface="宋体" panose="02010600030101010101" pitchFamily="2" charset="-122"/>
              </a:rPr>
              <a:t>Guess a random number (rand and srand)</a:t>
            </a:r>
            <a:endParaRPr lang="zh-CN" altLang="en-US">
              <a:ea typeface="宋体" panose="02010600030101010101" pitchFamily="2" charset="-122"/>
            </a:endParaRPr>
          </a:p>
        </p:txBody>
      </p:sp>
      <p:graphicFrame>
        <p:nvGraphicFramePr>
          <p:cNvPr id="100356" name="Object 6">
            <a:extLst>
              <a:ext uri="{FF2B5EF4-FFF2-40B4-BE49-F238E27FC236}">
                <a16:creationId xmlns:a16="http://schemas.microsoft.com/office/drawing/2014/main" id="{18743CFF-EC65-48D6-AD7B-B4CC19297E69}"/>
              </a:ext>
            </a:extLst>
          </p:cNvPr>
          <p:cNvGraphicFramePr>
            <a:graphicFrameLocks noChangeAspect="1"/>
          </p:cNvGraphicFramePr>
          <p:nvPr/>
        </p:nvGraphicFramePr>
        <p:xfrm>
          <a:off x="1789113" y="1981200"/>
          <a:ext cx="4535487" cy="4194175"/>
        </p:xfrm>
        <a:graphic>
          <a:graphicData uri="http://schemas.openxmlformats.org/presentationml/2006/ole">
            <mc:AlternateContent xmlns:mc="http://schemas.openxmlformats.org/markup-compatibility/2006">
              <mc:Choice xmlns:v="urn:schemas-microsoft-com:vml" Requires="v">
                <p:oleObj spid="_x0000_s7183" r:id="rId4" imgW="3730371" imgH="3458337" progId="">
                  <p:embed/>
                </p:oleObj>
              </mc:Choice>
              <mc:Fallback>
                <p:oleObj r:id="rId4" imgW="3730371" imgH="3458337" progId="">
                  <p:embed/>
                  <p:pic>
                    <p:nvPicPr>
                      <p:cNvPr id="100356" name="Object 6">
                        <a:extLst>
                          <a:ext uri="{FF2B5EF4-FFF2-40B4-BE49-F238E27FC236}">
                            <a16:creationId xmlns:a16="http://schemas.microsoft.com/office/drawing/2014/main" id="{18743CFF-EC65-48D6-AD7B-B4CC19297E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9113" y="1981200"/>
                        <a:ext cx="4535487" cy="419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4415-077C-4729-87C4-AAEDEF09904C}"/>
              </a:ext>
            </a:extLst>
          </p:cNvPr>
          <p:cNvSpPr>
            <a:spLocks noGrp="1"/>
          </p:cNvSpPr>
          <p:nvPr>
            <p:ph type="title"/>
          </p:nvPr>
        </p:nvSpPr>
        <p:spPr/>
        <p:txBody>
          <a:bodyPr/>
          <a:lstStyle/>
          <a:p>
            <a:r>
              <a:rPr lang="en-US" altLang="zh-CN" dirty="0"/>
              <a:t>Homework-4</a:t>
            </a:r>
            <a:endParaRPr lang="zh-CN" altLang="en-US" dirty="0"/>
          </a:p>
        </p:txBody>
      </p:sp>
      <p:sp>
        <p:nvSpPr>
          <p:cNvPr id="3" name="Content Placeholder 2">
            <a:extLst>
              <a:ext uri="{FF2B5EF4-FFF2-40B4-BE49-F238E27FC236}">
                <a16:creationId xmlns:a16="http://schemas.microsoft.com/office/drawing/2014/main" id="{D306CE70-F94E-439D-B846-2CEE4F5280B2}"/>
              </a:ext>
            </a:extLst>
          </p:cNvPr>
          <p:cNvSpPr>
            <a:spLocks noGrp="1"/>
          </p:cNvSpPr>
          <p:nvPr>
            <p:ph idx="1"/>
          </p:nvPr>
        </p:nvSpPr>
        <p:spPr/>
        <p:txBody>
          <a:bodyPr/>
          <a:lstStyle/>
          <a:p>
            <a:r>
              <a:rPr lang="en-US" altLang="zh-CN">
                <a:ea typeface="宋体" panose="02010600030101010101" pitchFamily="2" charset="-122"/>
              </a:rPr>
              <a:t>Excercise </a:t>
            </a:r>
            <a:r>
              <a:rPr lang="en-US" altLang="zh-CN" dirty="0">
                <a:ea typeface="宋体" panose="02010600030101010101" pitchFamily="2" charset="-122"/>
              </a:rPr>
              <a:t>3-5</a:t>
            </a:r>
            <a:endParaRPr lang="zh-CN" altLang="en-US" dirty="0"/>
          </a:p>
        </p:txBody>
      </p:sp>
    </p:spTree>
    <p:extLst>
      <p:ext uri="{BB962C8B-B14F-4D97-AF65-F5344CB8AC3E}">
        <p14:creationId xmlns:p14="http://schemas.microsoft.com/office/powerpoint/2010/main" val="1750425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4415-077C-4729-87C4-AAEDEF09904C}"/>
              </a:ext>
            </a:extLst>
          </p:cNvPr>
          <p:cNvSpPr>
            <a:spLocks noGrp="1"/>
          </p:cNvSpPr>
          <p:nvPr>
            <p:ph type="title"/>
          </p:nvPr>
        </p:nvSpPr>
        <p:spPr/>
        <p:txBody>
          <a:bodyPr/>
          <a:lstStyle/>
          <a:p>
            <a:r>
              <a:rPr lang="en-US" altLang="zh-CN" dirty="0"/>
              <a:t>Homework-5</a:t>
            </a:r>
            <a:endParaRPr lang="zh-CN" altLang="en-US" dirty="0"/>
          </a:p>
        </p:txBody>
      </p:sp>
      <p:sp>
        <p:nvSpPr>
          <p:cNvPr id="3" name="Content Placeholder 2">
            <a:extLst>
              <a:ext uri="{FF2B5EF4-FFF2-40B4-BE49-F238E27FC236}">
                <a16:creationId xmlns:a16="http://schemas.microsoft.com/office/drawing/2014/main" id="{D306CE70-F94E-439D-B846-2CEE4F5280B2}"/>
              </a:ext>
            </a:extLst>
          </p:cNvPr>
          <p:cNvSpPr>
            <a:spLocks noGrp="1"/>
          </p:cNvSpPr>
          <p:nvPr>
            <p:ph idx="1"/>
          </p:nvPr>
        </p:nvSpPr>
        <p:spPr/>
        <p:txBody>
          <a:bodyPr/>
          <a:lstStyle/>
          <a:p>
            <a:r>
              <a:rPr lang="en-US" altLang="zh-CN" dirty="0">
                <a:ea typeface="宋体" panose="02010600030101010101" pitchFamily="2" charset="-122"/>
              </a:rPr>
              <a:t>Daphne invests $100 at 10% simple interest. (That is, every year, the investment earns an interest equal to 10% of the original investment. )  Deirdre invests $100 at 5% interest compounded annually. (That is, interest is 5% of the current balance, including previous addition of interest. ) Write a program that finds how many years it takes for the value of Deirdre’s investment to exceed the value of Daphne’s investment. Also show the two values at that time. </a:t>
            </a:r>
            <a:endParaRPr lang="zh-CN" altLang="en-US" dirty="0"/>
          </a:p>
        </p:txBody>
      </p:sp>
    </p:spTree>
    <p:extLst>
      <p:ext uri="{BB962C8B-B14F-4D97-AF65-F5344CB8AC3E}">
        <p14:creationId xmlns:p14="http://schemas.microsoft.com/office/powerpoint/2010/main" val="28185121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4415-077C-4729-87C4-AAEDEF09904C}"/>
              </a:ext>
            </a:extLst>
          </p:cNvPr>
          <p:cNvSpPr>
            <a:spLocks noGrp="1"/>
          </p:cNvSpPr>
          <p:nvPr>
            <p:ph type="title"/>
          </p:nvPr>
        </p:nvSpPr>
        <p:spPr/>
        <p:txBody>
          <a:bodyPr/>
          <a:lstStyle/>
          <a:p>
            <a:r>
              <a:rPr lang="en-US" altLang="zh-CN" dirty="0"/>
              <a:t>Homework-6</a:t>
            </a:r>
            <a:endParaRPr lang="zh-CN" altLang="en-US" dirty="0"/>
          </a:p>
        </p:txBody>
      </p:sp>
      <p:sp>
        <p:nvSpPr>
          <p:cNvPr id="3" name="Content Placeholder 2">
            <a:extLst>
              <a:ext uri="{FF2B5EF4-FFF2-40B4-BE49-F238E27FC236}">
                <a16:creationId xmlns:a16="http://schemas.microsoft.com/office/drawing/2014/main" id="{D306CE70-F94E-439D-B846-2CEE4F5280B2}"/>
              </a:ext>
            </a:extLst>
          </p:cNvPr>
          <p:cNvSpPr>
            <a:spLocks noGrp="1"/>
          </p:cNvSpPr>
          <p:nvPr>
            <p:ph idx="1"/>
          </p:nvPr>
        </p:nvSpPr>
        <p:spPr/>
        <p:txBody>
          <a:bodyPr/>
          <a:lstStyle/>
          <a:p>
            <a:r>
              <a:rPr lang="en-US" altLang="zh-CN" dirty="0">
                <a:ea typeface="宋体" panose="02010600030101010101" pitchFamily="2" charset="-122"/>
              </a:rPr>
              <a:t>Chuckie lucky won a million dollars (after taxes), which he places in an account that earns 8% a year. On the last day of each year, Chuckie withdraws </a:t>
            </a:r>
            <a:r>
              <a:rPr lang="en-US" altLang="zh-CN">
                <a:ea typeface="宋体" panose="02010600030101010101" pitchFamily="2" charset="-122"/>
              </a:rPr>
              <a:t>$100,000</a:t>
            </a:r>
            <a:r>
              <a:rPr lang="en-US" altLang="zh-CN" dirty="0">
                <a:ea typeface="宋体" panose="02010600030101010101" pitchFamily="2" charset="-122"/>
              </a:rPr>
              <a:t>. Write a program that finds out how many years it takes for him to empty his account.</a:t>
            </a:r>
            <a:endParaRPr lang="zh-CN" altLang="en-US" dirty="0"/>
          </a:p>
        </p:txBody>
      </p:sp>
    </p:spTree>
    <p:extLst>
      <p:ext uri="{BB962C8B-B14F-4D97-AF65-F5344CB8AC3E}">
        <p14:creationId xmlns:p14="http://schemas.microsoft.com/office/powerpoint/2010/main" val="35331432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4415-077C-4729-87C4-AAEDEF09904C}"/>
              </a:ext>
            </a:extLst>
          </p:cNvPr>
          <p:cNvSpPr>
            <a:spLocks noGrp="1"/>
          </p:cNvSpPr>
          <p:nvPr>
            <p:ph type="title"/>
          </p:nvPr>
        </p:nvSpPr>
        <p:spPr/>
        <p:txBody>
          <a:bodyPr/>
          <a:lstStyle/>
          <a:p>
            <a:r>
              <a:rPr lang="en-US" altLang="zh-CN" dirty="0"/>
              <a:t>Homework-7</a:t>
            </a:r>
            <a:endParaRPr lang="zh-CN" altLang="en-US" dirty="0"/>
          </a:p>
        </p:txBody>
      </p:sp>
      <p:sp>
        <p:nvSpPr>
          <p:cNvPr id="3" name="Content Placeholder 2">
            <a:extLst>
              <a:ext uri="{FF2B5EF4-FFF2-40B4-BE49-F238E27FC236}">
                <a16:creationId xmlns:a16="http://schemas.microsoft.com/office/drawing/2014/main" id="{D306CE70-F94E-439D-B846-2CEE4F5280B2}"/>
              </a:ext>
            </a:extLst>
          </p:cNvPr>
          <p:cNvSpPr>
            <a:spLocks noGrp="1"/>
          </p:cNvSpPr>
          <p:nvPr>
            <p:ph idx="1"/>
          </p:nvPr>
        </p:nvSpPr>
        <p:spPr/>
        <p:txBody>
          <a:bodyPr/>
          <a:lstStyle/>
          <a:p>
            <a:r>
              <a:rPr lang="en-US" altLang="zh-CN" dirty="0"/>
              <a:t>Professor </a:t>
            </a:r>
            <a:r>
              <a:rPr lang="en-US" altLang="zh-CN" dirty="0" err="1"/>
              <a:t>Rabnud</a:t>
            </a:r>
            <a:r>
              <a:rPr lang="en-US" altLang="zh-CN" dirty="0"/>
              <a:t> joined a social media group. Initially he had five friends. He noticed that his friend count grew in the following fashion. The first week one friend dropped out and the remaining number of friends doubled. The second week two friends dropped out and the remaining number of friends doubled. In general, in the Nth week, N friends dropped out and the remaining number doubled. Write a program that computes and displays the number of friends each week. The program should continue until the count exceeds 150 </a:t>
            </a:r>
            <a:r>
              <a:rPr lang="en-US" altLang="zh-CN"/>
              <a:t>(Dunbar’s number).</a:t>
            </a:r>
            <a:endParaRPr lang="zh-CN" altLang="en-US" dirty="0"/>
          </a:p>
        </p:txBody>
      </p:sp>
    </p:spTree>
    <p:extLst>
      <p:ext uri="{BB962C8B-B14F-4D97-AF65-F5344CB8AC3E}">
        <p14:creationId xmlns:p14="http://schemas.microsoft.com/office/powerpoint/2010/main" val="399357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5CA48E20-568D-4FB7-9097-295899DAF1C9}"/>
              </a:ext>
            </a:extLst>
          </p:cNvPr>
          <p:cNvSpPr>
            <a:spLocks noGrp="1"/>
          </p:cNvSpPr>
          <p:nvPr>
            <p:ph type="title"/>
          </p:nvPr>
        </p:nvSpPr>
        <p:spPr/>
        <p:txBody>
          <a:bodyPr/>
          <a:lstStyle/>
          <a:p>
            <a:r>
              <a:rPr lang="en-US" altLang="zh-CN"/>
              <a:t>Do-while statement</a:t>
            </a:r>
            <a:endParaRPr lang="zh-CN" altLang="en-US"/>
          </a:p>
        </p:txBody>
      </p:sp>
      <p:sp>
        <p:nvSpPr>
          <p:cNvPr id="4" name="Rectangle 3">
            <a:extLst>
              <a:ext uri="{FF2B5EF4-FFF2-40B4-BE49-F238E27FC236}">
                <a16:creationId xmlns:a16="http://schemas.microsoft.com/office/drawing/2014/main" id="{4B113001-E82C-47C8-A7BA-027C8EA00F8B}"/>
              </a:ext>
            </a:extLst>
          </p:cNvPr>
          <p:cNvSpPr txBox="1">
            <a:spLocks noChangeArrowheads="1"/>
          </p:cNvSpPr>
          <p:nvPr/>
        </p:nvSpPr>
        <p:spPr bwMode="auto">
          <a:xfrm>
            <a:off x="304800" y="990600"/>
            <a:ext cx="3505200" cy="2362200"/>
          </a:xfrm>
          <a:prstGeom prst="rect">
            <a:avLst/>
          </a:prstGeom>
          <a:noFill/>
          <a:ln>
            <a:solidFill>
              <a:schemeClr val="tx1"/>
            </a:solidFill>
          </a:ln>
          <a:extLst/>
        </p:spPr>
        <p:txBody>
          <a:bodyPr/>
          <a:lstStyle/>
          <a:p>
            <a:pPr marL="342900" indent="-342900">
              <a:spcBef>
                <a:spcPct val="20000"/>
              </a:spcBef>
              <a:buFont typeface="Wingdings" pitchFamily="2" charset="2"/>
              <a:buNone/>
              <a:defRPr/>
            </a:pPr>
            <a:r>
              <a:rPr lang="en-US" altLang="zh-CN" sz="2400" b="0" kern="0" dirty="0">
                <a:latin typeface="Times New Roman" pitchFamily="18" charset="0"/>
                <a:ea typeface="宋体" charset="0"/>
                <a:cs typeface="Times New Roman" pitchFamily="18" charset="0"/>
              </a:rPr>
              <a:t>do</a:t>
            </a:r>
          </a:p>
          <a:p>
            <a:pPr marL="342900" indent="-342900">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a:t>
            </a:r>
          </a:p>
          <a:p>
            <a:pPr marL="342900" indent="-342900">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a:t>
            </a:r>
            <a:r>
              <a:rPr lang="en-US" altLang="zh-CN" sz="2400" dirty="0">
                <a:solidFill>
                  <a:srgbClr val="CC00CC"/>
                </a:solidFill>
                <a:effectLst>
                  <a:outerShdw blurRad="38100" dist="38100" dir="2700000" algn="tl">
                    <a:srgbClr val="C0C0C0"/>
                  </a:outerShdw>
                </a:effectLst>
                <a:latin typeface="Comic Sans MS"/>
                <a:ea typeface="宋体"/>
                <a:cs typeface="Times New Roman" pitchFamily="18" charset="0"/>
              </a:rPr>
              <a:t>body</a:t>
            </a:r>
            <a:r>
              <a:rPr lang="en-US" altLang="zh-CN" sz="2400" kern="0" dirty="0">
                <a:latin typeface="Times New Roman" pitchFamily="18" charset="0"/>
                <a:ea typeface="宋体" charset="0"/>
                <a:cs typeface="Times New Roman" pitchFamily="18" charset="0"/>
              </a:rPr>
              <a:t> </a:t>
            </a:r>
            <a:r>
              <a:rPr lang="en-US" altLang="zh-CN" sz="2400" dirty="0">
                <a:solidFill>
                  <a:srgbClr val="CC00CC"/>
                </a:solidFill>
                <a:effectLst>
                  <a:outerShdw blurRad="38100" dist="38100" dir="2700000" algn="tl">
                    <a:srgbClr val="C0C0C0"/>
                  </a:outerShdw>
                </a:effectLst>
                <a:latin typeface="Comic Sans MS"/>
                <a:ea typeface="宋体"/>
                <a:cs typeface="Times New Roman" pitchFamily="18" charset="0"/>
              </a:rPr>
              <a:t>of</a:t>
            </a:r>
            <a:r>
              <a:rPr lang="en-US" altLang="zh-CN" sz="2400" kern="0" dirty="0">
                <a:latin typeface="Times New Roman" pitchFamily="18" charset="0"/>
                <a:ea typeface="宋体" charset="0"/>
                <a:cs typeface="Times New Roman" pitchFamily="18" charset="0"/>
              </a:rPr>
              <a:t> </a:t>
            </a:r>
            <a:r>
              <a:rPr lang="en-US" altLang="zh-CN" sz="2400" dirty="0">
                <a:solidFill>
                  <a:srgbClr val="CC00CC"/>
                </a:solidFill>
                <a:effectLst>
                  <a:outerShdw blurRad="38100" dist="38100" dir="2700000" algn="tl">
                    <a:srgbClr val="C0C0C0"/>
                  </a:outerShdw>
                </a:effectLst>
                <a:latin typeface="Comic Sans MS"/>
                <a:ea typeface="宋体"/>
                <a:cs typeface="Times New Roman" pitchFamily="18" charset="0"/>
              </a:rPr>
              <a:t>the</a:t>
            </a:r>
            <a:r>
              <a:rPr lang="en-US" altLang="zh-CN" sz="2400" kern="0" dirty="0">
                <a:latin typeface="Times New Roman" pitchFamily="18" charset="0"/>
                <a:ea typeface="宋体" charset="0"/>
                <a:cs typeface="Times New Roman" pitchFamily="18" charset="0"/>
              </a:rPr>
              <a:t> </a:t>
            </a:r>
            <a:r>
              <a:rPr lang="en-US" altLang="zh-CN" sz="2400" dirty="0">
                <a:solidFill>
                  <a:srgbClr val="CC00CC"/>
                </a:solidFill>
                <a:effectLst>
                  <a:outerShdw blurRad="38100" dist="38100" dir="2700000" algn="tl">
                    <a:srgbClr val="C0C0C0"/>
                  </a:outerShdw>
                </a:effectLst>
                <a:latin typeface="Comic Sans MS"/>
                <a:ea typeface="宋体"/>
                <a:cs typeface="Times New Roman" pitchFamily="18" charset="0"/>
              </a:rPr>
              <a:t>loop</a:t>
            </a:r>
          </a:p>
          <a:p>
            <a:pPr marL="342900" indent="-342900">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a:t>
            </a:r>
          </a:p>
          <a:p>
            <a:pPr marL="342900" indent="-342900">
              <a:spcBef>
                <a:spcPct val="20000"/>
              </a:spcBef>
              <a:buFont typeface="Wingdings" pitchFamily="2" charset="2"/>
              <a:buNone/>
              <a:defRPr/>
            </a:pPr>
            <a:r>
              <a:rPr lang="en-US" altLang="zh-CN" sz="2400" b="0" kern="0" dirty="0">
                <a:latin typeface="Times New Roman" pitchFamily="18" charset="0"/>
                <a:ea typeface="宋体" charset="0"/>
                <a:cs typeface="Times New Roman" pitchFamily="18" charset="0"/>
              </a:rPr>
              <a:t>while</a:t>
            </a:r>
            <a:r>
              <a:rPr lang="en-US" altLang="zh-CN" sz="2400" kern="0" dirty="0">
                <a:latin typeface="Times New Roman" pitchFamily="18" charset="0"/>
                <a:ea typeface="宋体" charset="0"/>
                <a:cs typeface="Times New Roman" pitchFamily="18" charset="0"/>
              </a:rPr>
              <a:t> (</a:t>
            </a:r>
            <a:r>
              <a:rPr lang="en-US" altLang="zh-CN" sz="2400" dirty="0">
                <a:solidFill>
                  <a:srgbClr val="CC00CC"/>
                </a:solidFill>
                <a:effectLst>
                  <a:outerShdw blurRad="38100" dist="38100" dir="2700000" algn="tl">
                    <a:srgbClr val="C0C0C0"/>
                  </a:outerShdw>
                </a:effectLst>
                <a:latin typeface="Comic Sans MS"/>
                <a:ea typeface="宋体"/>
                <a:cs typeface="Times New Roman" pitchFamily="18" charset="0"/>
              </a:rPr>
              <a:t>test-condition</a:t>
            </a:r>
            <a:r>
              <a:rPr lang="en-US" altLang="zh-CN" sz="2400" kern="0" dirty="0">
                <a:latin typeface="Times New Roman" pitchFamily="18" charset="0"/>
                <a:ea typeface="宋体" charset="0"/>
                <a:cs typeface="Times New Roman" pitchFamily="18" charset="0"/>
              </a:rPr>
              <a:t>);</a:t>
            </a:r>
          </a:p>
        </p:txBody>
      </p:sp>
      <p:sp>
        <p:nvSpPr>
          <p:cNvPr id="5" name="Text Box 16">
            <a:extLst>
              <a:ext uri="{FF2B5EF4-FFF2-40B4-BE49-F238E27FC236}">
                <a16:creationId xmlns:a16="http://schemas.microsoft.com/office/drawing/2014/main" id="{92E95185-D9DF-4654-84D1-5B6781571C70}"/>
              </a:ext>
            </a:extLst>
          </p:cNvPr>
          <p:cNvSpPr txBox="1">
            <a:spLocks noChangeArrowheads="1"/>
          </p:cNvSpPr>
          <p:nvPr/>
        </p:nvSpPr>
        <p:spPr bwMode="auto">
          <a:xfrm>
            <a:off x="6672263" y="1157288"/>
            <a:ext cx="871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50000"/>
              </a:spcBef>
              <a:buFontTx/>
              <a:buNone/>
            </a:pPr>
            <a:r>
              <a:rPr lang="en-US" altLang="zh-CN" sz="2000">
                <a:latin typeface="Arial" panose="020B0604020202020204" pitchFamily="34" charset="0"/>
              </a:rPr>
              <a:t>Entry</a:t>
            </a:r>
          </a:p>
        </p:txBody>
      </p:sp>
      <p:sp>
        <p:nvSpPr>
          <p:cNvPr id="6" name="AutoShape 17">
            <a:extLst>
              <a:ext uri="{FF2B5EF4-FFF2-40B4-BE49-F238E27FC236}">
                <a16:creationId xmlns:a16="http://schemas.microsoft.com/office/drawing/2014/main" id="{38AB0378-A1BA-44B8-9BFC-67065FBAAF61}"/>
              </a:ext>
            </a:extLst>
          </p:cNvPr>
          <p:cNvSpPr>
            <a:spLocks noChangeArrowheads="1"/>
          </p:cNvSpPr>
          <p:nvPr/>
        </p:nvSpPr>
        <p:spPr bwMode="auto">
          <a:xfrm>
            <a:off x="5416550" y="3886200"/>
            <a:ext cx="2514600" cy="10668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latin typeface="Arial" panose="020B0604020202020204" pitchFamily="34" charset="0"/>
              </a:rPr>
              <a:t>test</a:t>
            </a:r>
            <a:r>
              <a:rPr lang="en-US" altLang="zh-CN" sz="1400">
                <a:latin typeface="Arial" panose="020B0604020202020204" pitchFamily="34" charset="0"/>
              </a:rPr>
              <a:t> </a:t>
            </a:r>
            <a:r>
              <a:rPr lang="en-US" altLang="zh-CN" sz="2000">
                <a:latin typeface="Arial" panose="020B0604020202020204" pitchFamily="34" charset="0"/>
              </a:rPr>
              <a:t>condition</a:t>
            </a:r>
            <a:r>
              <a:rPr lang="en-US" altLang="zh-CN" sz="1400">
                <a:latin typeface="Arial" panose="020B0604020202020204" pitchFamily="34" charset="0"/>
              </a:rPr>
              <a:t>?</a:t>
            </a:r>
          </a:p>
        </p:txBody>
      </p:sp>
      <p:sp>
        <p:nvSpPr>
          <p:cNvPr id="7" name="Line 18">
            <a:extLst>
              <a:ext uri="{FF2B5EF4-FFF2-40B4-BE49-F238E27FC236}">
                <a16:creationId xmlns:a16="http://schemas.microsoft.com/office/drawing/2014/main" id="{CAE93350-30E9-4D95-8770-CB3A2E5D0BC6}"/>
              </a:ext>
            </a:extLst>
          </p:cNvPr>
          <p:cNvSpPr>
            <a:spLocks noChangeShapeType="1"/>
          </p:cNvSpPr>
          <p:nvPr/>
        </p:nvSpPr>
        <p:spPr bwMode="auto">
          <a:xfrm>
            <a:off x="6681788" y="990600"/>
            <a:ext cx="23812"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AutoShape 21">
            <a:extLst>
              <a:ext uri="{FF2B5EF4-FFF2-40B4-BE49-F238E27FC236}">
                <a16:creationId xmlns:a16="http://schemas.microsoft.com/office/drawing/2014/main" id="{CB7F18CA-F245-4177-A767-57D137821587}"/>
              </a:ext>
            </a:extLst>
          </p:cNvPr>
          <p:cNvSpPr>
            <a:spLocks noChangeArrowheads="1"/>
          </p:cNvSpPr>
          <p:nvPr/>
        </p:nvSpPr>
        <p:spPr bwMode="auto">
          <a:xfrm>
            <a:off x="5562600" y="2362200"/>
            <a:ext cx="2216150" cy="914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latin typeface="Arial" panose="020B0604020202020204" pitchFamily="34" charset="0"/>
              </a:rPr>
              <a:t>Body</a:t>
            </a:r>
            <a:r>
              <a:rPr lang="en-US" altLang="zh-CN" sz="1400">
                <a:latin typeface="Arial" panose="020B0604020202020204" pitchFamily="34" charset="0"/>
              </a:rPr>
              <a:t> </a:t>
            </a:r>
            <a:r>
              <a:rPr lang="en-US" altLang="zh-CN" sz="2000">
                <a:latin typeface="Arial" panose="020B0604020202020204" pitchFamily="34" charset="0"/>
              </a:rPr>
              <a:t>of</a:t>
            </a:r>
            <a:r>
              <a:rPr lang="en-US" altLang="zh-CN" sz="1400">
                <a:latin typeface="Arial" panose="020B0604020202020204" pitchFamily="34" charset="0"/>
              </a:rPr>
              <a:t> </a:t>
            </a:r>
            <a:r>
              <a:rPr lang="en-US" altLang="zh-CN" sz="2000">
                <a:latin typeface="Arial" panose="020B0604020202020204" pitchFamily="34" charset="0"/>
              </a:rPr>
              <a:t>the</a:t>
            </a:r>
            <a:r>
              <a:rPr lang="en-US" altLang="zh-CN" sz="1400">
                <a:latin typeface="Arial" panose="020B0604020202020204" pitchFamily="34" charset="0"/>
              </a:rPr>
              <a:t> </a:t>
            </a:r>
            <a:r>
              <a:rPr lang="en-US" altLang="zh-CN" sz="2000">
                <a:latin typeface="Arial" panose="020B0604020202020204" pitchFamily="34" charset="0"/>
              </a:rPr>
              <a:t>loop</a:t>
            </a:r>
          </a:p>
        </p:txBody>
      </p:sp>
      <p:cxnSp>
        <p:nvCxnSpPr>
          <p:cNvPr id="11" name="AutoShape 22">
            <a:extLst>
              <a:ext uri="{FF2B5EF4-FFF2-40B4-BE49-F238E27FC236}">
                <a16:creationId xmlns:a16="http://schemas.microsoft.com/office/drawing/2014/main" id="{EE36C494-0BE9-48EB-BBF5-3BC3EF3537DA}"/>
              </a:ext>
            </a:extLst>
          </p:cNvPr>
          <p:cNvCxnSpPr>
            <a:cxnSpLocks noChangeShapeType="1"/>
            <a:stCxn id="6" idx="2"/>
          </p:cNvCxnSpPr>
          <p:nvPr/>
        </p:nvCxnSpPr>
        <p:spPr bwMode="auto">
          <a:xfrm>
            <a:off x="6673850" y="4953000"/>
            <a:ext cx="3175"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24">
            <a:extLst>
              <a:ext uri="{FF2B5EF4-FFF2-40B4-BE49-F238E27FC236}">
                <a16:creationId xmlns:a16="http://schemas.microsoft.com/office/drawing/2014/main" id="{EFF11452-41C6-4089-835E-23C9DE4EB41B}"/>
              </a:ext>
            </a:extLst>
          </p:cNvPr>
          <p:cNvCxnSpPr>
            <a:cxnSpLocks noChangeShapeType="1"/>
            <a:stCxn id="6" idx="3"/>
          </p:cNvCxnSpPr>
          <p:nvPr/>
        </p:nvCxnSpPr>
        <p:spPr bwMode="auto">
          <a:xfrm flipH="1" flipV="1">
            <a:off x="6705600" y="1752600"/>
            <a:ext cx="1225550" cy="2667000"/>
          </a:xfrm>
          <a:prstGeom prst="bentConnector4">
            <a:avLst>
              <a:gd name="adj1" fmla="val -18662"/>
              <a:gd name="adj2" fmla="val 10088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 name="Text Box 25">
            <a:extLst>
              <a:ext uri="{FF2B5EF4-FFF2-40B4-BE49-F238E27FC236}">
                <a16:creationId xmlns:a16="http://schemas.microsoft.com/office/drawing/2014/main" id="{2DBC5E92-E8F5-43C7-A18D-F76132E9A3B3}"/>
              </a:ext>
            </a:extLst>
          </p:cNvPr>
          <p:cNvSpPr txBox="1">
            <a:spLocks noChangeArrowheads="1"/>
          </p:cNvSpPr>
          <p:nvPr/>
        </p:nvSpPr>
        <p:spPr bwMode="auto">
          <a:xfrm>
            <a:off x="6677025" y="5105400"/>
            <a:ext cx="839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000">
                <a:latin typeface="Arial" panose="020B0604020202020204" pitchFamily="34" charset="0"/>
              </a:rPr>
              <a:t>False</a:t>
            </a:r>
          </a:p>
        </p:txBody>
      </p:sp>
      <p:sp>
        <p:nvSpPr>
          <p:cNvPr id="14" name="Text Box 26">
            <a:extLst>
              <a:ext uri="{FF2B5EF4-FFF2-40B4-BE49-F238E27FC236}">
                <a16:creationId xmlns:a16="http://schemas.microsoft.com/office/drawing/2014/main" id="{8F5C9FBE-4D81-4FB3-B12B-FED2AE9561B2}"/>
              </a:ext>
            </a:extLst>
          </p:cNvPr>
          <p:cNvSpPr txBox="1">
            <a:spLocks noChangeArrowheads="1"/>
          </p:cNvSpPr>
          <p:nvPr/>
        </p:nvSpPr>
        <p:spPr bwMode="auto">
          <a:xfrm>
            <a:off x="8201025" y="39624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000">
                <a:latin typeface="Arial" panose="020B0604020202020204" pitchFamily="34" charset="0"/>
              </a:rPr>
              <a:t>True</a:t>
            </a:r>
          </a:p>
        </p:txBody>
      </p:sp>
      <p:cxnSp>
        <p:nvCxnSpPr>
          <p:cNvPr id="15" name="AutoShape 27">
            <a:extLst>
              <a:ext uri="{FF2B5EF4-FFF2-40B4-BE49-F238E27FC236}">
                <a16:creationId xmlns:a16="http://schemas.microsoft.com/office/drawing/2014/main" id="{3467DFD5-515C-4C22-AE66-1936D390F3DE}"/>
              </a:ext>
            </a:extLst>
          </p:cNvPr>
          <p:cNvCxnSpPr>
            <a:cxnSpLocks noChangeShapeType="1"/>
            <a:stCxn id="10" idx="2"/>
            <a:endCxn id="6" idx="0"/>
          </p:cNvCxnSpPr>
          <p:nvPr/>
        </p:nvCxnSpPr>
        <p:spPr bwMode="auto">
          <a:xfrm>
            <a:off x="6670675" y="3276600"/>
            <a:ext cx="3175"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 name="圆角矩形标注 18">
            <a:extLst>
              <a:ext uri="{FF2B5EF4-FFF2-40B4-BE49-F238E27FC236}">
                <a16:creationId xmlns:a16="http://schemas.microsoft.com/office/drawing/2014/main" id="{76DD242A-E7E0-4E3A-8F9A-ADA07D8AD7EA}"/>
              </a:ext>
            </a:extLst>
          </p:cNvPr>
          <p:cNvSpPr>
            <a:spLocks noChangeArrowheads="1"/>
          </p:cNvSpPr>
          <p:nvPr/>
        </p:nvSpPr>
        <p:spPr bwMode="auto">
          <a:xfrm>
            <a:off x="381000" y="4106863"/>
            <a:ext cx="3429000" cy="1123950"/>
          </a:xfrm>
          <a:prstGeom prst="wedgeRoundRectCallout">
            <a:avLst>
              <a:gd name="adj1" fmla="val -25213"/>
              <a:gd name="adj2" fmla="val -204444"/>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Actions are performed at least once.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par>
                                <p:cTn id="14" presetID="18" presetClass="emph" presetSubtype="0" fill="hold" nodeType="withEffect">
                                  <p:stCondLst>
                                    <p:cond delay="0"/>
                                  </p:stCondLst>
                                  <p:iterate type="lt">
                                    <p:tmPct val="4000"/>
                                  </p:iterate>
                                  <p:childTnLst>
                                    <p:set>
                                      <p:cBhvr override="childStyle">
                                        <p:cTn id="15" dur="500" fill="hold"/>
                                        <p:tgtEl>
                                          <p:spTgt spid="4">
                                            <p:txEl>
                                              <p:pRg st="2" end="2"/>
                                            </p:txEl>
                                          </p:spTgt>
                                        </p:tgtEl>
                                        <p:attrNameLst>
                                          <p:attrName>style.textDecorationUnderline</p:attrName>
                                        </p:attrNameLst>
                                      </p:cBhvr>
                                      <p:to>
                                        <p:strVal val="tru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par>
                                <p:cTn id="24" presetID="18" presetClass="emph" presetSubtype="0" fill="hold" nodeType="withEffect">
                                  <p:stCondLst>
                                    <p:cond delay="0"/>
                                  </p:stCondLst>
                                  <p:iterate type="lt">
                                    <p:tmPct val="4000"/>
                                  </p:iterate>
                                  <p:childTnLst>
                                    <p:set>
                                      <p:cBhvr override="childStyle">
                                        <p:cTn id="25" dur="500" fill="hold"/>
                                        <p:tgtEl>
                                          <p:spTgt spid="4">
                                            <p:txEl>
                                              <p:pRg st="4" end="4"/>
                                            </p:txEl>
                                          </p:spTgt>
                                        </p:tgtEl>
                                        <p:attrNameLst>
                                          <p:attrName>style.textDecorationUnderline</p:attrName>
                                        </p:attrNameLst>
                                      </p:cBhvr>
                                      <p:to>
                                        <p:strVal val="tru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00"/>
                                        <p:tgtEl>
                                          <p:spTgt spid="1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0" grpId="0" animBg="1"/>
      <p:bldP spid="13" grpId="0"/>
      <p:bldP spid="14" grpId="0"/>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0B1FB1FE-21F4-4A4C-BF7B-E73A6524F31D}"/>
              </a:ext>
            </a:extLst>
          </p:cNvPr>
          <p:cNvSpPr>
            <a:spLocks noGrp="1"/>
          </p:cNvSpPr>
          <p:nvPr>
            <p:ph type="title"/>
          </p:nvPr>
        </p:nvSpPr>
        <p:spPr/>
        <p:txBody>
          <a:bodyPr/>
          <a:lstStyle/>
          <a:p>
            <a:r>
              <a:rPr lang="en-US" altLang="zh-CN"/>
              <a:t>Do-while for the summation program </a:t>
            </a:r>
            <a:endParaRPr lang="zh-CN" altLang="en-US"/>
          </a:p>
        </p:txBody>
      </p:sp>
      <p:sp>
        <p:nvSpPr>
          <p:cNvPr id="16387" name="Rectangle 3">
            <a:extLst>
              <a:ext uri="{FF2B5EF4-FFF2-40B4-BE49-F238E27FC236}">
                <a16:creationId xmlns:a16="http://schemas.microsoft.com/office/drawing/2014/main" id="{4E77C2E9-308D-46F5-BCE9-78F9E898E840}"/>
              </a:ext>
            </a:extLst>
          </p:cNvPr>
          <p:cNvSpPr txBox="1">
            <a:spLocks noChangeArrowheads="1"/>
          </p:cNvSpPr>
          <p:nvPr/>
        </p:nvSpPr>
        <p:spPr bwMode="auto">
          <a:xfrm>
            <a:off x="304800" y="1066800"/>
            <a:ext cx="8348663" cy="4572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93863" indent="-38735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lvl="3" eaLnBrk="1" hangingPunct="1">
              <a:lnSpc>
                <a:spcPct val="4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a:t>
            </a:r>
          </a:p>
          <a:p>
            <a:pPr lvl="3" eaLnBrk="1" hangingPunct="1">
              <a:lnSpc>
                <a:spcPct val="4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a:t>
            </a:r>
          </a:p>
          <a:p>
            <a:pPr lvl="3" eaLnBrk="1" hangingPunct="1">
              <a:lnSpc>
                <a:spcPct val="4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int sum=0;</a:t>
            </a:r>
          </a:p>
          <a:p>
            <a:pPr lvl="3" eaLnBrk="1" hangingPunct="1">
              <a:lnSpc>
                <a:spcPct val="8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int n=1;			/*Initialization*/</a:t>
            </a:r>
          </a:p>
          <a:p>
            <a:pPr lvl="3" eaLnBrk="1" hangingPunct="1">
              <a:lnSpc>
                <a:spcPct val="8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do{</a:t>
            </a:r>
          </a:p>
          <a:p>
            <a:pPr lvl="3" eaLnBrk="1" hangingPunct="1">
              <a:lnSpc>
                <a:spcPct val="8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	sum += n;		/* Actions */</a:t>
            </a:r>
          </a:p>
          <a:p>
            <a:pPr lvl="3" eaLnBrk="1" hangingPunct="1">
              <a:lnSpc>
                <a:spcPct val="8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	n++;			/*Updating*/</a:t>
            </a:r>
          </a:p>
          <a:p>
            <a:pPr lvl="3" eaLnBrk="1" hangingPunct="1">
              <a:lnSpc>
                <a:spcPct val="80000"/>
              </a:lnSpc>
              <a:buClr>
                <a:srgbClr val="CC0000"/>
              </a:buClr>
              <a:buFontTx/>
              <a:buNone/>
            </a:pPr>
            <a:r>
              <a:rPr kumimoji="0" lang="en-US" altLang="zh-CN" sz="3000">
                <a:solidFill>
                  <a:srgbClr val="000000"/>
                </a:solidFill>
                <a:latin typeface="Times New Roman" panose="02020603050405020304" pitchFamily="18" charset="0"/>
                <a:ea typeface="宋体" panose="02010600030101010101" pitchFamily="2" charset="-122"/>
              </a:rPr>
              <a:t>}</a:t>
            </a:r>
            <a:r>
              <a:rPr kumimoji="0" lang="en-US" altLang="zh-CN" sz="3000" b="0">
                <a:solidFill>
                  <a:srgbClr val="000000"/>
                </a:solidFill>
                <a:latin typeface="Times New Roman" panose="02020603050405020304" pitchFamily="18" charset="0"/>
                <a:ea typeface="宋体" panose="02010600030101010101" pitchFamily="2" charset="-122"/>
              </a:rPr>
              <a:t> while</a:t>
            </a:r>
            <a:r>
              <a:rPr kumimoji="0" lang="en-US" altLang="zh-CN" sz="3000">
                <a:solidFill>
                  <a:srgbClr val="000000"/>
                </a:solidFill>
                <a:latin typeface="Times New Roman" panose="02020603050405020304" pitchFamily="18" charset="0"/>
                <a:ea typeface="宋体" panose="02010600030101010101" pitchFamily="2" charset="-122"/>
              </a:rPr>
              <a:t> (n&lt;=100);	/*Testing condition*/</a:t>
            </a:r>
          </a:p>
          <a:p>
            <a:pPr lvl="3" eaLnBrk="1" hangingPunct="1">
              <a:lnSpc>
                <a:spcPct val="8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printf(“sum=%d\n”,sum);</a:t>
            </a:r>
          </a:p>
          <a:p>
            <a:pPr lvl="3" eaLnBrk="1" hangingPunct="1">
              <a:lnSpc>
                <a:spcPct val="25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a:t>
            </a:r>
          </a:p>
          <a:p>
            <a:pPr lvl="3" eaLnBrk="1" hangingPunct="1">
              <a:lnSpc>
                <a:spcPct val="25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AA94AAE1-65DC-4B70-A4AC-F4554997999C}"/>
              </a:ext>
            </a:extLst>
          </p:cNvPr>
          <p:cNvSpPr>
            <a:spLocks noGrp="1"/>
          </p:cNvSpPr>
          <p:nvPr>
            <p:ph type="title"/>
          </p:nvPr>
        </p:nvSpPr>
        <p:spPr/>
        <p:txBody>
          <a:bodyPr/>
          <a:lstStyle/>
          <a:p>
            <a:r>
              <a:rPr kumimoji="1" lang="en-US" altLang="zh-CN"/>
              <a:t>The for statement</a:t>
            </a:r>
            <a:endParaRPr kumimoji="1" lang="zh-CN" altLang="en-US"/>
          </a:p>
        </p:txBody>
      </p:sp>
      <p:sp>
        <p:nvSpPr>
          <p:cNvPr id="7" name="Rectangle 3">
            <a:extLst>
              <a:ext uri="{FF2B5EF4-FFF2-40B4-BE49-F238E27FC236}">
                <a16:creationId xmlns:a16="http://schemas.microsoft.com/office/drawing/2014/main" id="{1A78C180-248C-4F00-838F-8F0B69A42764}"/>
              </a:ext>
            </a:extLst>
          </p:cNvPr>
          <p:cNvSpPr txBox="1">
            <a:spLocks noChangeArrowheads="1"/>
          </p:cNvSpPr>
          <p:nvPr/>
        </p:nvSpPr>
        <p:spPr bwMode="auto">
          <a:xfrm>
            <a:off x="228600" y="1066800"/>
            <a:ext cx="6705600" cy="1905000"/>
          </a:xfrm>
          <a:prstGeom prst="rect">
            <a:avLst/>
          </a:prstGeom>
          <a:noFill/>
          <a:ln>
            <a:noFill/>
            <a:miter lim="800000"/>
            <a:headEnd/>
            <a:tailEnd/>
          </a:ln>
          <a:extLst/>
        </p:spPr>
        <p:txBody>
          <a:bodyPr/>
          <a:lstStyle>
            <a:lvl1pPr marL="342900" indent="-342900">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defRPr/>
            </a:pPr>
            <a:r>
              <a:rPr lang="en-US" altLang="zh-CN" sz="2400" b="0">
                <a:latin typeface="Times New Roman" panose="02020603050405020304" pitchFamily="18" charset="0"/>
                <a:cs typeface="Times New Roman" panose="02020603050405020304" pitchFamily="18" charset="0"/>
              </a:rPr>
              <a:t>for</a:t>
            </a:r>
            <a:r>
              <a:rPr lang="en-US" altLang="zh-CN" sz="2400">
                <a:latin typeface="Times New Roman" panose="02020603050405020304" pitchFamily="18" charset="0"/>
                <a:cs typeface="Times New Roman" panose="02020603050405020304" pitchFamily="18" charset="0"/>
              </a:rPr>
              <a:t> (</a:t>
            </a:r>
            <a:r>
              <a:rPr lang="en-US" altLang="zh-CN" sz="2400">
                <a:solidFill>
                  <a:srgbClr val="CC00CC"/>
                </a:solidFill>
                <a:effectLst>
                  <a:outerShdw blurRad="38100" dist="38100" dir="2700000" algn="tl">
                    <a:srgbClr val="C0C0C0"/>
                  </a:outerShdw>
                </a:effectLst>
                <a:latin typeface="Comic Sans MS" panose="030F0702030302020204" pitchFamily="66"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 </a:t>
            </a:r>
            <a:r>
              <a:rPr lang="en-US" altLang="zh-CN" sz="2400">
                <a:solidFill>
                  <a:srgbClr val="CC00CC"/>
                </a:solidFill>
                <a:effectLst>
                  <a:outerShdw blurRad="38100" dist="38100" dir="2700000" algn="tl">
                    <a:srgbClr val="C0C0C0"/>
                  </a:outerShdw>
                </a:effectLst>
                <a:latin typeface="Comic Sans MS" panose="030F0702030302020204" pitchFamily="66"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 </a:t>
            </a:r>
            <a:r>
              <a:rPr lang="en-US" altLang="zh-CN" sz="2400">
                <a:solidFill>
                  <a:srgbClr val="CC00CC"/>
                </a:solidFill>
                <a:effectLst>
                  <a:outerShdw blurRad="38100" dist="38100" dir="2700000" algn="tl">
                    <a:srgbClr val="C0C0C0"/>
                  </a:outerShdw>
                </a:effectLst>
                <a:latin typeface="Comic Sans MS" panose="030F0702030302020204" pitchFamily="66"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a:t>
            </a:r>
          </a:p>
          <a:p>
            <a:pPr>
              <a:spcBef>
                <a:spcPct val="20000"/>
              </a:spcBef>
              <a:buFont typeface="Wingdings" panose="05000000000000000000" pitchFamily="2" charset="2"/>
              <a:buNone/>
              <a:defRPr/>
            </a:pPr>
            <a:r>
              <a:rPr lang="en-US" altLang="zh-CN" sz="2400">
                <a:latin typeface="Times New Roman" panose="02020603050405020304" pitchFamily="18" charset="0"/>
                <a:cs typeface="Times New Roman" panose="02020603050405020304" pitchFamily="18" charset="0"/>
              </a:rPr>
              <a:t>{</a:t>
            </a:r>
          </a:p>
          <a:p>
            <a:pPr>
              <a:spcBef>
                <a:spcPct val="20000"/>
              </a:spcBef>
              <a:buFont typeface="Wingdings" panose="05000000000000000000" pitchFamily="2" charset="2"/>
              <a:buNone/>
              <a:defRPr/>
            </a:pPr>
            <a:r>
              <a:rPr lang="en-US" altLang="zh-CN" sz="2400">
                <a:latin typeface="Times New Roman" panose="02020603050405020304" pitchFamily="18" charset="0"/>
                <a:cs typeface="Times New Roman" panose="02020603050405020304" pitchFamily="18" charset="0"/>
              </a:rPr>
              <a:t>	</a:t>
            </a:r>
            <a:r>
              <a:rPr lang="en-US" altLang="zh-CN" sz="2400">
                <a:solidFill>
                  <a:srgbClr val="CC00CC"/>
                </a:solidFill>
                <a:effectLst>
                  <a:outerShdw blurRad="38100" dist="38100" dir="2700000" algn="tl">
                    <a:srgbClr val="C0C0C0"/>
                  </a:outerShdw>
                </a:effectLst>
                <a:latin typeface="Comic Sans MS" panose="030F0702030302020204" pitchFamily="66" charset="0"/>
                <a:cs typeface="Times New Roman" panose="02020603050405020304" pitchFamily="18" charset="0"/>
              </a:rPr>
              <a:t>body</a:t>
            </a:r>
            <a:r>
              <a:rPr lang="en-US" altLang="zh-CN" sz="2400">
                <a:latin typeface="Times New Roman" panose="02020603050405020304" pitchFamily="18" charset="0"/>
                <a:cs typeface="Times New Roman" panose="02020603050405020304" pitchFamily="18" charset="0"/>
              </a:rPr>
              <a:t> </a:t>
            </a:r>
            <a:r>
              <a:rPr lang="en-US" altLang="zh-CN" sz="2400">
                <a:solidFill>
                  <a:srgbClr val="CC00CC"/>
                </a:solidFill>
                <a:effectLst>
                  <a:outerShdw blurRad="38100" dist="38100" dir="2700000" algn="tl">
                    <a:srgbClr val="C0C0C0"/>
                  </a:outerShdw>
                </a:effectLst>
                <a:latin typeface="Comic Sans MS" panose="030F0702030302020204" pitchFamily="66" charset="0"/>
                <a:cs typeface="Times New Roman" panose="02020603050405020304" pitchFamily="18" charset="0"/>
              </a:rPr>
              <a:t>of</a:t>
            </a:r>
            <a:r>
              <a:rPr lang="en-US" altLang="zh-CN" sz="2400">
                <a:latin typeface="Times New Roman" panose="02020603050405020304" pitchFamily="18" charset="0"/>
                <a:cs typeface="Times New Roman" panose="02020603050405020304" pitchFamily="18" charset="0"/>
              </a:rPr>
              <a:t> </a:t>
            </a:r>
            <a:r>
              <a:rPr lang="en-US" altLang="zh-CN" sz="2400">
                <a:solidFill>
                  <a:srgbClr val="CC00CC"/>
                </a:solidFill>
                <a:effectLst>
                  <a:outerShdw blurRad="38100" dist="38100" dir="2700000" algn="tl">
                    <a:srgbClr val="C0C0C0"/>
                  </a:outerShdw>
                </a:effectLst>
                <a:latin typeface="Comic Sans MS" panose="030F0702030302020204" pitchFamily="66" charset="0"/>
                <a:cs typeface="Times New Roman" panose="02020603050405020304" pitchFamily="18" charset="0"/>
              </a:rPr>
              <a:t>the</a:t>
            </a:r>
            <a:r>
              <a:rPr lang="en-US" altLang="zh-CN" sz="2400">
                <a:latin typeface="Times New Roman" panose="02020603050405020304" pitchFamily="18" charset="0"/>
                <a:cs typeface="Times New Roman" panose="02020603050405020304" pitchFamily="18" charset="0"/>
              </a:rPr>
              <a:t> </a:t>
            </a:r>
            <a:r>
              <a:rPr lang="en-US" altLang="zh-CN" sz="2400">
                <a:solidFill>
                  <a:srgbClr val="CC00CC"/>
                </a:solidFill>
                <a:effectLst>
                  <a:outerShdw blurRad="38100" dist="38100" dir="2700000" algn="tl">
                    <a:srgbClr val="C0C0C0"/>
                  </a:outerShdw>
                </a:effectLst>
                <a:latin typeface="Comic Sans MS" panose="030F0702030302020204" pitchFamily="66" charset="0"/>
                <a:cs typeface="Times New Roman" panose="02020603050405020304" pitchFamily="18" charset="0"/>
              </a:rPr>
              <a:t>loop</a:t>
            </a:r>
          </a:p>
          <a:p>
            <a:pPr>
              <a:spcBef>
                <a:spcPct val="20000"/>
              </a:spcBef>
              <a:buFont typeface="Wingdings" panose="05000000000000000000" pitchFamily="2" charset="2"/>
              <a:buNone/>
              <a:defRPr/>
            </a:pPr>
            <a:r>
              <a:rPr lang="en-US" altLang="zh-CN" sz="2400">
                <a:latin typeface="Times New Roman" panose="02020603050405020304" pitchFamily="18" charset="0"/>
                <a:cs typeface="Times New Roman" panose="02020603050405020304" pitchFamily="18" charset="0"/>
              </a:rPr>
              <a:t>}</a:t>
            </a:r>
          </a:p>
          <a:p>
            <a:pPr>
              <a:spcBef>
                <a:spcPct val="20000"/>
              </a:spcBef>
              <a:buFont typeface="Wingdings" panose="05000000000000000000" pitchFamily="2" charset="2"/>
              <a:buNone/>
              <a:defRPr/>
            </a:pPr>
            <a:endParaRPr lang="en-US" altLang="zh-CN" sz="2400">
              <a:latin typeface="Times New Roman" panose="02020603050405020304" pitchFamily="18" charset="0"/>
              <a:cs typeface="Times New Roman" panose="02020603050405020304" pitchFamily="18" charset="0"/>
            </a:endParaRPr>
          </a:p>
        </p:txBody>
      </p:sp>
      <p:sp>
        <p:nvSpPr>
          <p:cNvPr id="8" name="AutoShape 5">
            <a:extLst>
              <a:ext uri="{FF2B5EF4-FFF2-40B4-BE49-F238E27FC236}">
                <a16:creationId xmlns:a16="http://schemas.microsoft.com/office/drawing/2014/main" id="{788D106C-115D-4C22-8588-46CDD0EDAC5B}"/>
              </a:ext>
            </a:extLst>
          </p:cNvPr>
          <p:cNvSpPr>
            <a:spLocks noChangeArrowheads="1"/>
          </p:cNvSpPr>
          <p:nvPr/>
        </p:nvSpPr>
        <p:spPr bwMode="auto">
          <a:xfrm>
            <a:off x="5867400" y="3048000"/>
            <a:ext cx="2514600" cy="10668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latin typeface="Arial" panose="020B0604020202020204" pitchFamily="34" charset="0"/>
              </a:rPr>
              <a:t>test</a:t>
            </a:r>
            <a:r>
              <a:rPr lang="en-US" altLang="zh-CN" sz="1400">
                <a:latin typeface="Arial" panose="020B0604020202020204" pitchFamily="34" charset="0"/>
              </a:rPr>
              <a:t> </a:t>
            </a:r>
            <a:r>
              <a:rPr lang="en-US" altLang="zh-CN" sz="2000">
                <a:latin typeface="Arial" panose="020B0604020202020204" pitchFamily="34" charset="0"/>
              </a:rPr>
              <a:t>condition</a:t>
            </a:r>
            <a:r>
              <a:rPr lang="en-US" altLang="zh-CN" sz="1400">
                <a:latin typeface="Arial" panose="020B0604020202020204" pitchFamily="34" charset="0"/>
              </a:rPr>
              <a:t>?</a:t>
            </a:r>
          </a:p>
        </p:txBody>
      </p:sp>
      <p:cxnSp>
        <p:nvCxnSpPr>
          <p:cNvPr id="9" name="AutoShape 8">
            <a:extLst>
              <a:ext uri="{FF2B5EF4-FFF2-40B4-BE49-F238E27FC236}">
                <a16:creationId xmlns:a16="http://schemas.microsoft.com/office/drawing/2014/main" id="{0562B017-292B-4B50-9BF7-6FC402E0ACB5}"/>
              </a:ext>
            </a:extLst>
          </p:cNvPr>
          <p:cNvCxnSpPr>
            <a:cxnSpLocks noChangeShapeType="1"/>
          </p:cNvCxnSpPr>
          <p:nvPr/>
        </p:nvCxnSpPr>
        <p:spPr bwMode="auto">
          <a:xfrm>
            <a:off x="7086600" y="1511300"/>
            <a:ext cx="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 name="AutoShape 9">
            <a:extLst>
              <a:ext uri="{FF2B5EF4-FFF2-40B4-BE49-F238E27FC236}">
                <a16:creationId xmlns:a16="http://schemas.microsoft.com/office/drawing/2014/main" id="{74BD444F-571A-4E59-9DE3-8F30150E12E2}"/>
              </a:ext>
            </a:extLst>
          </p:cNvPr>
          <p:cNvSpPr>
            <a:spLocks noChangeArrowheads="1"/>
          </p:cNvSpPr>
          <p:nvPr/>
        </p:nvSpPr>
        <p:spPr bwMode="auto">
          <a:xfrm>
            <a:off x="6019800" y="4495800"/>
            <a:ext cx="22098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latin typeface="Arial" panose="020B0604020202020204" pitchFamily="34" charset="0"/>
              </a:rPr>
              <a:t>Body</a:t>
            </a:r>
            <a:r>
              <a:rPr lang="en-US" altLang="zh-CN" sz="1400">
                <a:latin typeface="Arial" panose="020B0604020202020204" pitchFamily="34" charset="0"/>
              </a:rPr>
              <a:t> </a:t>
            </a:r>
            <a:r>
              <a:rPr lang="en-US" altLang="zh-CN" sz="2000">
                <a:latin typeface="Arial" panose="020B0604020202020204" pitchFamily="34" charset="0"/>
              </a:rPr>
              <a:t>of</a:t>
            </a:r>
            <a:r>
              <a:rPr lang="en-US" altLang="zh-CN" sz="1400">
                <a:latin typeface="Arial" panose="020B0604020202020204" pitchFamily="34" charset="0"/>
              </a:rPr>
              <a:t> </a:t>
            </a:r>
            <a:r>
              <a:rPr lang="en-US" altLang="zh-CN" sz="2000">
                <a:latin typeface="Arial" panose="020B0604020202020204" pitchFamily="34" charset="0"/>
              </a:rPr>
              <a:t>the</a:t>
            </a:r>
            <a:r>
              <a:rPr lang="en-US" altLang="zh-CN" sz="1400">
                <a:latin typeface="Arial" panose="020B0604020202020204" pitchFamily="34" charset="0"/>
              </a:rPr>
              <a:t> </a:t>
            </a:r>
            <a:r>
              <a:rPr lang="en-US" altLang="zh-CN" sz="2000">
                <a:latin typeface="Arial" panose="020B0604020202020204" pitchFamily="34" charset="0"/>
              </a:rPr>
              <a:t>loop</a:t>
            </a:r>
          </a:p>
        </p:txBody>
      </p:sp>
      <p:cxnSp>
        <p:nvCxnSpPr>
          <p:cNvPr id="11" name="AutoShape 10">
            <a:extLst>
              <a:ext uri="{FF2B5EF4-FFF2-40B4-BE49-F238E27FC236}">
                <a16:creationId xmlns:a16="http://schemas.microsoft.com/office/drawing/2014/main" id="{FCDE876A-EE34-4DE1-8CC6-32ED346AEA69}"/>
              </a:ext>
            </a:extLst>
          </p:cNvPr>
          <p:cNvCxnSpPr>
            <a:cxnSpLocks noChangeShapeType="1"/>
            <a:stCxn id="8" idx="2"/>
            <a:endCxn id="10" idx="0"/>
          </p:cNvCxnSpPr>
          <p:nvPr/>
        </p:nvCxnSpPr>
        <p:spPr bwMode="auto">
          <a:xfrm>
            <a:off x="7124700" y="41148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11">
            <a:extLst>
              <a:ext uri="{FF2B5EF4-FFF2-40B4-BE49-F238E27FC236}">
                <a16:creationId xmlns:a16="http://schemas.microsoft.com/office/drawing/2014/main" id="{4B28ED48-9DED-47C1-A010-714D88051C09}"/>
              </a:ext>
            </a:extLst>
          </p:cNvPr>
          <p:cNvCxnSpPr>
            <a:cxnSpLocks noChangeShapeType="1"/>
            <a:stCxn id="31" idx="2"/>
            <a:endCxn id="8" idx="1"/>
          </p:cNvCxnSpPr>
          <p:nvPr/>
        </p:nvCxnSpPr>
        <p:spPr bwMode="auto">
          <a:xfrm rot="5400000" flipH="1">
            <a:off x="5314950" y="4133850"/>
            <a:ext cx="2362200" cy="1257300"/>
          </a:xfrm>
          <a:prstGeom prst="bentConnector4">
            <a:avLst>
              <a:gd name="adj1" fmla="val -9676"/>
              <a:gd name="adj2" fmla="val 11818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 name="AutoShape 12">
            <a:extLst>
              <a:ext uri="{FF2B5EF4-FFF2-40B4-BE49-F238E27FC236}">
                <a16:creationId xmlns:a16="http://schemas.microsoft.com/office/drawing/2014/main" id="{5EF63B7D-33D3-4CFD-B40E-D76EACB4A042}"/>
              </a:ext>
            </a:extLst>
          </p:cNvPr>
          <p:cNvCxnSpPr>
            <a:cxnSpLocks noChangeShapeType="1"/>
            <a:stCxn id="8" idx="3"/>
          </p:cNvCxnSpPr>
          <p:nvPr/>
        </p:nvCxnSpPr>
        <p:spPr bwMode="auto">
          <a:xfrm flipH="1">
            <a:off x="7010400" y="3581400"/>
            <a:ext cx="1371600" cy="3124200"/>
          </a:xfrm>
          <a:prstGeom prst="bentConnector4">
            <a:avLst>
              <a:gd name="adj1" fmla="val -16667"/>
              <a:gd name="adj2" fmla="val 8738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4" name="Text Box 13">
            <a:extLst>
              <a:ext uri="{FF2B5EF4-FFF2-40B4-BE49-F238E27FC236}">
                <a16:creationId xmlns:a16="http://schemas.microsoft.com/office/drawing/2014/main" id="{5AF627B0-5159-4735-9598-21D07778339A}"/>
              </a:ext>
            </a:extLst>
          </p:cNvPr>
          <p:cNvSpPr txBox="1">
            <a:spLocks noChangeArrowheads="1"/>
          </p:cNvSpPr>
          <p:nvPr/>
        </p:nvSpPr>
        <p:spPr bwMode="auto">
          <a:xfrm>
            <a:off x="7086600" y="4151313"/>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000">
                <a:latin typeface="Arial" panose="020B0604020202020204" pitchFamily="34" charset="0"/>
              </a:rPr>
              <a:t>True</a:t>
            </a:r>
          </a:p>
        </p:txBody>
      </p:sp>
      <p:sp>
        <p:nvSpPr>
          <p:cNvPr id="15" name="Text Box 14">
            <a:extLst>
              <a:ext uri="{FF2B5EF4-FFF2-40B4-BE49-F238E27FC236}">
                <a16:creationId xmlns:a16="http://schemas.microsoft.com/office/drawing/2014/main" id="{41DC5DB8-1575-4381-B9A0-F1BD1337614B}"/>
              </a:ext>
            </a:extLst>
          </p:cNvPr>
          <p:cNvSpPr txBox="1">
            <a:spLocks noChangeArrowheads="1"/>
          </p:cNvSpPr>
          <p:nvPr/>
        </p:nvSpPr>
        <p:spPr bwMode="auto">
          <a:xfrm>
            <a:off x="8366125" y="3160713"/>
            <a:ext cx="839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000">
                <a:latin typeface="Arial" panose="020B0604020202020204" pitchFamily="34" charset="0"/>
              </a:rPr>
              <a:t>False</a:t>
            </a:r>
          </a:p>
        </p:txBody>
      </p:sp>
      <p:sp>
        <p:nvSpPr>
          <p:cNvPr id="19" name="AutoShape 9">
            <a:extLst>
              <a:ext uri="{FF2B5EF4-FFF2-40B4-BE49-F238E27FC236}">
                <a16:creationId xmlns:a16="http://schemas.microsoft.com/office/drawing/2014/main" id="{7355CE3D-13D0-4D60-97BE-CF4AFBBAB40F}"/>
              </a:ext>
            </a:extLst>
          </p:cNvPr>
          <p:cNvSpPr>
            <a:spLocks noChangeArrowheads="1"/>
          </p:cNvSpPr>
          <p:nvPr/>
        </p:nvSpPr>
        <p:spPr bwMode="auto">
          <a:xfrm>
            <a:off x="6019800" y="2057400"/>
            <a:ext cx="22098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latin typeface="Arial" panose="020B0604020202020204" pitchFamily="34" charset="0"/>
              </a:rPr>
              <a:t>Initialization</a:t>
            </a:r>
          </a:p>
        </p:txBody>
      </p:sp>
      <p:cxnSp>
        <p:nvCxnSpPr>
          <p:cNvPr id="21" name="AutoShape 8">
            <a:extLst>
              <a:ext uri="{FF2B5EF4-FFF2-40B4-BE49-F238E27FC236}">
                <a16:creationId xmlns:a16="http://schemas.microsoft.com/office/drawing/2014/main" id="{DA7C0CA3-FBE3-47BF-B055-83DE790AB97F}"/>
              </a:ext>
            </a:extLst>
          </p:cNvPr>
          <p:cNvCxnSpPr>
            <a:cxnSpLocks noChangeShapeType="1"/>
            <a:stCxn id="19" idx="2"/>
            <a:endCxn id="8" idx="0"/>
          </p:cNvCxnSpPr>
          <p:nvPr/>
        </p:nvCxnSpPr>
        <p:spPr bwMode="auto">
          <a:xfrm>
            <a:off x="7124700" y="25908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AutoShape 9">
            <a:extLst>
              <a:ext uri="{FF2B5EF4-FFF2-40B4-BE49-F238E27FC236}">
                <a16:creationId xmlns:a16="http://schemas.microsoft.com/office/drawing/2014/main" id="{7CAAB99B-F7E5-4D4B-8929-979F8A87120B}"/>
              </a:ext>
            </a:extLst>
          </p:cNvPr>
          <p:cNvSpPr>
            <a:spLocks noChangeArrowheads="1"/>
          </p:cNvSpPr>
          <p:nvPr/>
        </p:nvSpPr>
        <p:spPr bwMode="auto">
          <a:xfrm>
            <a:off x="6019800" y="5410200"/>
            <a:ext cx="22098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latin typeface="Arial" panose="020B0604020202020204" pitchFamily="34" charset="0"/>
              </a:rPr>
              <a:t>Increment</a:t>
            </a:r>
          </a:p>
        </p:txBody>
      </p:sp>
      <p:cxnSp>
        <p:nvCxnSpPr>
          <p:cNvPr id="35" name="AutoShape 8">
            <a:extLst>
              <a:ext uri="{FF2B5EF4-FFF2-40B4-BE49-F238E27FC236}">
                <a16:creationId xmlns:a16="http://schemas.microsoft.com/office/drawing/2014/main" id="{10F366B2-F2DE-407E-B297-13599FDDC6E7}"/>
              </a:ext>
            </a:extLst>
          </p:cNvPr>
          <p:cNvCxnSpPr>
            <a:cxnSpLocks noChangeShapeType="1"/>
            <a:stCxn id="10" idx="2"/>
            <a:endCxn id="31" idx="0"/>
          </p:cNvCxnSpPr>
          <p:nvPr/>
        </p:nvCxnSpPr>
        <p:spPr bwMode="auto">
          <a:xfrm>
            <a:off x="7124700" y="50292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 name="矩形 38">
            <a:extLst>
              <a:ext uri="{FF2B5EF4-FFF2-40B4-BE49-F238E27FC236}">
                <a16:creationId xmlns:a16="http://schemas.microsoft.com/office/drawing/2014/main" id="{75BAE714-A15C-42C2-84BD-670A9F424B01}"/>
              </a:ext>
            </a:extLst>
          </p:cNvPr>
          <p:cNvSpPr/>
          <p:nvPr/>
        </p:nvSpPr>
        <p:spPr>
          <a:xfrm>
            <a:off x="762000" y="1123950"/>
            <a:ext cx="1682750" cy="400050"/>
          </a:xfrm>
          <a:prstGeom prst="rect">
            <a:avLst/>
          </a:prstGeom>
        </p:spPr>
        <p:txBody>
          <a:bodyPr wrap="none">
            <a:spAutoFit/>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eaLnBrk="1" hangingPunct="1">
              <a:defRPr/>
            </a:pPr>
            <a:r>
              <a:rPr lang="en-US" altLang="zh-CN" sz="2000">
                <a:solidFill>
                  <a:srgbClr val="CC00CC"/>
                </a:solidFill>
                <a:effectLst>
                  <a:outerShdw blurRad="38100" dist="38100" dir="2700000" algn="tl">
                    <a:srgbClr val="C0C0C0"/>
                  </a:outerShdw>
                </a:effectLst>
                <a:latin typeface="Comic Sans MS" panose="030F0702030302020204" pitchFamily="66" charset="0"/>
              </a:rPr>
              <a:t>initialization</a:t>
            </a:r>
            <a:endParaRPr lang="zh-CN" altLang="en-US" sz="2000"/>
          </a:p>
        </p:txBody>
      </p:sp>
      <p:sp>
        <p:nvSpPr>
          <p:cNvPr id="40" name="矩形 39">
            <a:extLst>
              <a:ext uri="{FF2B5EF4-FFF2-40B4-BE49-F238E27FC236}">
                <a16:creationId xmlns:a16="http://schemas.microsoft.com/office/drawing/2014/main" id="{08E5BA61-BCC2-4542-A8F9-9858884D4495}"/>
              </a:ext>
            </a:extLst>
          </p:cNvPr>
          <p:cNvSpPr/>
          <p:nvPr/>
        </p:nvSpPr>
        <p:spPr>
          <a:xfrm>
            <a:off x="2327275" y="1123950"/>
            <a:ext cx="1939925" cy="400050"/>
          </a:xfrm>
          <a:prstGeom prst="rect">
            <a:avLst/>
          </a:prstGeom>
        </p:spPr>
        <p:txBody>
          <a:bodyPr wrap="none">
            <a:spAutoFit/>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eaLnBrk="1" hangingPunct="1">
              <a:defRPr/>
            </a:pPr>
            <a:r>
              <a:rPr lang="en-US" altLang="zh-CN" sz="2000">
                <a:solidFill>
                  <a:srgbClr val="CC00CC"/>
                </a:solidFill>
                <a:effectLst>
                  <a:outerShdw blurRad="38100" dist="38100" dir="2700000" algn="tl">
                    <a:srgbClr val="C0C0C0"/>
                  </a:outerShdw>
                </a:effectLst>
                <a:latin typeface="Comic Sans MS" panose="030F0702030302020204" pitchFamily="66" charset="0"/>
              </a:rPr>
              <a:t>test_condition</a:t>
            </a:r>
            <a:endParaRPr lang="zh-CN" altLang="en-US" sz="2000">
              <a:solidFill>
                <a:srgbClr val="CC00CC"/>
              </a:solidFill>
              <a:effectLst>
                <a:outerShdw blurRad="38100" dist="38100" dir="2700000" algn="tl">
                  <a:srgbClr val="C0C0C0"/>
                </a:outerShdw>
              </a:effectLst>
              <a:latin typeface="Comic Sans MS" panose="030F0702030302020204" pitchFamily="66" charset="0"/>
            </a:endParaRPr>
          </a:p>
        </p:txBody>
      </p:sp>
      <p:sp>
        <p:nvSpPr>
          <p:cNvPr id="41" name="矩形 40">
            <a:extLst>
              <a:ext uri="{FF2B5EF4-FFF2-40B4-BE49-F238E27FC236}">
                <a16:creationId xmlns:a16="http://schemas.microsoft.com/office/drawing/2014/main" id="{6DAA8D71-48BB-4D11-8DAB-B1CDADF0CD5A}"/>
              </a:ext>
            </a:extLst>
          </p:cNvPr>
          <p:cNvSpPr/>
          <p:nvPr/>
        </p:nvSpPr>
        <p:spPr>
          <a:xfrm>
            <a:off x="4251325" y="1123950"/>
            <a:ext cx="1387475" cy="400050"/>
          </a:xfrm>
          <a:prstGeom prst="rect">
            <a:avLst/>
          </a:prstGeom>
        </p:spPr>
        <p:txBody>
          <a:bodyPr wrap="none">
            <a:spAutoFit/>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eaLnBrk="1" hangingPunct="1">
              <a:defRPr/>
            </a:pPr>
            <a:r>
              <a:rPr lang="en-US" altLang="zh-CN" sz="2000">
                <a:solidFill>
                  <a:srgbClr val="CC00CC"/>
                </a:solidFill>
                <a:effectLst>
                  <a:outerShdw blurRad="38100" dist="38100" dir="2700000" algn="tl">
                    <a:srgbClr val="C0C0C0"/>
                  </a:outerShdw>
                </a:effectLst>
                <a:latin typeface="Comic Sans MS" panose="030F0702030302020204" pitchFamily="66" charset="0"/>
              </a:rPr>
              <a:t>increment</a:t>
            </a:r>
            <a:endParaRPr lang="zh-CN" altLang="en-US" sz="2000"/>
          </a:p>
        </p:txBody>
      </p:sp>
      <p:sp>
        <p:nvSpPr>
          <p:cNvPr id="18451" name="矩形 60">
            <a:extLst>
              <a:ext uri="{FF2B5EF4-FFF2-40B4-BE49-F238E27FC236}">
                <a16:creationId xmlns:a16="http://schemas.microsoft.com/office/drawing/2014/main" id="{FE971C46-63C1-434C-B2F1-16AFDC398986}"/>
              </a:ext>
            </a:extLst>
          </p:cNvPr>
          <p:cNvSpPr>
            <a:spLocks noChangeArrowheads="1"/>
          </p:cNvSpPr>
          <p:nvPr/>
        </p:nvSpPr>
        <p:spPr bwMode="auto">
          <a:xfrm>
            <a:off x="228600" y="3208338"/>
            <a:ext cx="5334000" cy="282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r>
              <a:rPr lang="en-US" altLang="zh-CN"/>
              <a:t>The for statement works as the entry-loop (while).</a:t>
            </a:r>
          </a:p>
          <a:p>
            <a:endParaRPr lang="en-US" altLang="zh-CN"/>
          </a:p>
          <a:p>
            <a:r>
              <a:rPr lang="en-US" altLang="zh-CN"/>
              <a:t>The for statement puts initialization, test condition and increment in one single line so that a program looks more concise.</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26" presetClass="emph" presetSubtype="0" fill="hold" grpId="0" nodeType="withEffect">
                                  <p:stCondLst>
                                    <p:cond delay="0"/>
                                  </p:stCondLst>
                                  <p:childTnLst>
                                    <p:animEffect transition="out" filter="fade">
                                      <p:cBhvr>
                                        <p:cTn id="12" dur="500" tmFilter="0, 0; .2, .5; .8, .5; 1, 0"/>
                                        <p:tgtEl>
                                          <p:spTgt spid="39"/>
                                        </p:tgtEl>
                                      </p:cBhvr>
                                    </p:animEffect>
                                    <p:animScale>
                                      <p:cBhvr>
                                        <p:cTn id="13" dur="250" autoRev="1" fill="hold"/>
                                        <p:tgtEl>
                                          <p:spTgt spid="39"/>
                                        </p:tgtEl>
                                      </p:cBhvr>
                                      <p:by x="105000" y="105000"/>
                                    </p:animScale>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par>
                                <p:cTn id="19" presetID="22" presetClass="entr" presetSubtype="1"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up)">
                                      <p:cBhvr>
                                        <p:cTn id="21" dur="500"/>
                                        <p:tgtEl>
                                          <p:spTgt spid="21"/>
                                        </p:tgtEl>
                                      </p:cBhvr>
                                    </p:animEffect>
                                  </p:childTnLst>
                                </p:cTn>
                              </p:par>
                              <p:par>
                                <p:cTn id="22" presetID="26" presetClass="emph" presetSubtype="0" fill="hold" grpId="0" nodeType="withEffect">
                                  <p:stCondLst>
                                    <p:cond delay="0"/>
                                  </p:stCondLst>
                                  <p:childTnLst>
                                    <p:animEffect transition="out" filter="fade">
                                      <p:cBhvr>
                                        <p:cTn id="23" dur="500" tmFilter="0, 0; .2, .5; .8, .5; 1, 0"/>
                                        <p:tgtEl>
                                          <p:spTgt spid="40"/>
                                        </p:tgtEl>
                                      </p:cBhvr>
                                    </p:animEffect>
                                    <p:animScale>
                                      <p:cBhvr>
                                        <p:cTn id="24" dur="250" autoRev="1" fill="hold"/>
                                        <p:tgtEl>
                                          <p:spTgt spid="40"/>
                                        </p:tgtEl>
                                      </p:cBhvr>
                                      <p:by x="105000" y="105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up)">
                                      <p:cBhvr>
                                        <p:cTn id="40" dur="500"/>
                                        <p:tgtEl>
                                          <p:spTgt spid="14"/>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up)">
                                      <p:cBhvr>
                                        <p:cTn id="43" dur="500"/>
                                        <p:tgtEl>
                                          <p:spTgt spid="10"/>
                                        </p:tgtEl>
                                      </p:cBhvr>
                                    </p:animEffect>
                                  </p:childTnLst>
                                </p:cTn>
                              </p:par>
                              <p:par>
                                <p:cTn id="44" presetID="27" presetClass="emph" presetSubtype="0" fill="remove" nodeType="withEffect">
                                  <p:stCondLst>
                                    <p:cond delay="0"/>
                                  </p:stCondLst>
                                  <p:childTnLst>
                                    <p:animClr clrSpc="rgb" dir="cw">
                                      <p:cBhvr override="childStyle">
                                        <p:cTn id="45" dur="250" autoRev="1" fill="remove"/>
                                        <p:tgtEl>
                                          <p:spTgt spid="7">
                                            <p:txEl>
                                              <p:pRg st="2" end="2"/>
                                            </p:txEl>
                                          </p:spTgt>
                                        </p:tgtEl>
                                        <p:attrNameLst>
                                          <p:attrName>style.color</p:attrName>
                                        </p:attrNameLst>
                                      </p:cBhvr>
                                      <p:to>
                                        <a:schemeClr val="bg1"/>
                                      </p:to>
                                    </p:animClr>
                                    <p:animClr clrSpc="rgb" dir="cw">
                                      <p:cBhvr>
                                        <p:cTn id="46" dur="250" autoRev="1" fill="remove"/>
                                        <p:tgtEl>
                                          <p:spTgt spid="7">
                                            <p:txEl>
                                              <p:pRg st="2" end="2"/>
                                            </p:txEl>
                                          </p:spTgt>
                                        </p:tgtEl>
                                        <p:attrNameLst>
                                          <p:attrName>fillcolor</p:attrName>
                                        </p:attrNameLst>
                                      </p:cBhvr>
                                      <p:to>
                                        <a:schemeClr val="bg1"/>
                                      </p:to>
                                    </p:animClr>
                                    <p:set>
                                      <p:cBhvr>
                                        <p:cTn id="47" dur="250" autoRev="1" fill="remove"/>
                                        <p:tgtEl>
                                          <p:spTgt spid="7">
                                            <p:txEl>
                                              <p:pRg st="2" end="2"/>
                                            </p:txEl>
                                          </p:spTgt>
                                        </p:tgtEl>
                                        <p:attrNameLst>
                                          <p:attrName>fill.type</p:attrName>
                                        </p:attrNameLst>
                                      </p:cBhvr>
                                      <p:to>
                                        <p:strVal val="solid"/>
                                      </p:to>
                                    </p:set>
                                    <p:set>
                                      <p:cBhvr>
                                        <p:cTn id="48" dur="250" autoRev="1" fill="remove"/>
                                        <p:tgtEl>
                                          <p:spTgt spid="7">
                                            <p:txEl>
                                              <p:pRg st="2" end="2"/>
                                            </p:txEl>
                                          </p:spTgt>
                                        </p:tgtEl>
                                        <p:attrNameLst>
                                          <p:attrName>fill.on</p:attrName>
                                        </p:attrNameLst>
                                      </p:cBhvr>
                                      <p:to>
                                        <p:strVal val="tru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up)">
                                      <p:cBhvr>
                                        <p:cTn id="56" dur="500"/>
                                        <p:tgtEl>
                                          <p:spTgt spid="31"/>
                                        </p:tgtEl>
                                      </p:cBhvr>
                                    </p:animEffect>
                                  </p:childTnLst>
                                </p:cTn>
                              </p:par>
                              <p:par>
                                <p:cTn id="57" presetID="26" presetClass="emph" presetSubtype="0" fill="hold" grpId="0" nodeType="withEffect">
                                  <p:stCondLst>
                                    <p:cond delay="0"/>
                                  </p:stCondLst>
                                  <p:childTnLst>
                                    <p:animEffect transition="out" filter="fade">
                                      <p:cBhvr>
                                        <p:cTn id="58" dur="500" tmFilter="0, 0; .2, .5; .8, .5; 1, 0"/>
                                        <p:tgtEl>
                                          <p:spTgt spid="41"/>
                                        </p:tgtEl>
                                      </p:cBhvr>
                                    </p:animEffect>
                                    <p:animScale>
                                      <p:cBhvr>
                                        <p:cTn id="59" dur="250" autoRev="1" fill="hold"/>
                                        <p:tgtEl>
                                          <p:spTgt spid="41"/>
                                        </p:tgtEl>
                                      </p:cBhvr>
                                      <p:by x="105000" y="105000"/>
                                    </p:animScale>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down)">
                                      <p:cBhvr>
                                        <p:cTn id="6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p:bldP spid="15" grpId="0"/>
      <p:bldP spid="19" grpId="0" animBg="1"/>
      <p:bldP spid="31" grpId="0" animBg="1"/>
      <p:bldP spid="39" grpId="0"/>
      <p:bldP spid="40"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DACEFE5D-581C-423F-8F81-DE33C62D94B9}"/>
              </a:ext>
            </a:extLst>
          </p:cNvPr>
          <p:cNvSpPr>
            <a:spLocks noGrp="1"/>
          </p:cNvSpPr>
          <p:nvPr>
            <p:ph type="title"/>
          </p:nvPr>
        </p:nvSpPr>
        <p:spPr/>
        <p:txBody>
          <a:bodyPr/>
          <a:lstStyle/>
          <a:p>
            <a:r>
              <a:rPr kumimoji="1" lang="en-US" altLang="zh-CN" sz="3200"/>
              <a:t>The for implementation of the summation</a:t>
            </a:r>
            <a:endParaRPr kumimoji="1" lang="zh-CN" altLang="en-US" sz="3200"/>
          </a:p>
        </p:txBody>
      </p:sp>
      <p:sp>
        <p:nvSpPr>
          <p:cNvPr id="20483" name="Text Box 4">
            <a:extLst>
              <a:ext uri="{FF2B5EF4-FFF2-40B4-BE49-F238E27FC236}">
                <a16:creationId xmlns:a16="http://schemas.microsoft.com/office/drawing/2014/main" id="{6C346D5D-7578-4201-8F75-043FA059B2FF}"/>
              </a:ext>
            </a:extLst>
          </p:cNvPr>
          <p:cNvSpPr txBox="1">
            <a:spLocks noChangeArrowheads="1"/>
          </p:cNvSpPr>
          <p:nvPr/>
        </p:nvSpPr>
        <p:spPr bwMode="auto">
          <a:xfrm>
            <a:off x="623888" y="1084263"/>
            <a:ext cx="4176712" cy="1582737"/>
          </a:xfrm>
          <a:prstGeom prst="rect">
            <a:avLst/>
          </a:prstGeom>
          <a:solidFill>
            <a:schemeClr val="bg1"/>
          </a:solidFill>
          <a:ln w="28575">
            <a:solidFill>
              <a:srgbClr val="0000FF"/>
            </a:solidFill>
            <a:miter lim="800000"/>
            <a:headEnd/>
            <a:tailEnd/>
          </a:ln>
        </p:spPr>
        <p:txBody>
          <a:bodyPr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sv-SE" altLang="zh-CN" sz="3200">
                <a:solidFill>
                  <a:schemeClr val="tx1"/>
                </a:solidFill>
              </a:rPr>
              <a:t>int sum =0, i;</a:t>
            </a:r>
          </a:p>
          <a:p>
            <a:pPr eaLnBrk="1" hangingPunct="1">
              <a:spcBef>
                <a:spcPct val="0"/>
              </a:spcBef>
              <a:buFontTx/>
              <a:buNone/>
            </a:pPr>
            <a:r>
              <a:rPr kumimoji="1" lang="sv-SE" altLang="zh-CN" sz="3200">
                <a:solidFill>
                  <a:schemeClr val="tx1"/>
                </a:solidFill>
              </a:rPr>
              <a:t>for (i=1; i&lt;</a:t>
            </a:r>
            <a:r>
              <a:rPr kumimoji="1" lang="zh-CN" altLang="sv-SE" sz="3200">
                <a:solidFill>
                  <a:schemeClr val="tx1"/>
                </a:solidFill>
              </a:rPr>
              <a:t>＝</a:t>
            </a:r>
            <a:r>
              <a:rPr kumimoji="1" lang="sv-SE" altLang="zh-CN" sz="3200">
                <a:solidFill>
                  <a:schemeClr val="tx1"/>
                </a:solidFill>
              </a:rPr>
              <a:t>100; i++)</a:t>
            </a:r>
            <a:endParaRPr kumimoji="1" lang="en-US" altLang="zh-CN" sz="3200">
              <a:solidFill>
                <a:schemeClr val="tx1"/>
              </a:solidFill>
            </a:endParaRPr>
          </a:p>
          <a:p>
            <a:pPr eaLnBrk="1" hangingPunct="1">
              <a:spcBef>
                <a:spcPct val="0"/>
              </a:spcBef>
              <a:buFontTx/>
              <a:buNone/>
            </a:pPr>
            <a:r>
              <a:rPr kumimoji="1" lang="en-US" altLang="zh-CN" sz="3200">
                <a:solidFill>
                  <a:schemeClr val="tx1"/>
                </a:solidFill>
              </a:rPr>
              <a:t>	sum += i;</a:t>
            </a:r>
          </a:p>
        </p:txBody>
      </p:sp>
      <p:sp>
        <p:nvSpPr>
          <p:cNvPr id="20484" name="Text Box 11">
            <a:extLst>
              <a:ext uri="{FF2B5EF4-FFF2-40B4-BE49-F238E27FC236}">
                <a16:creationId xmlns:a16="http://schemas.microsoft.com/office/drawing/2014/main" id="{F7E4DB6D-D755-4D6B-B722-15B5D2964F54}"/>
              </a:ext>
            </a:extLst>
          </p:cNvPr>
          <p:cNvSpPr txBox="1">
            <a:spLocks noChangeArrowheads="1"/>
          </p:cNvSpPr>
          <p:nvPr/>
        </p:nvSpPr>
        <p:spPr bwMode="auto">
          <a:xfrm>
            <a:off x="681038" y="2913063"/>
            <a:ext cx="4176712" cy="1582737"/>
          </a:xfrm>
          <a:prstGeom prst="rect">
            <a:avLst/>
          </a:prstGeom>
          <a:solidFill>
            <a:schemeClr val="bg1"/>
          </a:solidFill>
          <a:ln w="28575">
            <a:solidFill>
              <a:srgbClr val="0000FF"/>
            </a:solidFill>
            <a:miter lim="800000"/>
            <a:headEnd/>
            <a:tailEnd/>
          </a:ln>
        </p:spPr>
        <p:txBody>
          <a:bodyPr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sv-SE" altLang="zh-CN" sz="3200">
                <a:solidFill>
                  <a:schemeClr val="tx1"/>
                </a:solidFill>
              </a:rPr>
              <a:t>int sum =1, i;</a:t>
            </a:r>
          </a:p>
          <a:p>
            <a:pPr eaLnBrk="1" hangingPunct="1">
              <a:spcBef>
                <a:spcPct val="0"/>
              </a:spcBef>
              <a:buFontTx/>
              <a:buNone/>
            </a:pPr>
            <a:r>
              <a:rPr kumimoji="1" lang="sv-SE" altLang="zh-CN" sz="3200">
                <a:solidFill>
                  <a:schemeClr val="tx1"/>
                </a:solidFill>
              </a:rPr>
              <a:t>for (i=2; i&lt;</a:t>
            </a:r>
            <a:r>
              <a:rPr kumimoji="1" lang="zh-CN" altLang="sv-SE" sz="3200">
                <a:solidFill>
                  <a:schemeClr val="tx1"/>
                </a:solidFill>
              </a:rPr>
              <a:t>＝</a:t>
            </a:r>
            <a:r>
              <a:rPr kumimoji="1" lang="sv-SE" altLang="zh-CN" sz="3200">
                <a:solidFill>
                  <a:schemeClr val="tx1"/>
                </a:solidFill>
              </a:rPr>
              <a:t>100; i++)</a:t>
            </a:r>
            <a:endParaRPr kumimoji="1" lang="en-US" altLang="zh-CN" sz="3200">
              <a:solidFill>
                <a:schemeClr val="tx1"/>
              </a:solidFill>
            </a:endParaRPr>
          </a:p>
          <a:p>
            <a:pPr eaLnBrk="1" hangingPunct="1">
              <a:spcBef>
                <a:spcPct val="0"/>
              </a:spcBef>
              <a:buFontTx/>
              <a:buNone/>
            </a:pPr>
            <a:r>
              <a:rPr kumimoji="1" lang="en-US" altLang="zh-CN" sz="3200">
                <a:solidFill>
                  <a:schemeClr val="tx1"/>
                </a:solidFill>
              </a:rPr>
              <a:t>	sum += i;</a:t>
            </a:r>
          </a:p>
        </p:txBody>
      </p:sp>
      <p:sp>
        <p:nvSpPr>
          <p:cNvPr id="6" name="Text Box 11">
            <a:extLst>
              <a:ext uri="{FF2B5EF4-FFF2-40B4-BE49-F238E27FC236}">
                <a16:creationId xmlns:a16="http://schemas.microsoft.com/office/drawing/2014/main" id="{9243567F-8711-44F4-AF46-35EB268E464A}"/>
              </a:ext>
            </a:extLst>
          </p:cNvPr>
          <p:cNvSpPr txBox="1">
            <a:spLocks noChangeArrowheads="1"/>
          </p:cNvSpPr>
          <p:nvPr/>
        </p:nvSpPr>
        <p:spPr bwMode="auto">
          <a:xfrm>
            <a:off x="700088" y="4841875"/>
            <a:ext cx="6310312" cy="1077913"/>
          </a:xfrm>
          <a:prstGeom prst="rect">
            <a:avLst/>
          </a:prstGeom>
          <a:solidFill>
            <a:schemeClr val="bg1"/>
          </a:solidFill>
          <a:ln w="28575">
            <a:solidFill>
              <a:srgbClr val="0000FF"/>
            </a:solidFill>
            <a:miter lim="800000"/>
            <a:headEnd/>
            <a:tailEnd/>
          </a:ln>
        </p:spPr>
        <p:txBody>
          <a:bodyPr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sv-SE" altLang="zh-CN" sz="3200">
                <a:solidFill>
                  <a:schemeClr val="tx1"/>
                </a:solidFill>
              </a:rPr>
              <a:t>int sum =0, i;</a:t>
            </a:r>
          </a:p>
          <a:p>
            <a:pPr eaLnBrk="1" hangingPunct="1">
              <a:spcBef>
                <a:spcPct val="0"/>
              </a:spcBef>
              <a:buFontTx/>
              <a:buNone/>
            </a:pPr>
            <a:r>
              <a:rPr kumimoji="1" lang="sv-SE" altLang="zh-CN" sz="3200">
                <a:solidFill>
                  <a:schemeClr val="tx1"/>
                </a:solidFill>
              </a:rPr>
              <a:t>for (i=1; i&lt;</a:t>
            </a:r>
            <a:r>
              <a:rPr kumimoji="1" lang="zh-CN" altLang="sv-SE" sz="3200">
                <a:solidFill>
                  <a:schemeClr val="tx1"/>
                </a:solidFill>
              </a:rPr>
              <a:t>＝</a:t>
            </a:r>
            <a:r>
              <a:rPr kumimoji="1" lang="sv-SE" altLang="zh-CN" sz="3200">
                <a:solidFill>
                  <a:schemeClr val="tx1"/>
                </a:solidFill>
              </a:rPr>
              <a:t>100;sum +=  i++)</a:t>
            </a:r>
            <a:r>
              <a:rPr kumimoji="1" lang="en-US" altLang="zh-CN" sz="3200">
                <a:solidFill>
                  <a:schemeClr val="tx1"/>
                </a:solidFill>
              </a:rPr>
              <a:t> ;</a:t>
            </a:r>
          </a:p>
        </p:txBody>
      </p:sp>
      <p:sp>
        <p:nvSpPr>
          <p:cNvPr id="20486" name="矩形 6">
            <a:extLst>
              <a:ext uri="{FF2B5EF4-FFF2-40B4-BE49-F238E27FC236}">
                <a16:creationId xmlns:a16="http://schemas.microsoft.com/office/drawing/2014/main" id="{78741FBE-76A0-41F9-B15A-5CB9EF187936}"/>
              </a:ext>
            </a:extLst>
          </p:cNvPr>
          <p:cNvSpPr>
            <a:spLocks noChangeArrowheads="1"/>
          </p:cNvSpPr>
          <p:nvPr/>
        </p:nvSpPr>
        <p:spPr bwMode="auto">
          <a:xfrm>
            <a:off x="5257800" y="1122363"/>
            <a:ext cx="28987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3000">
                <a:solidFill>
                  <a:srgbClr val="000000"/>
                </a:solidFill>
              </a:rPr>
              <a:t>/*Initialization*/</a:t>
            </a:r>
            <a:endParaRPr lang="zh-CN" altLang="en-US" sz="1400">
              <a:latin typeface="Arial" panose="020B0604020202020204" pitchFamily="34" charset="0"/>
            </a:endParaRPr>
          </a:p>
        </p:txBody>
      </p:sp>
      <p:sp>
        <p:nvSpPr>
          <p:cNvPr id="20487" name="矩形 9">
            <a:extLst>
              <a:ext uri="{FF2B5EF4-FFF2-40B4-BE49-F238E27FC236}">
                <a16:creationId xmlns:a16="http://schemas.microsoft.com/office/drawing/2014/main" id="{FDAAD6FD-6921-4C12-A536-35005EC49453}"/>
              </a:ext>
            </a:extLst>
          </p:cNvPr>
          <p:cNvSpPr>
            <a:spLocks noChangeArrowheads="1"/>
          </p:cNvSpPr>
          <p:nvPr/>
        </p:nvSpPr>
        <p:spPr bwMode="auto">
          <a:xfrm>
            <a:off x="5334000" y="1905000"/>
            <a:ext cx="36369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3000">
                <a:solidFill>
                  <a:srgbClr val="000000"/>
                </a:solidFill>
              </a:rPr>
              <a:t>/*Testing condition*/</a:t>
            </a:r>
            <a:endParaRPr lang="zh-CN" altLang="en-US" sz="1400">
              <a:latin typeface="Arial" panose="020B0604020202020204" pitchFamily="34" charset="0"/>
            </a:endParaRPr>
          </a:p>
        </p:txBody>
      </p:sp>
      <p:sp>
        <p:nvSpPr>
          <p:cNvPr id="20488" name="矩形 10">
            <a:extLst>
              <a:ext uri="{FF2B5EF4-FFF2-40B4-BE49-F238E27FC236}">
                <a16:creationId xmlns:a16="http://schemas.microsoft.com/office/drawing/2014/main" id="{0D4A3C74-913C-4004-8A43-2BBB2F3E5927}"/>
              </a:ext>
            </a:extLst>
          </p:cNvPr>
          <p:cNvSpPr>
            <a:spLocks noChangeArrowheads="1"/>
          </p:cNvSpPr>
          <p:nvPr/>
        </p:nvSpPr>
        <p:spPr bwMode="auto">
          <a:xfrm>
            <a:off x="5330825" y="2438400"/>
            <a:ext cx="20224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3000">
                <a:solidFill>
                  <a:srgbClr val="000000"/>
                </a:solidFill>
              </a:rPr>
              <a:t>/*Actions*/</a:t>
            </a:r>
            <a:endParaRPr lang="zh-CN" altLang="en-US" sz="1400">
              <a:latin typeface="Arial" panose="020B0604020202020204" pitchFamily="34" charset="0"/>
            </a:endParaRPr>
          </a:p>
        </p:txBody>
      </p:sp>
      <p:sp>
        <p:nvSpPr>
          <p:cNvPr id="20489" name="矩形 11">
            <a:extLst>
              <a:ext uri="{FF2B5EF4-FFF2-40B4-BE49-F238E27FC236}">
                <a16:creationId xmlns:a16="http://schemas.microsoft.com/office/drawing/2014/main" id="{E3CA51E7-ADB3-4A66-BF8E-EFCA36FC902E}"/>
              </a:ext>
            </a:extLst>
          </p:cNvPr>
          <p:cNvSpPr>
            <a:spLocks noChangeArrowheads="1"/>
          </p:cNvSpPr>
          <p:nvPr/>
        </p:nvSpPr>
        <p:spPr bwMode="auto">
          <a:xfrm>
            <a:off x="5330825" y="3048000"/>
            <a:ext cx="23225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3000">
                <a:solidFill>
                  <a:srgbClr val="000000"/>
                </a:solidFill>
              </a:rPr>
              <a:t>/*Updating*/</a:t>
            </a:r>
            <a:endParaRPr lang="zh-CN"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0000"/>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25000"/>
          </a:lnSpc>
          <a:spcBef>
            <a:spcPct val="50000"/>
          </a:spcBef>
          <a:spcAft>
            <a:spcPct val="0"/>
          </a:spcAft>
          <a:buClrTx/>
          <a:buSzTx/>
          <a:buFontTx/>
          <a:buNone/>
          <a:tabLst/>
          <a:defRPr kumimoji="1" sz="2000" dirty="0" smtClean="0">
            <a:latin typeface="楷体" pitchFamily="49" charset="-122"/>
            <a:ea typeface="楷体" pitchFamily="49" charset="-122"/>
          </a:defRPr>
        </a:defPPr>
      </a:lstStyle>
    </a:spDef>
    <a:lnDef>
      <a:spPr bwMode="auto">
        <a:noFill/>
        <a:ln w="25400" cap="flat" cmpd="sng" algn="ctr">
          <a:solidFill>
            <a:srgbClr val="003366"/>
          </a:solidFill>
          <a:prstDash val="solid"/>
          <a:round/>
          <a:headEnd type="none" w="med" len="med"/>
          <a:tailEnd type="arrow"/>
        </a:ln>
        <a:effectLst/>
      </a:spPr>
      <a:bodyPr/>
      <a:lstStyle/>
    </a:lnDef>
    <a:txDef>
      <a:spPr>
        <a:noFill/>
      </a:spPr>
      <a:bodyPr wrap="square" rtlCol="0">
        <a:spAutoFit/>
      </a:bodyPr>
      <a:lstStyle>
        <a:defPPr>
          <a:defRPr dirty="0" smtClean="0">
            <a:latin typeface="楷体" pitchFamily="49" charset="-122"/>
            <a:ea typeface="楷体" pitchFamily="49" charset="-122"/>
          </a:defRPr>
        </a:defPPr>
      </a:lstStyle>
    </a:tx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entury Schoolbook"/>
        <a:ea typeface=""/>
        <a:cs typeface=""/>
      </a:majorFont>
      <a:minorFont>
        <a:latin typeface="Century School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Century Schoolbook" panose="02040604050505020304" pitchFamily="18"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Century Schoolbook" panose="02040604050505020304" pitchFamily="18" charset="0"/>
            <a:cs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27871</TotalTime>
  <Words>2898</Words>
  <Application>Microsoft Office PowerPoint</Application>
  <PresentationFormat>On-screen Show (4:3)</PresentationFormat>
  <Paragraphs>725</Paragraphs>
  <Slides>55</Slides>
  <Notes>48</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3</vt:i4>
      </vt:variant>
      <vt:variant>
        <vt:lpstr>Slide Titles</vt:lpstr>
      </vt:variant>
      <vt:variant>
        <vt:i4>55</vt:i4>
      </vt:variant>
    </vt:vector>
  </HeadingPairs>
  <TitlesOfParts>
    <vt:vector size="71" baseType="lpstr">
      <vt:lpstr>楷体</vt:lpstr>
      <vt:lpstr>楷体_GB2312</vt:lpstr>
      <vt:lpstr>SimSun</vt:lpstr>
      <vt:lpstr>SimSun</vt:lpstr>
      <vt:lpstr>Arial</vt:lpstr>
      <vt:lpstr>Century Schoolbook</vt:lpstr>
      <vt:lpstr>Comic Sans MS</vt:lpstr>
      <vt:lpstr>Symbol</vt:lpstr>
      <vt:lpstr>Tahoma</vt:lpstr>
      <vt:lpstr>Times New Roman</vt:lpstr>
      <vt:lpstr>Wingdings</vt:lpstr>
      <vt:lpstr>Custom Design</vt:lpstr>
      <vt:lpstr>1_Custom Design</vt:lpstr>
      <vt:lpstr>Microsoft Word Picture</vt:lpstr>
      <vt:lpstr>Visio</vt:lpstr>
      <vt:lpstr>公式</vt:lpstr>
      <vt:lpstr>Chap 3: Control flow</vt:lpstr>
      <vt:lpstr>Introduction</vt:lpstr>
      <vt:lpstr>Flow chart of a loop</vt:lpstr>
      <vt:lpstr>while statement</vt:lpstr>
      <vt:lpstr>Rewrite the summation program </vt:lpstr>
      <vt:lpstr>Do-while statement</vt:lpstr>
      <vt:lpstr>Do-while for the summation program </vt:lpstr>
      <vt:lpstr>The for statement</vt:lpstr>
      <vt:lpstr>The for implementation of the summation</vt:lpstr>
      <vt:lpstr>Notes of the for statement</vt:lpstr>
      <vt:lpstr>Exercise</vt:lpstr>
      <vt:lpstr>Program</vt:lpstr>
      <vt:lpstr>Nest of loops</vt:lpstr>
      <vt:lpstr>Examples of nested loops</vt:lpstr>
      <vt:lpstr>An example</vt:lpstr>
      <vt:lpstr>Program</vt:lpstr>
      <vt:lpstr>Exercise</vt:lpstr>
      <vt:lpstr>Program</vt:lpstr>
      <vt:lpstr>More exercises</vt:lpstr>
      <vt:lpstr>PowerPoint Presentation</vt:lpstr>
      <vt:lpstr>Jumps in loops</vt:lpstr>
      <vt:lpstr>An example for break</vt:lpstr>
      <vt:lpstr>A classical example </vt:lpstr>
      <vt:lpstr>Program</vt:lpstr>
      <vt:lpstr>A slight improvement</vt:lpstr>
      <vt:lpstr>Issues to design a loop</vt:lpstr>
      <vt:lpstr>Guides for Loop control</vt:lpstr>
      <vt:lpstr>Guides for selecting a loop</vt:lpstr>
      <vt:lpstr>Issues to design a loop</vt:lpstr>
      <vt:lpstr>Guides for designing actions </vt:lpstr>
      <vt:lpstr>PowerPoint Presentation</vt:lpstr>
      <vt:lpstr>Exercise for Exhausted search</vt:lpstr>
      <vt:lpstr>Programs</vt:lpstr>
      <vt:lpstr>PowerPoint Presentation</vt:lpstr>
      <vt:lpstr>PowerPoint Presentation</vt:lpstr>
      <vt:lpstr>Another example for exhausted search</vt:lpstr>
      <vt:lpstr>Flow demo</vt:lpstr>
      <vt:lpstr>Guides for designing actions </vt:lpstr>
      <vt:lpstr>An example for iteration</vt:lpstr>
      <vt:lpstr>Program</vt:lpstr>
      <vt:lpstr>Improvements</vt:lpstr>
      <vt:lpstr>A neat example</vt:lpstr>
      <vt:lpstr>Program</vt:lpstr>
      <vt:lpstr>Loops summary</vt:lpstr>
      <vt:lpstr>Tips for efficient programs </vt:lpstr>
      <vt:lpstr>Structured Programming</vt:lpstr>
      <vt:lpstr>Exercise-1</vt:lpstr>
      <vt:lpstr>Exercise-2</vt:lpstr>
      <vt:lpstr>Homework-1</vt:lpstr>
      <vt:lpstr>Homework-2</vt:lpstr>
      <vt:lpstr>Homework-3</vt:lpstr>
      <vt:lpstr>Homework-4</vt:lpstr>
      <vt:lpstr>Homework-5</vt:lpstr>
      <vt:lpstr>Homework-6</vt:lpstr>
      <vt:lpstr>Homework-7</vt:lpstr>
    </vt:vector>
  </TitlesOfParts>
  <Company>Oklahoma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Segmental Hidden Markov Models for  View-based Sport Video Analysis</dc:title>
  <dc:creator>Guoliang Fan</dc:creator>
  <cp:lastModifiedBy>Fan Xin</cp:lastModifiedBy>
  <cp:revision>1238</cp:revision>
  <dcterms:created xsi:type="dcterms:W3CDTF">2007-06-11T23:08:42Z</dcterms:created>
  <dcterms:modified xsi:type="dcterms:W3CDTF">2018-11-04T21:06:45Z</dcterms:modified>
</cp:coreProperties>
</file>