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256" r:id="rId2"/>
    <p:sldId id="316" r:id="rId3"/>
    <p:sldId id="317" r:id="rId4"/>
    <p:sldId id="318" r:id="rId5"/>
    <p:sldId id="320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6" y="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Fan" userId="28e0358839cdb750" providerId="LiveId" clId="{51F23990-E157-4E7E-8D5F-9CDD17C93FCD}"/>
    <pc:docChg chg="undo custSel addSld modSld">
      <pc:chgData name="Xin Fan" userId="28e0358839cdb750" providerId="LiveId" clId="{51F23990-E157-4E7E-8D5F-9CDD17C93FCD}" dt="2017-11-21T04:49:17.832" v="688" actId="14100"/>
      <pc:docMkLst>
        <pc:docMk/>
      </pc:docMkLst>
      <pc:sldChg chg="addSp modSp add">
        <pc:chgData name="Xin Fan" userId="28e0358839cdb750" providerId="LiveId" clId="{51F23990-E157-4E7E-8D5F-9CDD17C93FCD}" dt="2017-11-21T04:39:46.936" v="295" actId="14100"/>
        <pc:sldMkLst>
          <pc:docMk/>
          <pc:sldMk cId="696275183" sldId="328"/>
        </pc:sldMkLst>
        <pc:spChg chg="mod">
          <ac:chgData name="Xin Fan" userId="28e0358839cdb750" providerId="LiveId" clId="{51F23990-E157-4E7E-8D5F-9CDD17C93FCD}" dt="2017-11-21T04:35:14.135" v="184" actId="20577"/>
          <ac:spMkLst>
            <pc:docMk/>
            <pc:sldMk cId="696275183" sldId="328"/>
            <ac:spMk id="2" creationId="{90EE6A8E-2413-41C8-9242-680BDFF041C6}"/>
          </ac:spMkLst>
        </pc:spChg>
        <pc:spChg chg="add mod">
          <ac:chgData name="Xin Fan" userId="28e0358839cdb750" providerId="LiveId" clId="{51F23990-E157-4E7E-8D5F-9CDD17C93FCD}" dt="2017-11-21T04:39:46.936" v="295" actId="14100"/>
          <ac:spMkLst>
            <pc:docMk/>
            <pc:sldMk cId="696275183" sldId="328"/>
            <ac:spMk id="4" creationId="{912E8330-B9C0-41E9-A77C-CF22DC25B043}"/>
          </ac:spMkLst>
        </pc:spChg>
      </pc:sldChg>
      <pc:sldChg chg="modSp add">
        <pc:chgData name="Xin Fan" userId="28e0358839cdb750" providerId="LiveId" clId="{51F23990-E157-4E7E-8D5F-9CDD17C93FCD}" dt="2017-11-21T04:47:40.721" v="683" actId="14100"/>
        <pc:sldMkLst>
          <pc:docMk/>
          <pc:sldMk cId="4104100145" sldId="329"/>
        </pc:sldMkLst>
        <pc:spChg chg="mod">
          <ac:chgData name="Xin Fan" userId="28e0358839cdb750" providerId="LiveId" clId="{51F23990-E157-4E7E-8D5F-9CDD17C93FCD}" dt="2017-11-21T04:45:28.399" v="602" actId="6549"/>
          <ac:spMkLst>
            <pc:docMk/>
            <pc:sldMk cId="4104100145" sldId="329"/>
            <ac:spMk id="2" creationId="{90EE6A8E-2413-41C8-9242-680BDFF041C6}"/>
          </ac:spMkLst>
        </pc:spChg>
        <pc:spChg chg="mod">
          <ac:chgData name="Xin Fan" userId="28e0358839cdb750" providerId="LiveId" clId="{51F23990-E157-4E7E-8D5F-9CDD17C93FCD}" dt="2017-11-21T04:47:40.721" v="683" actId="14100"/>
          <ac:spMkLst>
            <pc:docMk/>
            <pc:sldMk cId="4104100145" sldId="329"/>
            <ac:spMk id="4" creationId="{912E8330-B9C0-41E9-A77C-CF22DC25B043}"/>
          </ac:spMkLst>
        </pc:spChg>
        <pc:spChg chg="mod">
          <ac:chgData name="Xin Fan" userId="28e0358839cdb750" providerId="LiveId" clId="{51F23990-E157-4E7E-8D5F-9CDD17C93FCD}" dt="2017-11-21T04:40:52.422" v="298" actId="20577"/>
          <ac:spMkLst>
            <pc:docMk/>
            <pc:sldMk cId="4104100145" sldId="329"/>
            <ac:spMk id="27650" creationId="{EF9A792A-08EF-484D-A5A6-05CE8D545AA1}"/>
          </ac:spMkLst>
        </pc:spChg>
      </pc:sldChg>
      <pc:sldChg chg="modSp add">
        <pc:chgData name="Xin Fan" userId="28e0358839cdb750" providerId="LiveId" clId="{51F23990-E157-4E7E-8D5F-9CDD17C93FCD}" dt="2017-11-21T04:49:17.832" v="688" actId="14100"/>
        <pc:sldMkLst>
          <pc:docMk/>
          <pc:sldMk cId="1780376658" sldId="330"/>
        </pc:sldMkLst>
        <pc:spChg chg="mod">
          <ac:chgData name="Xin Fan" userId="28e0358839cdb750" providerId="LiveId" clId="{51F23990-E157-4E7E-8D5F-9CDD17C93FCD}" dt="2017-11-21T04:49:17.832" v="688" actId="14100"/>
          <ac:spMkLst>
            <pc:docMk/>
            <pc:sldMk cId="1780376658" sldId="330"/>
            <ac:spMk id="2" creationId="{90EE6A8E-2413-41C8-9242-680BDFF041C6}"/>
          </ac:spMkLst>
        </pc:spChg>
        <pc:spChg chg="mod">
          <ac:chgData name="Xin Fan" userId="28e0358839cdb750" providerId="LiveId" clId="{51F23990-E157-4E7E-8D5F-9CDD17C93FCD}" dt="2017-11-21T04:47:57.237" v="686" actId="20577"/>
          <ac:spMkLst>
            <pc:docMk/>
            <pc:sldMk cId="1780376658" sldId="330"/>
            <ac:spMk id="27650" creationId="{EF9A792A-08EF-484D-A5A6-05CE8D545AA1}"/>
          </ac:spMkLst>
        </pc:spChg>
      </pc:sldChg>
    </pc:docChg>
  </pc:docChgLst>
  <pc:docChgLst>
    <pc:chgData name="Xin Fan" userId="28e0358839cdb750" providerId="LiveId" clId="{CE7087BC-00DA-450E-8684-4668E90E1E76}"/>
    <pc:docChg chg="undo addSld delSld modSld">
      <pc:chgData name="Xin Fan" userId="28e0358839cdb750" providerId="LiveId" clId="{CE7087BC-00DA-450E-8684-4668E90E1E76}" dt="2017-11-13T19:45:59.529" v="91" actId="14100"/>
      <pc:docMkLst>
        <pc:docMk/>
      </pc:docMkLst>
      <pc:sldChg chg="modSp">
        <pc:chgData name="Xin Fan" userId="28e0358839cdb750" providerId="LiveId" clId="{CE7087BC-00DA-450E-8684-4668E90E1E76}" dt="2017-11-13T19:45:59.529" v="91" actId="14100"/>
        <pc:sldMkLst>
          <pc:docMk/>
          <pc:sldMk cId="0" sldId="256"/>
        </pc:sldMkLst>
        <pc:spChg chg="mod">
          <ac:chgData name="Xin Fan" userId="28e0358839cdb750" providerId="LiveId" clId="{CE7087BC-00DA-450E-8684-4668E90E1E76}" dt="2017-11-13T19:45:59.529" v="91" actId="14100"/>
          <ac:spMkLst>
            <pc:docMk/>
            <pc:sldMk cId="0" sldId="256"/>
            <ac:spMk id="4099" creationId="{00000000-0000-0000-0000-000000000000}"/>
          </ac:spMkLst>
        </pc:spChg>
      </pc:sldChg>
      <pc:sldChg chg="del">
        <pc:chgData name="Xin Fan" userId="28e0358839cdb750" providerId="LiveId" clId="{CE7087BC-00DA-450E-8684-4668E90E1E76}" dt="2017-11-13T19:45:11.555" v="0" actId="2696"/>
        <pc:sldMkLst>
          <pc:docMk/>
          <pc:sldMk cId="0" sldId="257"/>
        </pc:sldMkLst>
      </pc:sldChg>
      <pc:sldChg chg="del">
        <pc:chgData name="Xin Fan" userId="28e0358839cdb750" providerId="LiveId" clId="{CE7087BC-00DA-450E-8684-4668E90E1E76}" dt="2017-11-13T19:45:11.632" v="1" actId="2696"/>
        <pc:sldMkLst>
          <pc:docMk/>
          <pc:sldMk cId="0" sldId="258"/>
        </pc:sldMkLst>
      </pc:sldChg>
      <pc:sldChg chg="del">
        <pc:chgData name="Xin Fan" userId="28e0358839cdb750" providerId="LiveId" clId="{CE7087BC-00DA-450E-8684-4668E90E1E76}" dt="2017-11-13T19:45:11.868" v="6" actId="2696"/>
        <pc:sldMkLst>
          <pc:docMk/>
          <pc:sldMk cId="0" sldId="259"/>
        </pc:sldMkLst>
      </pc:sldChg>
      <pc:sldChg chg="del">
        <pc:chgData name="Xin Fan" userId="28e0358839cdb750" providerId="LiveId" clId="{CE7087BC-00DA-450E-8684-4668E90E1E76}" dt="2017-11-13T19:45:11.900" v="7" actId="2696"/>
        <pc:sldMkLst>
          <pc:docMk/>
          <pc:sldMk cId="0" sldId="260"/>
        </pc:sldMkLst>
      </pc:sldChg>
      <pc:sldChg chg="del">
        <pc:chgData name="Xin Fan" userId="28e0358839cdb750" providerId="LiveId" clId="{CE7087BC-00DA-450E-8684-4668E90E1E76}" dt="2017-11-13T19:45:11.724" v="2" actId="2696"/>
        <pc:sldMkLst>
          <pc:docMk/>
          <pc:sldMk cId="0" sldId="261"/>
        </pc:sldMkLst>
      </pc:sldChg>
      <pc:sldChg chg="del">
        <pc:chgData name="Xin Fan" userId="28e0358839cdb750" providerId="LiveId" clId="{CE7087BC-00DA-450E-8684-4668E90E1E76}" dt="2017-11-13T19:45:11.957" v="10" actId="2696"/>
        <pc:sldMkLst>
          <pc:docMk/>
          <pc:sldMk cId="0" sldId="264"/>
        </pc:sldMkLst>
      </pc:sldChg>
      <pc:sldChg chg="del">
        <pc:chgData name="Xin Fan" userId="28e0358839cdb750" providerId="LiveId" clId="{CE7087BC-00DA-450E-8684-4668E90E1E76}" dt="2017-11-13T19:45:11.984" v="11" actId="2696"/>
        <pc:sldMkLst>
          <pc:docMk/>
          <pc:sldMk cId="0" sldId="265"/>
        </pc:sldMkLst>
      </pc:sldChg>
      <pc:sldChg chg="del">
        <pc:chgData name="Xin Fan" userId="28e0358839cdb750" providerId="LiveId" clId="{CE7087BC-00DA-450E-8684-4668E90E1E76}" dt="2017-11-13T19:45:12.155" v="17" actId="2696"/>
        <pc:sldMkLst>
          <pc:docMk/>
          <pc:sldMk cId="0" sldId="266"/>
        </pc:sldMkLst>
      </pc:sldChg>
      <pc:sldChg chg="del">
        <pc:chgData name="Xin Fan" userId="28e0358839cdb750" providerId="LiveId" clId="{CE7087BC-00DA-450E-8684-4668E90E1E76}" dt="2017-11-13T19:45:12.206" v="19" actId="2696"/>
        <pc:sldMkLst>
          <pc:docMk/>
          <pc:sldMk cId="0" sldId="267"/>
        </pc:sldMkLst>
      </pc:sldChg>
      <pc:sldChg chg="del">
        <pc:chgData name="Xin Fan" userId="28e0358839cdb750" providerId="LiveId" clId="{CE7087BC-00DA-450E-8684-4668E90E1E76}" dt="2017-11-13T19:45:12.182" v="18" actId="2696"/>
        <pc:sldMkLst>
          <pc:docMk/>
          <pc:sldMk cId="0" sldId="268"/>
        </pc:sldMkLst>
      </pc:sldChg>
      <pc:sldChg chg="del">
        <pc:chgData name="Xin Fan" userId="28e0358839cdb750" providerId="LiveId" clId="{CE7087BC-00DA-450E-8684-4668E90E1E76}" dt="2017-11-13T19:45:12.237" v="20" actId="2696"/>
        <pc:sldMkLst>
          <pc:docMk/>
          <pc:sldMk cId="0" sldId="269"/>
        </pc:sldMkLst>
      </pc:sldChg>
      <pc:sldChg chg="del">
        <pc:chgData name="Xin Fan" userId="28e0358839cdb750" providerId="LiveId" clId="{CE7087BC-00DA-450E-8684-4668E90E1E76}" dt="2017-11-13T19:45:12.268" v="21" actId="2696"/>
        <pc:sldMkLst>
          <pc:docMk/>
          <pc:sldMk cId="0" sldId="275"/>
        </pc:sldMkLst>
      </pc:sldChg>
      <pc:sldChg chg="del">
        <pc:chgData name="Xin Fan" userId="28e0358839cdb750" providerId="LiveId" clId="{CE7087BC-00DA-450E-8684-4668E90E1E76}" dt="2017-11-13T19:45:12.303" v="22" actId="2696"/>
        <pc:sldMkLst>
          <pc:docMk/>
          <pc:sldMk cId="0" sldId="276"/>
        </pc:sldMkLst>
      </pc:sldChg>
      <pc:sldChg chg="del">
        <pc:chgData name="Xin Fan" userId="28e0358839cdb750" providerId="LiveId" clId="{CE7087BC-00DA-450E-8684-4668E90E1E76}" dt="2017-11-13T19:45:12.384" v="23" actId="2696"/>
        <pc:sldMkLst>
          <pc:docMk/>
          <pc:sldMk cId="0" sldId="277"/>
        </pc:sldMkLst>
      </pc:sldChg>
      <pc:sldChg chg="del">
        <pc:chgData name="Xin Fan" userId="28e0358839cdb750" providerId="LiveId" clId="{CE7087BC-00DA-450E-8684-4668E90E1E76}" dt="2017-11-13T19:45:12.422" v="24" actId="2696"/>
        <pc:sldMkLst>
          <pc:docMk/>
          <pc:sldMk cId="0" sldId="278"/>
        </pc:sldMkLst>
      </pc:sldChg>
      <pc:sldChg chg="del">
        <pc:chgData name="Xin Fan" userId="28e0358839cdb750" providerId="LiveId" clId="{CE7087BC-00DA-450E-8684-4668E90E1E76}" dt="2017-11-13T19:45:12.450" v="25" actId="2696"/>
        <pc:sldMkLst>
          <pc:docMk/>
          <pc:sldMk cId="0" sldId="279"/>
        </pc:sldMkLst>
      </pc:sldChg>
      <pc:sldChg chg="del">
        <pc:chgData name="Xin Fan" userId="28e0358839cdb750" providerId="LiveId" clId="{CE7087BC-00DA-450E-8684-4668E90E1E76}" dt="2017-11-13T19:45:12.483" v="26" actId="2696"/>
        <pc:sldMkLst>
          <pc:docMk/>
          <pc:sldMk cId="0" sldId="281"/>
        </pc:sldMkLst>
      </pc:sldChg>
      <pc:sldChg chg="del">
        <pc:chgData name="Xin Fan" userId="28e0358839cdb750" providerId="LiveId" clId="{CE7087BC-00DA-450E-8684-4668E90E1E76}" dt="2017-11-13T19:45:12.500" v="27" actId="2696"/>
        <pc:sldMkLst>
          <pc:docMk/>
          <pc:sldMk cId="0" sldId="282"/>
        </pc:sldMkLst>
      </pc:sldChg>
      <pc:sldChg chg="del">
        <pc:chgData name="Xin Fan" userId="28e0358839cdb750" providerId="LiveId" clId="{CE7087BC-00DA-450E-8684-4668E90E1E76}" dt="2017-11-13T19:45:12.530" v="28" actId="2696"/>
        <pc:sldMkLst>
          <pc:docMk/>
          <pc:sldMk cId="0" sldId="283"/>
        </pc:sldMkLst>
      </pc:sldChg>
      <pc:sldChg chg="del">
        <pc:chgData name="Xin Fan" userId="28e0358839cdb750" providerId="LiveId" clId="{CE7087BC-00DA-450E-8684-4668E90E1E76}" dt="2017-11-13T19:45:12.556" v="29" actId="2696"/>
        <pc:sldMkLst>
          <pc:docMk/>
          <pc:sldMk cId="0" sldId="284"/>
        </pc:sldMkLst>
      </pc:sldChg>
      <pc:sldChg chg="del">
        <pc:chgData name="Xin Fan" userId="28e0358839cdb750" providerId="LiveId" clId="{CE7087BC-00DA-450E-8684-4668E90E1E76}" dt="2017-11-13T19:45:12.612" v="31" actId="2696"/>
        <pc:sldMkLst>
          <pc:docMk/>
          <pc:sldMk cId="0" sldId="285"/>
        </pc:sldMkLst>
      </pc:sldChg>
      <pc:sldChg chg="del">
        <pc:chgData name="Xin Fan" userId="28e0358839cdb750" providerId="LiveId" clId="{CE7087BC-00DA-450E-8684-4668E90E1E76}" dt="2017-11-13T19:45:12.583" v="30" actId="2696"/>
        <pc:sldMkLst>
          <pc:docMk/>
          <pc:sldMk cId="0" sldId="286"/>
        </pc:sldMkLst>
      </pc:sldChg>
      <pc:sldChg chg="del">
        <pc:chgData name="Xin Fan" userId="28e0358839cdb750" providerId="LiveId" clId="{CE7087BC-00DA-450E-8684-4668E90E1E76}" dt="2017-11-13T19:45:14.915" v="57" actId="2696"/>
        <pc:sldMkLst>
          <pc:docMk/>
          <pc:sldMk cId="0" sldId="287"/>
        </pc:sldMkLst>
      </pc:sldChg>
      <pc:sldChg chg="del">
        <pc:chgData name="Xin Fan" userId="28e0358839cdb750" providerId="LiveId" clId="{CE7087BC-00DA-450E-8684-4668E90E1E76}" dt="2017-11-13T19:45:12.646" v="32" actId="2696"/>
        <pc:sldMkLst>
          <pc:docMk/>
          <pc:sldMk cId="0" sldId="288"/>
        </pc:sldMkLst>
      </pc:sldChg>
      <pc:sldChg chg="del">
        <pc:chgData name="Xin Fan" userId="28e0358839cdb750" providerId="LiveId" clId="{CE7087BC-00DA-450E-8684-4668E90E1E76}" dt="2017-11-13T19:45:12.682" v="33" actId="2696"/>
        <pc:sldMkLst>
          <pc:docMk/>
          <pc:sldMk cId="0" sldId="289"/>
        </pc:sldMkLst>
      </pc:sldChg>
      <pc:sldChg chg="del">
        <pc:chgData name="Xin Fan" userId="28e0358839cdb750" providerId="LiveId" clId="{CE7087BC-00DA-450E-8684-4668E90E1E76}" dt="2017-11-13T19:45:12.742" v="34" actId="2696"/>
        <pc:sldMkLst>
          <pc:docMk/>
          <pc:sldMk cId="0" sldId="290"/>
        </pc:sldMkLst>
      </pc:sldChg>
      <pc:sldChg chg="del">
        <pc:chgData name="Xin Fan" userId="28e0358839cdb750" providerId="LiveId" clId="{CE7087BC-00DA-450E-8684-4668E90E1E76}" dt="2017-11-13T19:45:12.788" v="35" actId="2696"/>
        <pc:sldMkLst>
          <pc:docMk/>
          <pc:sldMk cId="0" sldId="292"/>
        </pc:sldMkLst>
      </pc:sldChg>
      <pc:sldChg chg="del">
        <pc:chgData name="Xin Fan" userId="28e0358839cdb750" providerId="LiveId" clId="{CE7087BC-00DA-450E-8684-4668E90E1E76}" dt="2017-11-13T19:45:12.821" v="36" actId="2696"/>
        <pc:sldMkLst>
          <pc:docMk/>
          <pc:sldMk cId="0" sldId="293"/>
        </pc:sldMkLst>
      </pc:sldChg>
      <pc:sldChg chg="del">
        <pc:chgData name="Xin Fan" userId="28e0358839cdb750" providerId="LiveId" clId="{CE7087BC-00DA-450E-8684-4668E90E1E76}" dt="2017-11-13T19:45:12.865" v="37" actId="2696"/>
        <pc:sldMkLst>
          <pc:docMk/>
          <pc:sldMk cId="0" sldId="294"/>
        </pc:sldMkLst>
      </pc:sldChg>
      <pc:sldChg chg="del">
        <pc:chgData name="Xin Fan" userId="28e0358839cdb750" providerId="LiveId" clId="{CE7087BC-00DA-450E-8684-4668E90E1E76}" dt="2017-11-13T19:45:12.880" v="38" actId="2696"/>
        <pc:sldMkLst>
          <pc:docMk/>
          <pc:sldMk cId="0" sldId="295"/>
        </pc:sldMkLst>
      </pc:sldChg>
      <pc:sldChg chg="del">
        <pc:chgData name="Xin Fan" userId="28e0358839cdb750" providerId="LiveId" clId="{CE7087BC-00DA-450E-8684-4668E90E1E76}" dt="2017-11-13T19:45:12.900" v="39" actId="2696"/>
        <pc:sldMkLst>
          <pc:docMk/>
          <pc:sldMk cId="0" sldId="296"/>
        </pc:sldMkLst>
      </pc:sldChg>
      <pc:sldChg chg="del">
        <pc:chgData name="Xin Fan" userId="28e0358839cdb750" providerId="LiveId" clId="{CE7087BC-00DA-450E-8684-4668E90E1E76}" dt="2017-11-13T19:45:12.936" v="40" actId="2696"/>
        <pc:sldMkLst>
          <pc:docMk/>
          <pc:sldMk cId="0" sldId="297"/>
        </pc:sldMkLst>
      </pc:sldChg>
      <pc:sldChg chg="del">
        <pc:chgData name="Xin Fan" userId="28e0358839cdb750" providerId="LiveId" clId="{CE7087BC-00DA-450E-8684-4668E90E1E76}" dt="2017-11-13T19:45:13.493" v="54" actId="2696"/>
        <pc:sldMkLst>
          <pc:docMk/>
          <pc:sldMk cId="0" sldId="298"/>
        </pc:sldMkLst>
      </pc:sldChg>
      <pc:sldChg chg="del">
        <pc:chgData name="Xin Fan" userId="28e0358839cdb750" providerId="LiveId" clId="{CE7087BC-00DA-450E-8684-4668E90E1E76}" dt="2017-11-13T19:45:13.512" v="55" actId="2696"/>
        <pc:sldMkLst>
          <pc:docMk/>
          <pc:sldMk cId="0" sldId="299"/>
        </pc:sldMkLst>
      </pc:sldChg>
      <pc:sldChg chg="del">
        <pc:chgData name="Xin Fan" userId="28e0358839cdb750" providerId="LiveId" clId="{CE7087BC-00DA-450E-8684-4668E90E1E76}" dt="2017-11-13T19:45:12.979" v="41" actId="2696"/>
        <pc:sldMkLst>
          <pc:docMk/>
          <pc:sldMk cId="0" sldId="301"/>
        </pc:sldMkLst>
      </pc:sldChg>
      <pc:sldChg chg="del">
        <pc:chgData name="Xin Fan" userId="28e0358839cdb750" providerId="LiveId" clId="{CE7087BC-00DA-450E-8684-4668E90E1E76}" dt="2017-11-13T19:45:13.021" v="42" actId="2696"/>
        <pc:sldMkLst>
          <pc:docMk/>
          <pc:sldMk cId="0" sldId="303"/>
        </pc:sldMkLst>
      </pc:sldChg>
      <pc:sldChg chg="del">
        <pc:chgData name="Xin Fan" userId="28e0358839cdb750" providerId="LiveId" clId="{CE7087BC-00DA-450E-8684-4668E90E1E76}" dt="2017-11-13T19:45:13.056" v="43" actId="2696"/>
        <pc:sldMkLst>
          <pc:docMk/>
          <pc:sldMk cId="0" sldId="304"/>
        </pc:sldMkLst>
      </pc:sldChg>
      <pc:sldChg chg="del">
        <pc:chgData name="Xin Fan" userId="28e0358839cdb750" providerId="LiveId" clId="{CE7087BC-00DA-450E-8684-4668E90E1E76}" dt="2017-11-13T19:45:13.091" v="44" actId="2696"/>
        <pc:sldMkLst>
          <pc:docMk/>
          <pc:sldMk cId="0" sldId="305"/>
        </pc:sldMkLst>
      </pc:sldChg>
      <pc:sldChg chg="del">
        <pc:chgData name="Xin Fan" userId="28e0358839cdb750" providerId="LiveId" clId="{CE7087BC-00DA-450E-8684-4668E90E1E76}" dt="2017-11-13T19:45:13.128" v="45" actId="2696"/>
        <pc:sldMkLst>
          <pc:docMk/>
          <pc:sldMk cId="0" sldId="306"/>
        </pc:sldMkLst>
      </pc:sldChg>
      <pc:sldChg chg="del">
        <pc:chgData name="Xin Fan" userId="28e0358839cdb750" providerId="LiveId" clId="{CE7087BC-00DA-450E-8684-4668E90E1E76}" dt="2017-11-13T19:45:13.168" v="46" actId="2696"/>
        <pc:sldMkLst>
          <pc:docMk/>
          <pc:sldMk cId="0" sldId="307"/>
        </pc:sldMkLst>
      </pc:sldChg>
      <pc:sldChg chg="del">
        <pc:chgData name="Xin Fan" userId="28e0358839cdb750" providerId="LiveId" clId="{CE7087BC-00DA-450E-8684-4668E90E1E76}" dt="2017-11-13T19:45:13.207" v="47" actId="2696"/>
        <pc:sldMkLst>
          <pc:docMk/>
          <pc:sldMk cId="0" sldId="308"/>
        </pc:sldMkLst>
      </pc:sldChg>
      <pc:sldChg chg="del">
        <pc:chgData name="Xin Fan" userId="28e0358839cdb750" providerId="LiveId" clId="{CE7087BC-00DA-450E-8684-4668E90E1E76}" dt="2017-11-13T19:45:13.245" v="48" actId="2696"/>
        <pc:sldMkLst>
          <pc:docMk/>
          <pc:sldMk cId="0" sldId="309"/>
        </pc:sldMkLst>
      </pc:sldChg>
      <pc:sldChg chg="del">
        <pc:chgData name="Xin Fan" userId="28e0358839cdb750" providerId="LiveId" clId="{CE7087BC-00DA-450E-8684-4668E90E1E76}" dt="2017-11-13T19:45:13.291" v="49" actId="2696"/>
        <pc:sldMkLst>
          <pc:docMk/>
          <pc:sldMk cId="0" sldId="310"/>
        </pc:sldMkLst>
      </pc:sldChg>
      <pc:sldChg chg="del">
        <pc:chgData name="Xin Fan" userId="28e0358839cdb750" providerId="LiveId" clId="{CE7087BC-00DA-450E-8684-4668E90E1E76}" dt="2017-11-13T19:45:13.338" v="50" actId="2696"/>
        <pc:sldMkLst>
          <pc:docMk/>
          <pc:sldMk cId="0" sldId="311"/>
        </pc:sldMkLst>
      </pc:sldChg>
      <pc:sldChg chg="del">
        <pc:chgData name="Xin Fan" userId="28e0358839cdb750" providerId="LiveId" clId="{CE7087BC-00DA-450E-8684-4668E90E1E76}" dt="2017-11-13T19:45:13.419" v="51" actId="2696"/>
        <pc:sldMkLst>
          <pc:docMk/>
          <pc:sldMk cId="0" sldId="312"/>
        </pc:sldMkLst>
      </pc:sldChg>
      <pc:sldChg chg="del">
        <pc:chgData name="Xin Fan" userId="28e0358839cdb750" providerId="LiveId" clId="{CE7087BC-00DA-450E-8684-4668E90E1E76}" dt="2017-11-13T19:45:13.457" v="52" actId="2696"/>
        <pc:sldMkLst>
          <pc:docMk/>
          <pc:sldMk cId="0" sldId="313"/>
        </pc:sldMkLst>
      </pc:sldChg>
      <pc:sldChg chg="del">
        <pc:chgData name="Xin Fan" userId="28e0358839cdb750" providerId="LiveId" clId="{CE7087BC-00DA-450E-8684-4668E90E1E76}" dt="2017-11-13T19:45:13.476" v="53" actId="2696"/>
        <pc:sldMkLst>
          <pc:docMk/>
          <pc:sldMk cId="0" sldId="314"/>
        </pc:sldMkLst>
      </pc:sldChg>
      <pc:sldChg chg="del">
        <pc:chgData name="Xin Fan" userId="28e0358839cdb750" providerId="LiveId" clId="{CE7087BC-00DA-450E-8684-4668E90E1E76}" dt="2017-11-13T19:45:13.527" v="56" actId="2696"/>
        <pc:sldMkLst>
          <pc:docMk/>
          <pc:sldMk cId="0" sldId="315"/>
        </pc:sldMkLst>
      </pc:sldChg>
      <pc:sldChg chg="add del">
        <pc:chgData name="Xin Fan" userId="28e0358839cdb750" providerId="LiveId" clId="{CE7087BC-00DA-450E-8684-4668E90E1E76}" dt="2017-11-13T19:45:31.984" v="66" actId="2696"/>
        <pc:sldMkLst>
          <pc:docMk/>
          <pc:sldMk cId="0" sldId="316"/>
        </pc:sldMkLst>
      </pc:sldChg>
      <pc:sldChg chg="add del">
        <pc:chgData name="Xin Fan" userId="28e0358839cdb750" providerId="LiveId" clId="{CE7087BC-00DA-450E-8684-4668E90E1E76}" dt="2017-11-13T19:45:30.731" v="65" actId="2696"/>
        <pc:sldMkLst>
          <pc:docMk/>
          <pc:sldMk cId="0" sldId="317"/>
        </pc:sldMkLst>
      </pc:sldChg>
      <pc:sldChg chg="add del">
        <pc:chgData name="Xin Fan" userId="28e0358839cdb750" providerId="LiveId" clId="{CE7087BC-00DA-450E-8684-4668E90E1E76}" dt="2017-11-13T19:45:29.748" v="64" actId="2696"/>
        <pc:sldMkLst>
          <pc:docMk/>
          <pc:sldMk cId="0" sldId="318"/>
        </pc:sldMkLst>
      </pc:sldChg>
      <pc:sldChg chg="add del">
        <pc:chgData name="Xin Fan" userId="28e0358839cdb750" providerId="LiveId" clId="{CE7087BC-00DA-450E-8684-4668E90E1E76}" dt="2017-11-13T19:45:29.338" v="63" actId="2696"/>
        <pc:sldMkLst>
          <pc:docMk/>
          <pc:sldMk cId="0" sldId="320"/>
        </pc:sldMkLst>
      </pc:sldChg>
      <pc:sldChg chg="del">
        <pc:chgData name="Xin Fan" userId="28e0358839cdb750" providerId="LiveId" clId="{CE7087BC-00DA-450E-8684-4668E90E1E76}" dt="2017-11-13T19:45:11.776" v="3" actId="2696"/>
        <pc:sldMkLst>
          <pc:docMk/>
          <pc:sldMk cId="0" sldId="329"/>
        </pc:sldMkLst>
      </pc:sldChg>
      <pc:sldChg chg="del">
        <pc:chgData name="Xin Fan" userId="28e0358839cdb750" providerId="LiveId" clId="{CE7087BC-00DA-450E-8684-4668E90E1E76}" dt="2017-11-13T19:45:11.819" v="4" actId="2696"/>
        <pc:sldMkLst>
          <pc:docMk/>
          <pc:sldMk cId="0" sldId="330"/>
        </pc:sldMkLst>
      </pc:sldChg>
      <pc:sldChg chg="del">
        <pc:chgData name="Xin Fan" userId="28e0358839cdb750" providerId="LiveId" clId="{CE7087BC-00DA-450E-8684-4668E90E1E76}" dt="2017-11-13T19:45:11.846" v="5" actId="2696"/>
        <pc:sldMkLst>
          <pc:docMk/>
          <pc:sldMk cId="0" sldId="331"/>
        </pc:sldMkLst>
      </pc:sldChg>
      <pc:sldChg chg="del">
        <pc:chgData name="Xin Fan" userId="28e0358839cdb750" providerId="LiveId" clId="{CE7087BC-00DA-450E-8684-4668E90E1E76}" dt="2017-11-13T19:45:11.917" v="8" actId="2696"/>
        <pc:sldMkLst>
          <pc:docMk/>
          <pc:sldMk cId="2291740091" sldId="337"/>
        </pc:sldMkLst>
      </pc:sldChg>
      <pc:sldChg chg="del">
        <pc:chgData name="Xin Fan" userId="28e0358839cdb750" providerId="LiveId" clId="{CE7087BC-00DA-450E-8684-4668E90E1E76}" dt="2017-11-13T19:45:11.938" v="9" actId="2696"/>
        <pc:sldMkLst>
          <pc:docMk/>
          <pc:sldMk cId="2987505423" sldId="338"/>
        </pc:sldMkLst>
      </pc:sldChg>
      <pc:sldChg chg="del">
        <pc:chgData name="Xin Fan" userId="28e0358839cdb750" providerId="LiveId" clId="{CE7087BC-00DA-450E-8684-4668E90E1E76}" dt="2017-11-13T19:45:12.014" v="12" actId="2696"/>
        <pc:sldMkLst>
          <pc:docMk/>
          <pc:sldMk cId="3230790358" sldId="339"/>
        </pc:sldMkLst>
      </pc:sldChg>
      <pc:sldChg chg="del">
        <pc:chgData name="Xin Fan" userId="28e0358839cdb750" providerId="LiveId" clId="{CE7087BC-00DA-450E-8684-4668E90E1E76}" dt="2017-11-13T19:45:12.046" v="13" actId="2696"/>
        <pc:sldMkLst>
          <pc:docMk/>
          <pc:sldMk cId="118278832" sldId="340"/>
        </pc:sldMkLst>
      </pc:sldChg>
      <pc:sldChg chg="del">
        <pc:chgData name="Xin Fan" userId="28e0358839cdb750" providerId="LiveId" clId="{CE7087BC-00DA-450E-8684-4668E90E1E76}" dt="2017-11-13T19:45:12.076" v="14" actId="2696"/>
        <pc:sldMkLst>
          <pc:docMk/>
          <pc:sldMk cId="732025693" sldId="341"/>
        </pc:sldMkLst>
      </pc:sldChg>
      <pc:sldChg chg="del">
        <pc:chgData name="Xin Fan" userId="28e0358839cdb750" providerId="LiveId" clId="{CE7087BC-00DA-450E-8684-4668E90E1E76}" dt="2017-11-13T19:45:12.104" v="15" actId="2696"/>
        <pc:sldMkLst>
          <pc:docMk/>
          <pc:sldMk cId="3128327496" sldId="342"/>
        </pc:sldMkLst>
      </pc:sldChg>
      <pc:sldChg chg="del">
        <pc:chgData name="Xin Fan" userId="28e0358839cdb750" providerId="LiveId" clId="{CE7087BC-00DA-450E-8684-4668E90E1E76}" dt="2017-11-13T19:45:12.129" v="16" actId="2696"/>
        <pc:sldMkLst>
          <pc:docMk/>
          <pc:sldMk cId="2017829174" sldId="343"/>
        </pc:sldMkLst>
      </pc:sldChg>
      <pc:sldChg chg="add del">
        <pc:chgData name="Xin Fan" userId="28e0358839cdb750" providerId="LiveId" clId="{CE7087BC-00DA-450E-8684-4668E90E1E76}" dt="2017-11-13T19:45:35.253" v="68" actId="2696"/>
        <pc:sldMkLst>
          <pc:docMk/>
          <pc:sldMk cId="2043099040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9F86A2-EB2C-4518-8122-DC4B1F14A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DEAFF5-5051-4069-ACF2-8B8EB9CD18F2}" type="slidenum">
              <a:rPr lang="en-US" altLang="zh-CN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097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08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3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52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55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/>
              <a:t>qwertyu</a:t>
            </a: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b="0">
                <a:latin typeface="Arial" panose="020B0604020202020204" pitchFamily="34" charset="0"/>
                <a:ea typeface="楷体_GB2312" charset="-122"/>
              </a:rPr>
              <a:t>Chap 4: Functions and Program Structure</a:t>
            </a:r>
            <a:endParaRPr lang="zh-CN" altLang="en-US" sz="4800" b="0"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19600"/>
            <a:ext cx="75438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4400" b="0" dirty="0">
                <a:latin typeface="Arial" panose="020B0604020202020204" pitchFamily="34" charset="0"/>
                <a:ea typeface="楷体_GB2312" charset="-122"/>
              </a:rPr>
              <a:t>Lecture 2: Program Structure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External declaration</a:t>
            </a:r>
            <a:endParaRPr kumimoji="1" lang="zh-CN" altLang="en-US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Expand the scope of an external variable to other functions or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files.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3" y="1989138"/>
            <a:ext cx="7991475" cy="4608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//Example file1.c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{	/*external declaration*/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	extern int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	......}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fun1()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{	/*external declaration*/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	extern int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	......}</a:t>
            </a:r>
            <a:r>
              <a:rPr lang="en-US" altLang="zh-CN" sz="30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int y; /*definition*/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06538" y="1447800"/>
            <a:ext cx="7561262" cy="518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//file2.c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fun2{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extern int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......}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fun3()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	y = y + 1;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......}</a:t>
            </a:r>
            <a:r>
              <a:rPr lang="en-US" altLang="zh-CN" sz="36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extern int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fun4(){ y = y+1;}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fun5() {y…}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2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667000"/>
            <a:ext cx="7561263" cy="2514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The </a:t>
            </a:r>
            <a:r>
              <a:rPr lang="en-US" altLang="zh-CN" sz="3200" i="1">
                <a:solidFill>
                  <a:srgbClr val="0000CC"/>
                </a:solidFill>
                <a:latin typeface="Arial" panose="020B0604020202020204" pitchFamily="34" charset="0"/>
              </a:rPr>
              <a:t>external declaration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 of y informs the compiler that y is an integer type defined somewhere else in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External declaration</a:t>
            </a:r>
            <a:endParaRPr kumimoji="1" lang="zh-CN" altLang="en-US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63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ea typeface="宋体" panose="02010600030101010101" pitchFamily="2" charset="-122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declaration does not allocate storage space for variables. In case of arrays, the declaration can omit the size, but the size has to be specified when it is defined.</a:t>
            </a:r>
          </a:p>
          <a:p>
            <a:pPr>
              <a:buFont typeface="Wingdings" panose="05000000000000000000" pitchFamily="2" charset="2"/>
              <a:buNone/>
            </a:pPr>
            <a:endParaRPr kumimoji="1" lang="zh-CN" altLang="en-US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3" y="1295400"/>
            <a:ext cx="7991475" cy="5400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void print_out(void);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print_out();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void print_out(void)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extern float height[];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float height[SIZE];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Static variables</a:t>
            </a:r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50622"/>
              </p:ext>
            </p:extLst>
          </p:nvPr>
        </p:nvGraphicFramePr>
        <p:xfrm>
          <a:off x="304800" y="990600"/>
          <a:ext cx="8305800" cy="43164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Storage Classes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Where declared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(Visible)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Lifetime (Alive)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static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Inside of a function (can be initialized)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Within the local function or block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Entire program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static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Outside of all functions in a file.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Where it is declared to the end of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file.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Entire program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Static variable</a:t>
            </a:r>
            <a:endParaRPr kumimoji="1" lang="zh-CN" altLang="en-US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static makes the lifetime of local variable ‘global’ and the scope of global variables ‘local’.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79388" y="1828800"/>
            <a:ext cx="8713787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void stat(void);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in i;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for (i=1; i&lt;=3;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	stat();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void stat(void)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static int x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x = x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printf(</a:t>
            </a:r>
            <a:r>
              <a:rPr lang="zh-CN" altLang="en-US" sz="3000">
                <a:latin typeface="Courier New" panose="02070309020205020404" pitchFamily="49" charset="0"/>
              </a:rPr>
              <a:t>“</a:t>
            </a:r>
            <a:r>
              <a:rPr lang="en-US" altLang="zh-CN" sz="3000">
                <a:latin typeface="Courier New" panose="02070309020205020404" pitchFamily="49" charset="0"/>
              </a:rPr>
              <a:t>x = %d\n</a:t>
            </a:r>
            <a:r>
              <a:rPr lang="zh-CN" altLang="en-US" sz="3000">
                <a:latin typeface="Courier New" panose="02070309020205020404" pitchFamily="49" charset="0"/>
              </a:rPr>
              <a:t>”</a:t>
            </a:r>
            <a:r>
              <a:rPr lang="en-US" altLang="zh-CN" sz="3000">
                <a:latin typeface="Courier New" panose="02070309020205020404" pitchFamily="49" charset="0"/>
              </a:rPr>
              <a:t>,x);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  <a:endParaRPr lang="en-US" altLang="zh-CN" sz="3200">
              <a:latin typeface="Courier New" panose="020703090202050204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56325" y="3319463"/>
            <a:ext cx="2592388" cy="3168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x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x 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x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Exercise-1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Which functions know each variable in the following? Are there any errors?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16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/*file 1*/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main(void)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lily;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petal () 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extern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daisy, lily;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…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2E8330-B9C0-41E9-A77C-CF22DC25B043}"/>
              </a:ext>
            </a:extLst>
          </p:cNvPr>
          <p:cNvSpPr txBox="1">
            <a:spLocks/>
          </p:cNvSpPr>
          <p:nvPr/>
        </p:nvSpPr>
        <p:spPr bwMode="auto">
          <a:xfrm>
            <a:off x="4876800" y="1143000"/>
            <a:ext cx="335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1600" kern="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/*file 2*/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extern </a:t>
            </a:r>
            <a:r>
              <a:rPr kumimoji="1" lang="en-US" altLang="zh-CN" sz="1600" kern="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daisy;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static </a:t>
            </a:r>
            <a:r>
              <a:rPr kumimoji="1" lang="en-US" altLang="zh-CN" sz="1600" kern="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lily;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roses;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stem()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kern="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rose;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void root ()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}</a:t>
            </a:r>
            <a:endParaRPr kumimoji="1" lang="zh-CN" altLang="en-US" sz="16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27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Exercise-2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What will the following program print?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# include &lt;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stdio.h</a:t>
            </a:r>
            <a:r>
              <a:rPr kumimoji="1" lang="en-US" altLang="zh-CN" sz="1600" dirty="0">
                <a:ea typeface="宋体" panose="02010600030101010101" pitchFamily="2" charset="-122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char color = ‘B’;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void first(void);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void second(void);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/*file 1*/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main(void)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extern char color;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main() is %c \n”, color);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first();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main() is %c \n”, color);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second();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main() is %c \n”, color);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return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2E8330-B9C0-41E9-A77C-CF22DC25B043}"/>
              </a:ext>
            </a:extLst>
          </p:cNvPr>
          <p:cNvSpPr txBox="1">
            <a:spLocks/>
          </p:cNvSpPr>
          <p:nvPr/>
        </p:nvSpPr>
        <p:spPr bwMode="auto">
          <a:xfrm>
            <a:off x="4876800" y="1143000"/>
            <a:ext cx="403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1600" kern="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void first()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char color;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color = ‘R’;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first is %c \n”, color);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kumimoji="1" lang="en-US" altLang="zh-CN" sz="1600" kern="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void second()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color = ‘G’;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second is %c \n”, color);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  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10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F9A792A-08EF-484D-A5A6-05CE8D5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Exercise-3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0EE6A8E-2413-41C8-9242-680BDFF0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80061"/>
            <a:ext cx="8839200" cy="4911139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What will the following program print?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# include &lt;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stdio.h</a:t>
            </a:r>
            <a:r>
              <a:rPr kumimoji="1" lang="en-US" altLang="zh-CN" sz="1600" dirty="0">
                <a:ea typeface="宋体" panose="02010600030101010101" pitchFamily="2" charset="-122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char color = ‘B’;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void first(void);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void second(void);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/*file 1*/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ea typeface="宋体" panose="02010600030101010101" pitchFamily="2" charset="-122"/>
              </a:rPr>
              <a:t> main(void)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extern char color;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main() is %c \n”, color);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first();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main() is %c \n”, color);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second();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main() is %c \n”, color);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return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2E8330-B9C0-41E9-A77C-CF22DC25B043}"/>
              </a:ext>
            </a:extLst>
          </p:cNvPr>
          <p:cNvSpPr txBox="1">
            <a:spLocks/>
          </p:cNvSpPr>
          <p:nvPr/>
        </p:nvSpPr>
        <p:spPr bwMode="auto">
          <a:xfrm>
            <a:off x="4876800" y="1143000"/>
            <a:ext cx="403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itchFamily="18" charset="0"/>
                <a:ea typeface="宋体" charset="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1600" kern="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void first()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char color;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color = ‘R’;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first is %c \n”, color);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kumimoji="1" lang="en-US" altLang="zh-CN" sz="1600" kern="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void second()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    color = ‘G’;</a:t>
            </a:r>
          </a:p>
          <a:p>
            <a:pPr marL="0" indent="0">
              <a:buNone/>
            </a:pPr>
            <a:r>
              <a:rPr kumimoji="1" lang="en-US" altLang="zh-CN" sz="1600" dirty="0">
                <a:ea typeface="宋体" panose="02010600030101010101" pitchFamily="2" charset="-122"/>
              </a:rPr>
              <a:t>     </a:t>
            </a:r>
            <a:r>
              <a:rPr kumimoji="1" lang="en-US" altLang="zh-CN" sz="16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1600" dirty="0">
                <a:ea typeface="宋体" panose="02010600030101010101" pitchFamily="2" charset="-122"/>
              </a:rPr>
              <a:t>(“color in second is %c \n”, color);</a:t>
            </a:r>
            <a:r>
              <a:rPr kumimoji="1" lang="en-US" altLang="zh-CN" sz="1600" kern="0" dirty="0">
                <a:ea typeface="宋体" panose="02010600030101010101" pitchFamily="2" charset="-122"/>
              </a:rPr>
              <a:t>   </a:t>
            </a:r>
          </a:p>
          <a:p>
            <a:pPr marL="0" indent="0">
              <a:buNone/>
            </a:pPr>
            <a:r>
              <a:rPr kumimoji="1" lang="en-US" altLang="zh-CN" sz="1600" kern="0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3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Program structure</a:t>
            </a:r>
            <a:endParaRPr kumimoji="1" lang="zh-CN" altLang="en-US"/>
          </a:p>
        </p:txBody>
      </p:sp>
      <p:sp>
        <p:nvSpPr>
          <p:cNvPr id="69635" name="TextBox 7"/>
          <p:cNvSpPr txBox="1">
            <a:spLocks noChangeArrowheads="1"/>
          </p:cNvSpPr>
          <p:nvPr/>
        </p:nvSpPr>
        <p:spPr bwMode="auto">
          <a:xfrm>
            <a:off x="219075" y="3917950"/>
            <a:ext cx="241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main()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function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36" name="TextBox 8"/>
          <p:cNvSpPr txBox="1">
            <a:spLocks noChangeArrowheads="1"/>
          </p:cNvSpPr>
          <p:nvPr/>
        </p:nvSpPr>
        <p:spPr bwMode="auto">
          <a:xfrm>
            <a:off x="152400" y="4351338"/>
            <a:ext cx="281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fun1(){}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fun2{}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37" name="TextBox 8"/>
          <p:cNvSpPr txBox="1">
            <a:spLocks noChangeArrowheads="1"/>
          </p:cNvSpPr>
          <p:nvPr/>
        </p:nvSpPr>
        <p:spPr bwMode="auto">
          <a:xfrm>
            <a:off x="76200" y="3457575"/>
            <a:ext cx="2303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file1. c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矩形 9"/>
          <p:cNvSpPr>
            <a:spLocks noChangeArrowheads="1"/>
          </p:cNvSpPr>
          <p:nvPr/>
        </p:nvSpPr>
        <p:spPr bwMode="auto">
          <a:xfrm>
            <a:off x="147638" y="3486150"/>
            <a:ext cx="2792412" cy="17716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3124200" y="3581400"/>
            <a:ext cx="8080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latin typeface="Arial" panose="020B0604020202020204" pitchFamily="34" charset="0"/>
              </a:rPr>
              <a:t>…</a:t>
            </a:r>
            <a:endParaRPr lang="zh-CN" altLang="en-US" sz="6600">
              <a:latin typeface="Arial" panose="020B0604020202020204" pitchFamily="34" charset="0"/>
            </a:endParaRPr>
          </a:p>
        </p:txBody>
      </p:sp>
      <p:sp>
        <p:nvSpPr>
          <p:cNvPr id="69640" name="左大括号 11"/>
          <p:cNvSpPr>
            <a:spLocks/>
          </p:cNvSpPr>
          <p:nvPr/>
        </p:nvSpPr>
        <p:spPr bwMode="auto">
          <a:xfrm rot="5400000">
            <a:off x="4045744" y="-994568"/>
            <a:ext cx="1549400" cy="7199312"/>
          </a:xfrm>
          <a:prstGeom prst="leftBrace">
            <a:avLst>
              <a:gd name="adj1" fmla="val 832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69641" name="TextBox 12"/>
          <p:cNvSpPr txBox="1">
            <a:spLocks noChangeArrowheads="1"/>
          </p:cNvSpPr>
          <p:nvPr/>
        </p:nvSpPr>
        <p:spPr bwMode="auto">
          <a:xfrm>
            <a:off x="2743200" y="1290638"/>
            <a:ext cx="556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Project (one executable program)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69642" name="组合 13"/>
          <p:cNvGrpSpPr>
            <a:grpSpLocks/>
          </p:cNvGrpSpPr>
          <p:nvPr/>
        </p:nvGrpSpPr>
        <p:grpSpPr bwMode="auto">
          <a:xfrm>
            <a:off x="4085303" y="3505200"/>
            <a:ext cx="2286000" cy="2465388"/>
            <a:chOff x="6096000" y="4241800"/>
            <a:chExt cx="2863850" cy="1625600"/>
          </a:xfrm>
        </p:grpSpPr>
        <p:sp>
          <p:nvSpPr>
            <p:cNvPr id="69647" name="TextBox 15"/>
            <p:cNvSpPr txBox="1">
              <a:spLocks noChangeArrowheads="1"/>
            </p:cNvSpPr>
            <p:nvPr/>
          </p:nvSpPr>
          <p:spPr bwMode="auto">
            <a:xfrm>
              <a:off x="6096000" y="4241800"/>
              <a:ext cx="23034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file2.c</a:t>
              </a:r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8" name="矩形 16"/>
            <p:cNvSpPr>
              <a:spLocks noChangeArrowheads="1"/>
            </p:cNvSpPr>
            <p:nvPr/>
          </p:nvSpPr>
          <p:spPr bwMode="auto">
            <a:xfrm>
              <a:off x="6167437" y="4270375"/>
              <a:ext cx="2792413" cy="1597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69649" name="TextBox 8"/>
            <p:cNvSpPr txBox="1">
              <a:spLocks noChangeArrowheads="1"/>
            </p:cNvSpPr>
            <p:nvPr/>
          </p:nvSpPr>
          <p:spPr bwMode="auto">
            <a:xfrm>
              <a:off x="6324601" y="4593397"/>
              <a:ext cx="2519362" cy="54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fun3{}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fun4{}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9643" name="组合 13"/>
          <p:cNvGrpSpPr>
            <a:grpSpLocks/>
          </p:cNvGrpSpPr>
          <p:nvPr/>
        </p:nvGrpSpPr>
        <p:grpSpPr bwMode="auto">
          <a:xfrm>
            <a:off x="6705600" y="3429000"/>
            <a:ext cx="2438400" cy="2362200"/>
            <a:chOff x="6096000" y="4241800"/>
            <a:chExt cx="2863850" cy="2362200"/>
          </a:xfrm>
        </p:grpSpPr>
        <p:sp>
          <p:nvSpPr>
            <p:cNvPr id="69644" name="TextBox 15"/>
            <p:cNvSpPr txBox="1">
              <a:spLocks noChangeArrowheads="1"/>
            </p:cNvSpPr>
            <p:nvPr/>
          </p:nvSpPr>
          <p:spPr bwMode="auto">
            <a:xfrm>
              <a:off x="6096000" y="4241800"/>
              <a:ext cx="23034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anose="020B0604020202020204" pitchFamily="34" charset="0"/>
                </a:rPr>
                <a:t>file2.h</a:t>
              </a:r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45" name="矩形 20"/>
            <p:cNvSpPr>
              <a:spLocks noChangeArrowheads="1"/>
            </p:cNvSpPr>
            <p:nvPr/>
          </p:nvSpPr>
          <p:spPr bwMode="auto">
            <a:xfrm>
              <a:off x="6167437" y="4270375"/>
              <a:ext cx="2792413" cy="23336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69646" name="TextBox 8"/>
            <p:cNvSpPr txBox="1">
              <a:spLocks noChangeArrowheads="1"/>
            </p:cNvSpPr>
            <p:nvPr/>
          </p:nvSpPr>
          <p:spPr bwMode="auto">
            <a:xfrm>
              <a:off x="6350992" y="4782403"/>
              <a:ext cx="251936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function declarations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void fun3();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void fun4();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Scope and life time</a:t>
            </a:r>
            <a:endParaRPr kumimoji="1" lang="zh-CN" altLang="en-US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kumimoji="1" lang="en-US" altLang="zh-CN" dirty="0">
                <a:ea typeface="宋体" panose="02010600030101010101" pitchFamily="2" charset="-122"/>
              </a:rPr>
              <a:t>Scope: The region of a program in which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variable (name) is available</a:t>
            </a:r>
            <a:r>
              <a:rPr kumimoji="1" lang="en-US" altLang="zh-CN" dirty="0">
                <a:ea typeface="宋体" panose="02010600030101010101" pitchFamily="2" charset="-122"/>
              </a:rPr>
              <a:t> for use.</a:t>
            </a:r>
          </a:p>
          <a:p>
            <a:pPr marL="0" indent="0"/>
            <a:r>
              <a:rPr kumimoji="1" lang="en-US" altLang="zh-CN" dirty="0">
                <a:ea typeface="宋体" panose="02010600030101010101" pitchFamily="2" charset="-122"/>
              </a:rPr>
              <a:t>Lifetime: </a:t>
            </a:r>
            <a:r>
              <a:rPr lang="en-US" altLang="zh-CN" dirty="0">
                <a:ea typeface="宋体" panose="02010600030101010101" pitchFamily="2" charset="-122"/>
              </a:rPr>
              <a:t>the duration of time in which a variable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exists in the memory </a:t>
            </a:r>
            <a:r>
              <a:rPr lang="en-US" altLang="zh-CN" dirty="0">
                <a:ea typeface="宋体" panose="02010600030101010101" pitchFamily="2" charset="-122"/>
              </a:rPr>
              <a:t>during execution.</a:t>
            </a: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Storage class: used to declare the storage type when declaring a variable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Automatic variables. 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scope and lifetime</a:t>
            </a:r>
            <a:r>
              <a:rPr lang="en-US" altLang="zh-CN" dirty="0">
                <a:ea typeface="宋体" panose="02010600030101010101" pitchFamily="2" charset="-122"/>
              </a:rPr>
              <a:t> is within a local block (function). The keyword ‘auto’ can be omitted in a block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Example: </a:t>
            </a:r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auto </a:t>
            </a:r>
            <a:r>
              <a:rPr lang="en-US" altLang="zh-CN" dirty="0" err="1">
                <a:solidFill>
                  <a:srgbClr val="660066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660066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External variables: variables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declared outside of any function</a:t>
            </a:r>
            <a:r>
              <a:rPr lang="en-US" altLang="zh-CN" dirty="0">
                <a:ea typeface="宋体" panose="02010600030101010101" pitchFamily="2" charset="-122"/>
              </a:rPr>
              <a:t>, and use ‘extern’ to explicitly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declare</a:t>
            </a:r>
            <a:r>
              <a:rPr lang="en-US" altLang="zh-CN" dirty="0">
                <a:ea typeface="宋体" panose="02010600030101010101" pitchFamily="2" charset="-122"/>
              </a:rPr>
              <a:t> a variable which has a global scope beyond a local function.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Static variables: limit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scope</a:t>
            </a:r>
            <a:r>
              <a:rPr lang="en-US" altLang="zh-CN" dirty="0">
                <a:ea typeface="宋体" panose="02010600030101010101" pitchFamily="2" charset="-122"/>
              </a:rPr>
              <a:t> of an extern variable to a local region.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Register variables: use the register to store a variable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/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/>
            <a:endParaRPr kumimoji="1"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Auto variables</a:t>
            </a:r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305800" cy="288448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38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Storage Classes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Where declared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(Visible)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Lifetime (Alive)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6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None or 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auto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Inside a function (or block)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Only in the function or block where it is declared/defined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Until end of function or block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0" name="内容占位符 2"/>
          <p:cNvSpPr txBox="1">
            <a:spLocks/>
          </p:cNvSpPr>
          <p:nvPr/>
        </p:nvSpPr>
        <p:spPr bwMode="auto">
          <a:xfrm>
            <a:off x="304800" y="3733800"/>
            <a:ext cx="8610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r>
              <a:rPr lang="en-US" altLang="zh-CN"/>
              <a:t>The </a:t>
            </a:r>
            <a:r>
              <a:rPr lang="en-US" altLang="zh-CN">
                <a:solidFill>
                  <a:srgbClr val="FF0000"/>
                </a:solidFill>
              </a:rPr>
              <a:t>scope and lifetime</a:t>
            </a:r>
            <a:r>
              <a:rPr lang="en-US" altLang="zh-CN"/>
              <a:t> is within a local block (function). </a:t>
            </a:r>
          </a:p>
          <a:p>
            <a:r>
              <a:rPr lang="en-US" altLang="zh-CN"/>
              <a:t>The keyword ‘auto’ can be omitted in a block</a:t>
            </a:r>
          </a:p>
          <a:p>
            <a:r>
              <a:rPr lang="en-US" altLang="zh-CN"/>
              <a:t>The value of an auto variable cannot be changed accidentally by what happens in some other function in the program. 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An example of auto variables</a:t>
            </a:r>
            <a:endParaRPr kumimoji="1" lang="zh-CN" altLang="en-US"/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76200" y="914400"/>
            <a:ext cx="8964613" cy="556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void function1(void);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int m = 1000;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function1();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printf(</a:t>
            </a:r>
            <a:r>
              <a:rPr lang="zh-CN" altLang="en-US" sz="3000">
                <a:latin typeface="Courier New" panose="02070309020205020404" pitchFamily="49" charset="0"/>
              </a:rPr>
              <a:t>“</a:t>
            </a:r>
            <a:r>
              <a:rPr lang="en-US" altLang="zh-CN" sz="3000">
                <a:latin typeface="Courier New" panose="02070309020205020404" pitchFamily="49" charset="0"/>
              </a:rPr>
              <a:t>%d\n</a:t>
            </a:r>
            <a:r>
              <a:rPr lang="zh-CN" altLang="en-US" sz="3000">
                <a:latin typeface="Courier New" panose="02070309020205020404" pitchFamily="49" charset="0"/>
              </a:rPr>
              <a:t>”</a:t>
            </a:r>
            <a:r>
              <a:rPr lang="en-US" altLang="zh-CN" sz="3000">
                <a:latin typeface="Courier New" panose="02070309020205020404" pitchFamily="49" charset="0"/>
              </a:rPr>
              <a:t>,m);/*Second output*/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void function1(void)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int m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printf(</a:t>
            </a:r>
            <a:r>
              <a:rPr lang="zh-CN" altLang="en-US" sz="3000">
                <a:latin typeface="Courier New" panose="02070309020205020404" pitchFamily="49" charset="0"/>
              </a:rPr>
              <a:t>“</a:t>
            </a:r>
            <a:r>
              <a:rPr lang="en-US" altLang="zh-CN" sz="3000">
                <a:latin typeface="Courier New" panose="02070309020205020404" pitchFamily="49" charset="0"/>
              </a:rPr>
              <a:t>%d\n</a:t>
            </a:r>
            <a:r>
              <a:rPr lang="zh-CN" altLang="en-US" sz="3000">
                <a:latin typeface="Courier New" panose="02070309020205020404" pitchFamily="49" charset="0"/>
              </a:rPr>
              <a:t>”</a:t>
            </a:r>
            <a:r>
              <a:rPr lang="en-US" altLang="zh-CN" sz="3000">
                <a:latin typeface="Courier New" panose="02070309020205020404" pitchFamily="49" charset="0"/>
              </a:rPr>
              <a:t>,m);/*First output*/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External variables</a:t>
            </a:r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66196"/>
              </p:ext>
            </p:extLst>
          </p:nvPr>
        </p:nvGraphicFramePr>
        <p:xfrm>
          <a:off x="381000" y="990600"/>
          <a:ext cx="8305800" cy="55626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3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Storage Classes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Where declared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Scope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(Visible)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Lifetime (Alive)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8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None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Outside of  all functions in a file (may be initialized)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From where it is defined to file end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plus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other files where the variable is declared with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Entire program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Any place (cannot be initialized)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The scope where it is declared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Entire program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External examples</a:t>
            </a:r>
            <a:endParaRPr kumimoji="1" lang="zh-CN" altLang="en-US"/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179388" y="1219200"/>
            <a:ext cx="8713787" cy="53752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 err="1">
                <a:latin typeface="Courier New" panose="02070309020205020404" pitchFamily="49" charset="0"/>
              </a:rPr>
              <a:t>int</a:t>
            </a:r>
            <a:r>
              <a:rPr lang="en-US" altLang="zh-CN" sz="3000" dirty="0">
                <a:latin typeface="Courier New" panose="02070309020205020404" pitchFamily="49" charset="0"/>
              </a:rPr>
              <a:t> fun1(void);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 err="1">
                <a:latin typeface="Courier New" panose="02070309020205020404" pitchFamily="49" charset="0"/>
              </a:rPr>
              <a:t>int</a:t>
            </a:r>
            <a:r>
              <a:rPr lang="en-US" altLang="zh-CN" sz="3000" dirty="0">
                <a:latin typeface="Courier New" panose="02070309020205020404" pitchFamily="49" charset="0"/>
              </a:rPr>
              <a:t> x; /*extern*/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latin typeface="Courier New" panose="02070309020205020404" pitchFamily="49" charset="0"/>
              </a:rPr>
              <a:t>{	x = 10;/*global x*/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latin typeface="Courier New" panose="02070309020205020404" pitchFamily="49" charset="0"/>
              </a:rPr>
              <a:t>	</a:t>
            </a:r>
            <a:r>
              <a:rPr lang="en-US" altLang="zh-CN" sz="3000" dirty="0" err="1">
                <a:latin typeface="Courier New" panose="02070309020205020404" pitchFamily="49" charset="0"/>
              </a:rPr>
              <a:t>printf</a:t>
            </a:r>
            <a:r>
              <a:rPr lang="en-US" altLang="zh-CN" sz="3000" dirty="0">
                <a:latin typeface="Courier New" panose="02070309020205020404" pitchFamily="49" charset="0"/>
              </a:rPr>
              <a:t>(</a:t>
            </a:r>
            <a:r>
              <a:rPr lang="zh-CN" altLang="en-US" sz="3000" dirty="0">
                <a:latin typeface="Courier New" panose="02070309020205020404" pitchFamily="49" charset="0"/>
              </a:rPr>
              <a:t>“</a:t>
            </a:r>
            <a:r>
              <a:rPr lang="en-US" altLang="zh-CN" sz="3000" dirty="0">
                <a:latin typeface="Courier New" panose="02070309020205020404" pitchFamily="49" charset="0"/>
              </a:rPr>
              <a:t>x = %d\n</a:t>
            </a:r>
            <a:r>
              <a:rPr lang="zh-CN" altLang="en-US" sz="3000" dirty="0">
                <a:latin typeface="Courier New" panose="02070309020205020404" pitchFamily="49" charset="0"/>
              </a:rPr>
              <a:t>”</a:t>
            </a:r>
            <a:r>
              <a:rPr lang="en-US" altLang="zh-CN" sz="3000" dirty="0">
                <a:latin typeface="Courier New" panose="02070309020205020404" pitchFamily="49" charset="0"/>
              </a:rPr>
              <a:t>,x);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latin typeface="Courier New" panose="02070309020205020404" pitchFamily="49" charset="0"/>
              </a:rPr>
              <a:t>	</a:t>
            </a:r>
            <a:r>
              <a:rPr lang="en-US" altLang="zh-CN" sz="3000" dirty="0" err="1">
                <a:latin typeface="Courier New" panose="02070309020205020404" pitchFamily="49" charset="0"/>
              </a:rPr>
              <a:t>printf</a:t>
            </a:r>
            <a:r>
              <a:rPr lang="en-US" altLang="zh-CN" sz="3000" dirty="0">
                <a:latin typeface="Courier New" panose="02070309020205020404" pitchFamily="49" charset="0"/>
              </a:rPr>
              <a:t>(</a:t>
            </a:r>
            <a:r>
              <a:rPr lang="zh-CN" altLang="en-US" sz="3000" dirty="0">
                <a:latin typeface="Courier New" panose="02070309020205020404" pitchFamily="49" charset="0"/>
              </a:rPr>
              <a:t>“</a:t>
            </a:r>
            <a:r>
              <a:rPr lang="en-US" altLang="zh-CN" sz="3000" dirty="0">
                <a:latin typeface="Courier New" panose="02070309020205020404" pitchFamily="49" charset="0"/>
              </a:rPr>
              <a:t>x = %d\n</a:t>
            </a:r>
            <a:r>
              <a:rPr lang="zh-CN" altLang="en-US" sz="3000" dirty="0">
                <a:latin typeface="Courier New" panose="02070309020205020404" pitchFamily="49" charset="0"/>
              </a:rPr>
              <a:t>”</a:t>
            </a:r>
            <a:r>
              <a:rPr lang="en-US" altLang="zh-CN" sz="3000" dirty="0">
                <a:latin typeface="Courier New" panose="02070309020205020404" pitchFamily="49" charset="0"/>
              </a:rPr>
              <a:t>,fun1());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Courier New" panose="02070309020205020404" pitchFamily="49" charset="0"/>
              </a:rPr>
              <a:t>int</a:t>
            </a:r>
            <a:r>
              <a:rPr lang="en-US" altLang="zh-CN" sz="3200" dirty="0">
                <a:latin typeface="Courier New" panose="02070309020205020404" pitchFamily="49" charset="0"/>
              </a:rPr>
              <a:t> fun1(void)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	x = x + 10; return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2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Global meets local</a:t>
            </a:r>
            <a:endParaRPr kumimoji="1"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1792288"/>
            <a:ext cx="7200900" cy="4608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count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......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function1()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int count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......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count = count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411413" y="2727325"/>
            <a:ext cx="4248150" cy="2376488"/>
          </a:xfrm>
          <a:prstGeom prst="wedgeRoundRectCallout">
            <a:avLst>
              <a:gd name="adj1" fmla="val -6241"/>
              <a:gd name="adj2" fmla="val 70440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411413" y="2727325"/>
            <a:ext cx="4248150" cy="2376488"/>
          </a:xfrm>
          <a:prstGeom prst="wedgeRoundRectCallout">
            <a:avLst>
              <a:gd name="adj1" fmla="val -47458"/>
              <a:gd name="adj2" fmla="val 71843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>
                <a:solidFill>
                  <a:srgbClr val="FF0000"/>
                </a:solidFill>
                <a:latin typeface="Arial" panose="020B0604020202020204" pitchFamily="34" charset="0"/>
              </a:rPr>
              <a:t>Referencing only the local variable, not the global one.</a:t>
            </a:r>
          </a:p>
        </p:txBody>
      </p:sp>
      <p:sp>
        <p:nvSpPr>
          <p:cNvPr id="757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Global names is covered by local names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Scope of an external variable</a:t>
            </a:r>
            <a:endParaRPr kumimoji="1" lang="zh-CN" altLang="en-US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where the variable is defined to the end of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file.</a:t>
            </a:r>
            <a:endParaRPr kumimoji="1"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460625"/>
            <a:ext cx="7200900" cy="3744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y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......;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int y; /*global declaration*/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func1()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	y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19250" y="1524000"/>
            <a:ext cx="5976938" cy="1296988"/>
          </a:xfrm>
          <a:prstGeom prst="wedgeRoundRectCallout">
            <a:avLst>
              <a:gd name="adj1" fmla="val -41236"/>
              <a:gd name="adj2" fmla="val 77907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y has not been declared yet, so compile error will occurs.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47813" y="2676525"/>
            <a:ext cx="5976937" cy="1441450"/>
          </a:xfrm>
          <a:prstGeom prst="wedgeRoundRectCallout">
            <a:avLst>
              <a:gd name="adj1" fmla="val -41236"/>
              <a:gd name="adj2" fmla="val 75111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Global variables are initialized to zero by default.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92275" y="4405313"/>
            <a:ext cx="3167063" cy="720725"/>
          </a:xfrm>
          <a:prstGeom prst="wedgeRoundRectCallout">
            <a:avLst>
              <a:gd name="adj1" fmla="val -35764"/>
              <a:gd name="adj2" fmla="val 100222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Arial" panose="020B0604020202020204" pitchFamily="34" charset="0"/>
              </a:rPr>
              <a:t>y = 0 + 1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400" dirty="0" smtClean="0">
            <a:latin typeface="Times New Roman"/>
            <a:ea typeface="楷体" pitchFamily="49" charset="-122"/>
            <a:cs typeface="Times New Roman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26399</TotalTime>
  <Words>956</Words>
  <Application>Microsoft Office PowerPoint</Application>
  <PresentationFormat>On-screen Show (4:3)</PresentationFormat>
  <Paragraphs>260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楷体</vt:lpstr>
      <vt:lpstr>楷体_GB2312</vt:lpstr>
      <vt:lpstr>宋体</vt:lpstr>
      <vt:lpstr>Arial</vt:lpstr>
      <vt:lpstr>Courier New</vt:lpstr>
      <vt:lpstr>Times New Roman</vt:lpstr>
      <vt:lpstr>Verdana</vt:lpstr>
      <vt:lpstr>Wingdings</vt:lpstr>
      <vt:lpstr>Custom Design</vt:lpstr>
      <vt:lpstr>Chap 4: Functions and Program Structure</vt:lpstr>
      <vt:lpstr>Program structure</vt:lpstr>
      <vt:lpstr>Scope and life time</vt:lpstr>
      <vt:lpstr>Auto variables</vt:lpstr>
      <vt:lpstr>An example of auto variables</vt:lpstr>
      <vt:lpstr>External variables</vt:lpstr>
      <vt:lpstr>External examples</vt:lpstr>
      <vt:lpstr>Global meets local</vt:lpstr>
      <vt:lpstr>Scope of an external variable</vt:lpstr>
      <vt:lpstr>External declaration</vt:lpstr>
      <vt:lpstr>External declaration</vt:lpstr>
      <vt:lpstr>Static variables</vt:lpstr>
      <vt:lpstr>Static variable</vt:lpstr>
      <vt:lpstr>Exercise-1</vt:lpstr>
      <vt:lpstr>Exercise-2</vt:lpstr>
      <vt:lpstr>Exercise-3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Xin Fan</cp:lastModifiedBy>
  <cp:revision>1509</cp:revision>
  <dcterms:created xsi:type="dcterms:W3CDTF">2007-06-11T23:08:42Z</dcterms:created>
  <dcterms:modified xsi:type="dcterms:W3CDTF">2017-11-21T04:49:19Z</dcterms:modified>
</cp:coreProperties>
</file>