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11" r:id="rId2"/>
    <p:sldId id="383" r:id="rId3"/>
    <p:sldId id="371" r:id="rId4"/>
    <p:sldId id="380" r:id="rId5"/>
    <p:sldId id="382" r:id="rId6"/>
    <p:sldId id="378" r:id="rId7"/>
    <p:sldId id="391" r:id="rId8"/>
    <p:sldId id="400" r:id="rId9"/>
    <p:sldId id="393" r:id="rId10"/>
    <p:sldId id="396" r:id="rId11"/>
    <p:sldId id="397" r:id="rId12"/>
    <p:sldId id="394" r:id="rId13"/>
    <p:sldId id="399" r:id="rId14"/>
    <p:sldId id="379" r:id="rId15"/>
    <p:sldId id="403" r:id="rId16"/>
    <p:sldId id="404" r:id="rId17"/>
    <p:sldId id="381" r:id="rId18"/>
    <p:sldId id="384" r:id="rId19"/>
    <p:sldId id="385" r:id="rId20"/>
    <p:sldId id="387" r:id="rId21"/>
    <p:sldId id="388" r:id="rId22"/>
    <p:sldId id="389" r:id="rId23"/>
    <p:sldId id="398" r:id="rId24"/>
    <p:sldId id="395" r:id="rId25"/>
    <p:sldId id="402" r:id="rId26"/>
  </p:sldIdLst>
  <p:sldSz cx="9144000" cy="6858000" type="screen4x3"/>
  <p:notesSz cx="7099300" cy="10234613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pos="2767">
          <p15:clr>
            <a:srgbClr val="A4A3A4"/>
          </p15:clr>
        </p15:guide>
        <p15:guide id="3" pos="5488">
          <p15:clr>
            <a:srgbClr val="A4A3A4"/>
          </p15:clr>
        </p15:guide>
        <p15:guide id="4" pos="10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riosity" initials="C" lastIdx="4" clrIdx="0"/>
  <p:cmAuthor id="1" name="bme" initials="b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E0BE"/>
    <a:srgbClr val="C00000"/>
    <a:srgbClr val="FF6600"/>
    <a:srgbClr val="FF7D7D"/>
    <a:srgbClr val="00FFCC"/>
    <a:srgbClr val="D1D1D1"/>
    <a:srgbClr val="D60000"/>
    <a:srgbClr val="DE0000"/>
    <a:srgbClr val="0000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813" autoAdjust="0"/>
  </p:normalViewPr>
  <p:slideViewPr>
    <p:cSldViewPr showGuides="1">
      <p:cViewPr varScale="1">
        <p:scale>
          <a:sx n="154" d="100"/>
          <a:sy n="154" d="100"/>
        </p:scale>
        <p:origin x="448" y="108"/>
      </p:cViewPr>
      <p:guideLst>
        <p:guide orient="horz" pos="1026"/>
        <p:guide pos="2767"/>
        <p:guide pos="5488"/>
        <p:guide pos="102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79EE1-AA79-433A-BADD-465A454AF60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D6797-46BA-475D-ADBB-AFAC09B0D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72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EA3737-223A-4F27-8B29-ED203029511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FFACC50-06F9-46E1-8299-F7BE55AE0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850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ACC50-06F9-46E1-8299-F7BE55AE0FD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3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ACC50-06F9-46E1-8299-F7BE55AE0FD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42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ACC50-06F9-46E1-8299-F7BE55AE0FD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62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ACC50-06F9-46E1-8299-F7BE55AE0FD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12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3510390"/>
            <a:ext cx="9144000" cy="3429000"/>
          </a:xfrm>
          <a:custGeom>
            <a:avLst/>
            <a:gdLst>
              <a:gd name="connsiteX0" fmla="*/ 0 w 9144000"/>
              <a:gd name="connsiteY0" fmla="*/ 0 h 3618943"/>
              <a:gd name="connsiteX1" fmla="*/ 9144000 w 9144000"/>
              <a:gd name="connsiteY1" fmla="*/ 0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0 h 3618943"/>
              <a:gd name="connsiteX1" fmla="*/ 9144000 w 9144000"/>
              <a:gd name="connsiteY1" fmla="*/ 18782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290119 h 3909062"/>
              <a:gd name="connsiteX1" fmla="*/ 9144000 w 9144000"/>
              <a:gd name="connsiteY1" fmla="*/ 21683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290119 h 3909062"/>
              <a:gd name="connsiteX1" fmla="*/ 9144000 w 9144000"/>
              <a:gd name="connsiteY1" fmla="*/ 12539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0 h 3618943"/>
              <a:gd name="connsiteX1" fmla="*/ 9144000 w 9144000"/>
              <a:gd name="connsiteY1" fmla="*/ 9638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4061462 h 4061462"/>
              <a:gd name="connsiteX3" fmla="*/ 0 w 9144000"/>
              <a:gd name="connsiteY3" fmla="*/ 4061462 h 4061462"/>
              <a:gd name="connsiteX4" fmla="*/ 0 w 9144000"/>
              <a:gd name="connsiteY4" fmla="*/ 442519 h 4061462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2178074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618943">
                <a:moveTo>
                  <a:pt x="0" y="0"/>
                </a:moveTo>
                <a:cubicBezTo>
                  <a:pt x="1783491" y="2055435"/>
                  <a:pt x="7842422" y="1878666"/>
                  <a:pt x="9144000" y="1171840"/>
                </a:cubicBezTo>
                <a:lnTo>
                  <a:pt x="9144000" y="1498149"/>
                </a:lnTo>
                <a:lnTo>
                  <a:pt x="9144000" y="3618943"/>
                </a:lnTo>
                <a:lnTo>
                  <a:pt x="0" y="361894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3990450"/>
            <a:ext cx="9144000" cy="2948940"/>
          </a:xfrm>
          <a:custGeom>
            <a:avLst/>
            <a:gdLst>
              <a:gd name="connsiteX0" fmla="*/ 0 w 9144000"/>
              <a:gd name="connsiteY0" fmla="*/ 0 h 3618943"/>
              <a:gd name="connsiteX1" fmla="*/ 9144000 w 9144000"/>
              <a:gd name="connsiteY1" fmla="*/ 0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0 h 3618943"/>
              <a:gd name="connsiteX1" fmla="*/ 9144000 w 9144000"/>
              <a:gd name="connsiteY1" fmla="*/ 18782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290119 h 3909062"/>
              <a:gd name="connsiteX1" fmla="*/ 9144000 w 9144000"/>
              <a:gd name="connsiteY1" fmla="*/ 21683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290119 h 3909062"/>
              <a:gd name="connsiteX1" fmla="*/ 9144000 w 9144000"/>
              <a:gd name="connsiteY1" fmla="*/ 12539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0 h 3618943"/>
              <a:gd name="connsiteX1" fmla="*/ 9144000 w 9144000"/>
              <a:gd name="connsiteY1" fmla="*/ 9638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4061462 h 4061462"/>
              <a:gd name="connsiteX3" fmla="*/ 0 w 9144000"/>
              <a:gd name="connsiteY3" fmla="*/ 4061462 h 4061462"/>
              <a:gd name="connsiteX4" fmla="*/ 0 w 9144000"/>
              <a:gd name="connsiteY4" fmla="*/ 442519 h 4061462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2178074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618943">
                <a:moveTo>
                  <a:pt x="0" y="0"/>
                </a:moveTo>
                <a:cubicBezTo>
                  <a:pt x="2117124" y="1906711"/>
                  <a:pt x="7212227" y="1650233"/>
                  <a:pt x="9144000" y="1171840"/>
                </a:cubicBezTo>
                <a:lnTo>
                  <a:pt x="9144000" y="1498149"/>
                </a:lnTo>
                <a:lnTo>
                  <a:pt x="9144000" y="3618943"/>
                </a:lnTo>
                <a:lnTo>
                  <a:pt x="0" y="361894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alpha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4922521"/>
            <a:ext cx="6394450" cy="1470025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5981700"/>
            <a:ext cx="6400800" cy="1752600"/>
          </a:xfrm>
        </p:spPr>
        <p:txBody>
          <a:bodyPr>
            <a:normAutofit/>
          </a:bodyPr>
          <a:lstStyle>
            <a:lvl1pPr marL="985838" indent="0" algn="l" defTabSz="985838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2457331_003045442000_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94070" y="0"/>
            <a:ext cx="6749930" cy="54025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3429000"/>
            <a:ext cx="9144000" cy="3429000"/>
          </a:xfrm>
          <a:custGeom>
            <a:avLst/>
            <a:gdLst>
              <a:gd name="connsiteX0" fmla="*/ 0 w 9144000"/>
              <a:gd name="connsiteY0" fmla="*/ 0 h 3618943"/>
              <a:gd name="connsiteX1" fmla="*/ 9144000 w 9144000"/>
              <a:gd name="connsiteY1" fmla="*/ 0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0 h 3618943"/>
              <a:gd name="connsiteX1" fmla="*/ 9144000 w 9144000"/>
              <a:gd name="connsiteY1" fmla="*/ 18782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290119 h 3909062"/>
              <a:gd name="connsiteX1" fmla="*/ 9144000 w 9144000"/>
              <a:gd name="connsiteY1" fmla="*/ 21683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290119 h 3909062"/>
              <a:gd name="connsiteX1" fmla="*/ 9144000 w 9144000"/>
              <a:gd name="connsiteY1" fmla="*/ 12539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0 h 3618943"/>
              <a:gd name="connsiteX1" fmla="*/ 9144000 w 9144000"/>
              <a:gd name="connsiteY1" fmla="*/ 9638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4061462 h 4061462"/>
              <a:gd name="connsiteX3" fmla="*/ 0 w 9144000"/>
              <a:gd name="connsiteY3" fmla="*/ 4061462 h 4061462"/>
              <a:gd name="connsiteX4" fmla="*/ 0 w 9144000"/>
              <a:gd name="connsiteY4" fmla="*/ 442519 h 4061462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2178074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618943">
                <a:moveTo>
                  <a:pt x="0" y="0"/>
                </a:moveTo>
                <a:cubicBezTo>
                  <a:pt x="1783491" y="2055435"/>
                  <a:pt x="7842422" y="1878666"/>
                  <a:pt x="9144000" y="1171840"/>
                </a:cubicBezTo>
                <a:lnTo>
                  <a:pt x="9144000" y="1498149"/>
                </a:lnTo>
                <a:lnTo>
                  <a:pt x="9144000" y="3618943"/>
                </a:lnTo>
                <a:lnTo>
                  <a:pt x="0" y="361894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3909060"/>
            <a:ext cx="9144000" cy="2948940"/>
          </a:xfrm>
          <a:custGeom>
            <a:avLst/>
            <a:gdLst>
              <a:gd name="connsiteX0" fmla="*/ 0 w 9144000"/>
              <a:gd name="connsiteY0" fmla="*/ 0 h 3618943"/>
              <a:gd name="connsiteX1" fmla="*/ 9144000 w 9144000"/>
              <a:gd name="connsiteY1" fmla="*/ 0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0 h 3618943"/>
              <a:gd name="connsiteX1" fmla="*/ 9144000 w 9144000"/>
              <a:gd name="connsiteY1" fmla="*/ 18782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290119 h 3909062"/>
              <a:gd name="connsiteX1" fmla="*/ 9144000 w 9144000"/>
              <a:gd name="connsiteY1" fmla="*/ 21683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290119 h 3909062"/>
              <a:gd name="connsiteX1" fmla="*/ 9144000 w 9144000"/>
              <a:gd name="connsiteY1" fmla="*/ 12539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0 h 3618943"/>
              <a:gd name="connsiteX1" fmla="*/ 9144000 w 9144000"/>
              <a:gd name="connsiteY1" fmla="*/ 9638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4061462 h 4061462"/>
              <a:gd name="connsiteX3" fmla="*/ 0 w 9144000"/>
              <a:gd name="connsiteY3" fmla="*/ 4061462 h 4061462"/>
              <a:gd name="connsiteX4" fmla="*/ 0 w 9144000"/>
              <a:gd name="connsiteY4" fmla="*/ 442519 h 4061462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2178074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618943">
                <a:moveTo>
                  <a:pt x="0" y="0"/>
                </a:moveTo>
                <a:cubicBezTo>
                  <a:pt x="2117124" y="1906711"/>
                  <a:pt x="7212227" y="1650233"/>
                  <a:pt x="9144000" y="1171840"/>
                </a:cubicBezTo>
                <a:lnTo>
                  <a:pt x="9144000" y="1498149"/>
                </a:lnTo>
                <a:lnTo>
                  <a:pt x="9144000" y="3618943"/>
                </a:lnTo>
                <a:lnTo>
                  <a:pt x="0" y="361894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alpha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4922521"/>
            <a:ext cx="6394450" cy="1470025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5981700"/>
            <a:ext cx="6400800" cy="1752600"/>
          </a:xfrm>
        </p:spPr>
        <p:txBody>
          <a:bodyPr>
            <a:normAutofit/>
          </a:bodyPr>
          <a:lstStyle>
            <a:lvl1pPr marL="985838" indent="0" algn="l" defTabSz="985838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feng_li_fa_dian-012.jpg"/>
          <p:cNvPicPr>
            <a:picLocks noChangeAspect="1"/>
          </p:cNvPicPr>
          <p:nvPr userDrawn="1"/>
        </p:nvPicPr>
        <p:blipFill>
          <a:blip r:embed="rId2" cstate="print"/>
          <a:srcRect r="92216"/>
          <a:stretch>
            <a:fillRect/>
          </a:stretch>
        </p:blipFill>
        <p:spPr>
          <a:xfrm flipH="1">
            <a:off x="0" y="0"/>
            <a:ext cx="2654300" cy="55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feng_li_fa_dian-01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38301" y="0"/>
            <a:ext cx="7505699" cy="60031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3429000"/>
            <a:ext cx="9144000" cy="3429000"/>
          </a:xfrm>
          <a:custGeom>
            <a:avLst/>
            <a:gdLst>
              <a:gd name="connsiteX0" fmla="*/ 0 w 9144000"/>
              <a:gd name="connsiteY0" fmla="*/ 0 h 3618943"/>
              <a:gd name="connsiteX1" fmla="*/ 9144000 w 9144000"/>
              <a:gd name="connsiteY1" fmla="*/ 0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0 h 3618943"/>
              <a:gd name="connsiteX1" fmla="*/ 9144000 w 9144000"/>
              <a:gd name="connsiteY1" fmla="*/ 18782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290119 h 3909062"/>
              <a:gd name="connsiteX1" fmla="*/ 9144000 w 9144000"/>
              <a:gd name="connsiteY1" fmla="*/ 21683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290119 h 3909062"/>
              <a:gd name="connsiteX1" fmla="*/ 9144000 w 9144000"/>
              <a:gd name="connsiteY1" fmla="*/ 12539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0 h 3618943"/>
              <a:gd name="connsiteX1" fmla="*/ 9144000 w 9144000"/>
              <a:gd name="connsiteY1" fmla="*/ 9638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4061462 h 4061462"/>
              <a:gd name="connsiteX3" fmla="*/ 0 w 9144000"/>
              <a:gd name="connsiteY3" fmla="*/ 4061462 h 4061462"/>
              <a:gd name="connsiteX4" fmla="*/ 0 w 9144000"/>
              <a:gd name="connsiteY4" fmla="*/ 442519 h 4061462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2178074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618943">
                <a:moveTo>
                  <a:pt x="0" y="0"/>
                </a:moveTo>
                <a:cubicBezTo>
                  <a:pt x="1783491" y="2055435"/>
                  <a:pt x="7842422" y="1878666"/>
                  <a:pt x="9144000" y="1171840"/>
                </a:cubicBezTo>
                <a:lnTo>
                  <a:pt x="9144000" y="1498149"/>
                </a:lnTo>
                <a:lnTo>
                  <a:pt x="9144000" y="3618943"/>
                </a:lnTo>
                <a:lnTo>
                  <a:pt x="0" y="361894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3909060"/>
            <a:ext cx="9144000" cy="2948940"/>
          </a:xfrm>
          <a:custGeom>
            <a:avLst/>
            <a:gdLst>
              <a:gd name="connsiteX0" fmla="*/ 0 w 9144000"/>
              <a:gd name="connsiteY0" fmla="*/ 0 h 3618943"/>
              <a:gd name="connsiteX1" fmla="*/ 9144000 w 9144000"/>
              <a:gd name="connsiteY1" fmla="*/ 0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0 h 3618943"/>
              <a:gd name="connsiteX1" fmla="*/ 9144000 w 9144000"/>
              <a:gd name="connsiteY1" fmla="*/ 18782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290119 h 3909062"/>
              <a:gd name="connsiteX1" fmla="*/ 9144000 w 9144000"/>
              <a:gd name="connsiteY1" fmla="*/ 21683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290119 h 3909062"/>
              <a:gd name="connsiteX1" fmla="*/ 9144000 w 9144000"/>
              <a:gd name="connsiteY1" fmla="*/ 12539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0 h 3618943"/>
              <a:gd name="connsiteX1" fmla="*/ 9144000 w 9144000"/>
              <a:gd name="connsiteY1" fmla="*/ 9638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4061462 h 4061462"/>
              <a:gd name="connsiteX3" fmla="*/ 0 w 9144000"/>
              <a:gd name="connsiteY3" fmla="*/ 4061462 h 4061462"/>
              <a:gd name="connsiteX4" fmla="*/ 0 w 9144000"/>
              <a:gd name="connsiteY4" fmla="*/ 442519 h 4061462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2178074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618943">
                <a:moveTo>
                  <a:pt x="0" y="0"/>
                </a:moveTo>
                <a:cubicBezTo>
                  <a:pt x="2117124" y="1906711"/>
                  <a:pt x="7212227" y="1650233"/>
                  <a:pt x="9144000" y="1171840"/>
                </a:cubicBezTo>
                <a:lnTo>
                  <a:pt x="9144000" y="1498149"/>
                </a:lnTo>
                <a:lnTo>
                  <a:pt x="9144000" y="3618943"/>
                </a:lnTo>
                <a:lnTo>
                  <a:pt x="0" y="361894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alpha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4922521"/>
            <a:ext cx="6394450" cy="1470025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5981700"/>
            <a:ext cx="6400800" cy="1752600"/>
          </a:xfrm>
        </p:spPr>
        <p:txBody>
          <a:bodyPr>
            <a:normAutofit/>
          </a:bodyPr>
          <a:lstStyle>
            <a:lvl1pPr marL="985838" indent="0" algn="l" defTabSz="985838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background1.jpg"/>
          <p:cNvPicPr>
            <a:picLocks noChangeAspect="1"/>
          </p:cNvPicPr>
          <p:nvPr userDrawn="1"/>
        </p:nvPicPr>
        <p:blipFill>
          <a:blip r:embed="rId2" cstate="print"/>
          <a:srcRect t="12988"/>
          <a:stretch>
            <a:fillRect/>
          </a:stretch>
        </p:blipFill>
        <p:spPr>
          <a:xfrm>
            <a:off x="0" y="890719"/>
            <a:ext cx="9144000" cy="5967282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655319"/>
            <a:ext cx="8229600" cy="762318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6545" y="6356352"/>
            <a:ext cx="2133600" cy="365125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fld id="{3AD2822F-7577-4079-9AD2-51F19AC5FD8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 flipH="1" flipV="1">
            <a:off x="0" y="-189402"/>
            <a:ext cx="9144000" cy="717082"/>
          </a:xfrm>
          <a:custGeom>
            <a:avLst/>
            <a:gdLst>
              <a:gd name="connsiteX0" fmla="*/ 0 w 9144000"/>
              <a:gd name="connsiteY0" fmla="*/ 0 h 3618943"/>
              <a:gd name="connsiteX1" fmla="*/ 9144000 w 9144000"/>
              <a:gd name="connsiteY1" fmla="*/ 0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0 h 3618943"/>
              <a:gd name="connsiteX1" fmla="*/ 9144000 w 9144000"/>
              <a:gd name="connsiteY1" fmla="*/ 18782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290119 h 3909062"/>
              <a:gd name="connsiteX1" fmla="*/ 9144000 w 9144000"/>
              <a:gd name="connsiteY1" fmla="*/ 21683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290119 h 3909062"/>
              <a:gd name="connsiteX1" fmla="*/ 9144000 w 9144000"/>
              <a:gd name="connsiteY1" fmla="*/ 12539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0 h 3618943"/>
              <a:gd name="connsiteX1" fmla="*/ 9144000 w 9144000"/>
              <a:gd name="connsiteY1" fmla="*/ 9638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4061462 h 4061462"/>
              <a:gd name="connsiteX3" fmla="*/ 0 w 9144000"/>
              <a:gd name="connsiteY3" fmla="*/ 4061462 h 4061462"/>
              <a:gd name="connsiteX4" fmla="*/ 0 w 9144000"/>
              <a:gd name="connsiteY4" fmla="*/ 442519 h 4061462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2178074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81179"/>
              <a:gd name="connsiteX1" fmla="*/ 9144000 w 9144000"/>
              <a:gd name="connsiteY1" fmla="*/ 2143012 h 3681179"/>
              <a:gd name="connsiteX2" fmla="*/ 9144000 w 9144000"/>
              <a:gd name="connsiteY2" fmla="*/ 1498149 h 3681179"/>
              <a:gd name="connsiteX3" fmla="*/ 9144000 w 9144000"/>
              <a:gd name="connsiteY3" fmla="*/ 3618943 h 3681179"/>
              <a:gd name="connsiteX4" fmla="*/ 0 w 9144000"/>
              <a:gd name="connsiteY4" fmla="*/ 3618943 h 3681179"/>
              <a:gd name="connsiteX5" fmla="*/ 0 w 9144000"/>
              <a:gd name="connsiteY5" fmla="*/ 0 h 3681179"/>
              <a:gd name="connsiteX0" fmla="*/ 0 w 9144000"/>
              <a:gd name="connsiteY0" fmla="*/ 0 h 3618943"/>
              <a:gd name="connsiteX1" fmla="*/ 9144000 w 9144000"/>
              <a:gd name="connsiteY1" fmla="*/ 2143012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143012 h 3618943"/>
              <a:gd name="connsiteX2" fmla="*/ 9144000 w 9144000"/>
              <a:gd name="connsiteY2" fmla="*/ 2143012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143012 h 3618943"/>
              <a:gd name="connsiteX2" fmla="*/ 9144000 w 9144000"/>
              <a:gd name="connsiteY2" fmla="*/ 2381125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143012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2489220"/>
              <a:gd name="connsiteX1" fmla="*/ 9144000 w 9144000"/>
              <a:gd name="connsiteY1" fmla="*/ 1143306 h 2489220"/>
              <a:gd name="connsiteX2" fmla="*/ 9144000 w 9144000"/>
              <a:gd name="connsiteY2" fmla="*/ 1143306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1143306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982978"/>
              <a:gd name="connsiteX1" fmla="*/ 9144000 w 9144000"/>
              <a:gd name="connsiteY1" fmla="*/ 476225 h 2982978"/>
              <a:gd name="connsiteX2" fmla="*/ 9144000 w 9144000"/>
              <a:gd name="connsiteY2" fmla="*/ 714337 h 2982978"/>
              <a:gd name="connsiteX3" fmla="*/ 9144000 w 9144000"/>
              <a:gd name="connsiteY3" fmla="*/ 2143011 h 2982978"/>
              <a:gd name="connsiteX4" fmla="*/ 0 w 9144000"/>
              <a:gd name="connsiteY4" fmla="*/ 2143011 h 2982978"/>
              <a:gd name="connsiteX5" fmla="*/ 0 w 9144000"/>
              <a:gd name="connsiteY5" fmla="*/ 0 h 2982978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2641938"/>
              <a:gd name="connsiteX1" fmla="*/ 9144000 w 9144000"/>
              <a:gd name="connsiteY1" fmla="*/ 476225 h 2641938"/>
              <a:gd name="connsiteX2" fmla="*/ 9144000 w 9144000"/>
              <a:gd name="connsiteY2" fmla="*/ 714337 h 2641938"/>
              <a:gd name="connsiteX3" fmla="*/ 9144000 w 9144000"/>
              <a:gd name="connsiteY3" fmla="*/ 2143011 h 2641938"/>
              <a:gd name="connsiteX4" fmla="*/ 0 w 9144000"/>
              <a:gd name="connsiteY4" fmla="*/ 2143011 h 2641938"/>
              <a:gd name="connsiteX5" fmla="*/ 0 w 9144000"/>
              <a:gd name="connsiteY5" fmla="*/ 0 h 2641938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3137094"/>
              <a:gd name="connsiteX1" fmla="*/ 9144000 w 9144000"/>
              <a:gd name="connsiteY1" fmla="*/ 476225 h 3137094"/>
              <a:gd name="connsiteX2" fmla="*/ 9144000 w 9144000"/>
              <a:gd name="connsiteY2" fmla="*/ 714337 h 3137094"/>
              <a:gd name="connsiteX3" fmla="*/ 9144000 w 9144000"/>
              <a:gd name="connsiteY3" fmla="*/ 2143011 h 3137094"/>
              <a:gd name="connsiteX4" fmla="*/ 0 w 9144000"/>
              <a:gd name="connsiteY4" fmla="*/ 2143011 h 3137094"/>
              <a:gd name="connsiteX5" fmla="*/ 0 w 9144000"/>
              <a:gd name="connsiteY5" fmla="*/ 0 h 3137094"/>
              <a:gd name="connsiteX0" fmla="*/ 0 w 9144000"/>
              <a:gd name="connsiteY0" fmla="*/ 0 h 2573576"/>
              <a:gd name="connsiteX1" fmla="*/ 9144000 w 9144000"/>
              <a:gd name="connsiteY1" fmla="*/ 476225 h 2573576"/>
              <a:gd name="connsiteX2" fmla="*/ 9144000 w 9144000"/>
              <a:gd name="connsiteY2" fmla="*/ 714337 h 2573576"/>
              <a:gd name="connsiteX3" fmla="*/ 9144000 w 9144000"/>
              <a:gd name="connsiteY3" fmla="*/ 2143011 h 2573576"/>
              <a:gd name="connsiteX4" fmla="*/ 0 w 9144000"/>
              <a:gd name="connsiteY4" fmla="*/ 2143011 h 2573576"/>
              <a:gd name="connsiteX5" fmla="*/ 0 w 9144000"/>
              <a:gd name="connsiteY5" fmla="*/ 0 h 2573576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2619236"/>
              <a:gd name="connsiteX1" fmla="*/ 9144000 w 9144000"/>
              <a:gd name="connsiteY1" fmla="*/ 740506 h 2619236"/>
              <a:gd name="connsiteX2" fmla="*/ 9144000 w 9144000"/>
              <a:gd name="connsiteY2" fmla="*/ 978618 h 2619236"/>
              <a:gd name="connsiteX3" fmla="*/ 9144000 w 9144000"/>
              <a:gd name="connsiteY3" fmla="*/ 2407292 h 2619236"/>
              <a:gd name="connsiteX4" fmla="*/ 0 w 9144000"/>
              <a:gd name="connsiteY4" fmla="*/ 2407292 h 2619236"/>
              <a:gd name="connsiteX5" fmla="*/ 0 w 9144000"/>
              <a:gd name="connsiteY5" fmla="*/ 0 h 2619236"/>
              <a:gd name="connsiteX0" fmla="*/ 0 w 9144000"/>
              <a:gd name="connsiteY0" fmla="*/ 0 h 2619236"/>
              <a:gd name="connsiteX1" fmla="*/ 9144000 w 9144000"/>
              <a:gd name="connsiteY1" fmla="*/ 740506 h 2619236"/>
              <a:gd name="connsiteX2" fmla="*/ 9144000 w 9144000"/>
              <a:gd name="connsiteY2" fmla="*/ 978618 h 2619236"/>
              <a:gd name="connsiteX3" fmla="*/ 9144000 w 9144000"/>
              <a:gd name="connsiteY3" fmla="*/ 2407292 h 2619236"/>
              <a:gd name="connsiteX4" fmla="*/ 0 w 9144000"/>
              <a:gd name="connsiteY4" fmla="*/ 2407292 h 2619236"/>
              <a:gd name="connsiteX5" fmla="*/ 0 w 9144000"/>
              <a:gd name="connsiteY5" fmla="*/ 0 h 2619236"/>
              <a:gd name="connsiteX0" fmla="*/ 0 w 9144000"/>
              <a:gd name="connsiteY0" fmla="*/ 0 h 2619236"/>
              <a:gd name="connsiteX1" fmla="*/ 9144000 w 9144000"/>
              <a:gd name="connsiteY1" fmla="*/ 740506 h 2619236"/>
              <a:gd name="connsiteX2" fmla="*/ 9144000 w 9144000"/>
              <a:gd name="connsiteY2" fmla="*/ 978618 h 2619236"/>
              <a:gd name="connsiteX3" fmla="*/ 9144000 w 9144000"/>
              <a:gd name="connsiteY3" fmla="*/ 2407292 h 2619236"/>
              <a:gd name="connsiteX4" fmla="*/ 0 w 9144000"/>
              <a:gd name="connsiteY4" fmla="*/ 2407292 h 2619236"/>
              <a:gd name="connsiteX5" fmla="*/ 0 w 9144000"/>
              <a:gd name="connsiteY5" fmla="*/ 0 h 2619236"/>
              <a:gd name="connsiteX0" fmla="*/ 0 w 9144000"/>
              <a:gd name="connsiteY0" fmla="*/ 0 h 2619236"/>
              <a:gd name="connsiteX1" fmla="*/ 9144000 w 9144000"/>
              <a:gd name="connsiteY1" fmla="*/ 740506 h 2619236"/>
              <a:gd name="connsiteX2" fmla="*/ 9144000 w 9144000"/>
              <a:gd name="connsiteY2" fmla="*/ 978618 h 2619236"/>
              <a:gd name="connsiteX3" fmla="*/ 9144000 w 9144000"/>
              <a:gd name="connsiteY3" fmla="*/ 2407292 h 2619236"/>
              <a:gd name="connsiteX4" fmla="*/ 0 w 9144000"/>
              <a:gd name="connsiteY4" fmla="*/ 2407292 h 2619236"/>
              <a:gd name="connsiteX5" fmla="*/ 0 w 9144000"/>
              <a:gd name="connsiteY5" fmla="*/ 0 h 2619236"/>
              <a:gd name="connsiteX0" fmla="*/ 0 w 9144000"/>
              <a:gd name="connsiteY0" fmla="*/ 0 h 3422490"/>
              <a:gd name="connsiteX1" fmla="*/ 9144000 w 9144000"/>
              <a:gd name="connsiteY1" fmla="*/ 740506 h 3422490"/>
              <a:gd name="connsiteX2" fmla="*/ 9144000 w 9144000"/>
              <a:gd name="connsiteY2" fmla="*/ 978618 h 3422490"/>
              <a:gd name="connsiteX3" fmla="*/ 9144000 w 9144000"/>
              <a:gd name="connsiteY3" fmla="*/ 2407292 h 3422490"/>
              <a:gd name="connsiteX4" fmla="*/ 0 w 9144000"/>
              <a:gd name="connsiteY4" fmla="*/ 2407292 h 3422490"/>
              <a:gd name="connsiteX5" fmla="*/ 0 w 9144000"/>
              <a:gd name="connsiteY5" fmla="*/ 0 h 3422490"/>
              <a:gd name="connsiteX0" fmla="*/ 0 w 9144000"/>
              <a:gd name="connsiteY0" fmla="*/ 0 h 2902770"/>
              <a:gd name="connsiteX1" fmla="*/ 9144000 w 9144000"/>
              <a:gd name="connsiteY1" fmla="*/ 740506 h 2902770"/>
              <a:gd name="connsiteX2" fmla="*/ 9144000 w 9144000"/>
              <a:gd name="connsiteY2" fmla="*/ 978618 h 2902770"/>
              <a:gd name="connsiteX3" fmla="*/ 9144000 w 9144000"/>
              <a:gd name="connsiteY3" fmla="*/ 2407292 h 2902770"/>
              <a:gd name="connsiteX4" fmla="*/ 0 w 9144000"/>
              <a:gd name="connsiteY4" fmla="*/ 2407292 h 2902770"/>
              <a:gd name="connsiteX5" fmla="*/ 0 w 9144000"/>
              <a:gd name="connsiteY5" fmla="*/ 0 h 2902770"/>
              <a:gd name="connsiteX0" fmla="*/ 0 w 9144000"/>
              <a:gd name="connsiteY0" fmla="*/ 0 h 2859274"/>
              <a:gd name="connsiteX1" fmla="*/ 9144000 w 9144000"/>
              <a:gd name="connsiteY1" fmla="*/ 740506 h 2859274"/>
              <a:gd name="connsiteX2" fmla="*/ 9144000 w 9144000"/>
              <a:gd name="connsiteY2" fmla="*/ 978618 h 2859274"/>
              <a:gd name="connsiteX3" fmla="*/ 9144000 w 9144000"/>
              <a:gd name="connsiteY3" fmla="*/ 2407292 h 2859274"/>
              <a:gd name="connsiteX4" fmla="*/ 0 w 9144000"/>
              <a:gd name="connsiteY4" fmla="*/ 2407292 h 2859274"/>
              <a:gd name="connsiteX5" fmla="*/ 0 w 9144000"/>
              <a:gd name="connsiteY5" fmla="*/ 0 h 2859274"/>
              <a:gd name="connsiteX0" fmla="*/ 0 w 9144000"/>
              <a:gd name="connsiteY0" fmla="*/ 0 h 2815778"/>
              <a:gd name="connsiteX1" fmla="*/ 9144000 w 9144000"/>
              <a:gd name="connsiteY1" fmla="*/ 740506 h 2815778"/>
              <a:gd name="connsiteX2" fmla="*/ 9144000 w 9144000"/>
              <a:gd name="connsiteY2" fmla="*/ 978618 h 2815778"/>
              <a:gd name="connsiteX3" fmla="*/ 9144000 w 9144000"/>
              <a:gd name="connsiteY3" fmla="*/ 2407292 h 2815778"/>
              <a:gd name="connsiteX4" fmla="*/ 0 w 9144000"/>
              <a:gd name="connsiteY4" fmla="*/ 2407292 h 2815778"/>
              <a:gd name="connsiteX5" fmla="*/ 0 w 9144000"/>
              <a:gd name="connsiteY5" fmla="*/ 0 h 2815778"/>
              <a:gd name="connsiteX0" fmla="*/ 0 w 9144000"/>
              <a:gd name="connsiteY0" fmla="*/ 0 h 3352831"/>
              <a:gd name="connsiteX1" fmla="*/ 9144000 w 9144000"/>
              <a:gd name="connsiteY1" fmla="*/ 740506 h 3352831"/>
              <a:gd name="connsiteX2" fmla="*/ 9144000 w 9144000"/>
              <a:gd name="connsiteY2" fmla="*/ 978618 h 3352831"/>
              <a:gd name="connsiteX3" fmla="*/ 9144000 w 9144000"/>
              <a:gd name="connsiteY3" fmla="*/ 2407292 h 3352831"/>
              <a:gd name="connsiteX4" fmla="*/ 0 w 9144000"/>
              <a:gd name="connsiteY4" fmla="*/ 2407292 h 3352831"/>
              <a:gd name="connsiteX5" fmla="*/ 0 w 9144000"/>
              <a:gd name="connsiteY5" fmla="*/ 0 h 3352831"/>
              <a:gd name="connsiteX0" fmla="*/ 0 w 9144000"/>
              <a:gd name="connsiteY0" fmla="*/ 0 h 2962122"/>
              <a:gd name="connsiteX1" fmla="*/ 9144000 w 9144000"/>
              <a:gd name="connsiteY1" fmla="*/ 740506 h 2962122"/>
              <a:gd name="connsiteX2" fmla="*/ 9144000 w 9144000"/>
              <a:gd name="connsiteY2" fmla="*/ 978618 h 2962122"/>
              <a:gd name="connsiteX3" fmla="*/ 9144000 w 9144000"/>
              <a:gd name="connsiteY3" fmla="*/ 2407292 h 2962122"/>
              <a:gd name="connsiteX4" fmla="*/ 0 w 9144000"/>
              <a:gd name="connsiteY4" fmla="*/ 2407292 h 2962122"/>
              <a:gd name="connsiteX5" fmla="*/ 0 w 9144000"/>
              <a:gd name="connsiteY5" fmla="*/ 0 h 2962122"/>
              <a:gd name="connsiteX0" fmla="*/ 0 w 9144000"/>
              <a:gd name="connsiteY0" fmla="*/ 0 h 3003041"/>
              <a:gd name="connsiteX1" fmla="*/ 9144000 w 9144000"/>
              <a:gd name="connsiteY1" fmla="*/ 740506 h 3003041"/>
              <a:gd name="connsiteX2" fmla="*/ 9144000 w 9144000"/>
              <a:gd name="connsiteY2" fmla="*/ 978618 h 3003041"/>
              <a:gd name="connsiteX3" fmla="*/ 9144000 w 9144000"/>
              <a:gd name="connsiteY3" fmla="*/ 2407292 h 3003041"/>
              <a:gd name="connsiteX4" fmla="*/ 0 w 9144000"/>
              <a:gd name="connsiteY4" fmla="*/ 2407292 h 3003041"/>
              <a:gd name="connsiteX5" fmla="*/ 0 w 9144000"/>
              <a:gd name="connsiteY5" fmla="*/ 0 h 3003041"/>
              <a:gd name="connsiteX0" fmla="*/ 0 w 9144000"/>
              <a:gd name="connsiteY0" fmla="*/ 0 h 2785938"/>
              <a:gd name="connsiteX1" fmla="*/ 9144000 w 9144000"/>
              <a:gd name="connsiteY1" fmla="*/ 740506 h 2785938"/>
              <a:gd name="connsiteX2" fmla="*/ 9144000 w 9144000"/>
              <a:gd name="connsiteY2" fmla="*/ 978618 h 2785938"/>
              <a:gd name="connsiteX3" fmla="*/ 9144000 w 9144000"/>
              <a:gd name="connsiteY3" fmla="*/ 2407292 h 2785938"/>
              <a:gd name="connsiteX4" fmla="*/ 0 w 9144000"/>
              <a:gd name="connsiteY4" fmla="*/ 2407292 h 2785938"/>
              <a:gd name="connsiteX5" fmla="*/ 0 w 9144000"/>
              <a:gd name="connsiteY5" fmla="*/ 0 h 2785938"/>
              <a:gd name="connsiteX0" fmla="*/ 0 w 9144000"/>
              <a:gd name="connsiteY0" fmla="*/ 0 h 2806948"/>
              <a:gd name="connsiteX1" fmla="*/ 9144000 w 9144000"/>
              <a:gd name="connsiteY1" fmla="*/ 740506 h 2806948"/>
              <a:gd name="connsiteX2" fmla="*/ 9144000 w 9144000"/>
              <a:gd name="connsiteY2" fmla="*/ 978618 h 2806948"/>
              <a:gd name="connsiteX3" fmla="*/ 9144000 w 9144000"/>
              <a:gd name="connsiteY3" fmla="*/ 2407292 h 2806948"/>
              <a:gd name="connsiteX4" fmla="*/ 0 w 9144000"/>
              <a:gd name="connsiteY4" fmla="*/ 2407292 h 2806948"/>
              <a:gd name="connsiteX5" fmla="*/ 0 w 9144000"/>
              <a:gd name="connsiteY5" fmla="*/ 0 h 2806948"/>
              <a:gd name="connsiteX0" fmla="*/ 0 w 9144000"/>
              <a:gd name="connsiteY0" fmla="*/ 0 h 2892463"/>
              <a:gd name="connsiteX1" fmla="*/ 9144000 w 9144000"/>
              <a:gd name="connsiteY1" fmla="*/ 740506 h 2892463"/>
              <a:gd name="connsiteX2" fmla="*/ 9144000 w 9144000"/>
              <a:gd name="connsiteY2" fmla="*/ 978618 h 2892463"/>
              <a:gd name="connsiteX3" fmla="*/ 9144000 w 9144000"/>
              <a:gd name="connsiteY3" fmla="*/ 2407292 h 2892463"/>
              <a:gd name="connsiteX4" fmla="*/ 0 w 9144000"/>
              <a:gd name="connsiteY4" fmla="*/ 2407292 h 2892463"/>
              <a:gd name="connsiteX5" fmla="*/ 0 w 9144000"/>
              <a:gd name="connsiteY5" fmla="*/ 0 h 2892463"/>
              <a:gd name="connsiteX0" fmla="*/ 0 w 9144000"/>
              <a:gd name="connsiteY0" fmla="*/ 0 h 3365011"/>
              <a:gd name="connsiteX1" fmla="*/ 9144000 w 9144000"/>
              <a:gd name="connsiteY1" fmla="*/ 740506 h 3365011"/>
              <a:gd name="connsiteX2" fmla="*/ 9144000 w 9144000"/>
              <a:gd name="connsiteY2" fmla="*/ 978618 h 3365011"/>
              <a:gd name="connsiteX3" fmla="*/ 9144000 w 9144000"/>
              <a:gd name="connsiteY3" fmla="*/ 2407292 h 3365011"/>
              <a:gd name="connsiteX4" fmla="*/ 0 w 9144000"/>
              <a:gd name="connsiteY4" fmla="*/ 2407292 h 3365011"/>
              <a:gd name="connsiteX5" fmla="*/ 0 w 9144000"/>
              <a:gd name="connsiteY5" fmla="*/ 0 h 3365011"/>
              <a:gd name="connsiteX0" fmla="*/ 0 w 9144000"/>
              <a:gd name="connsiteY0" fmla="*/ 0 h 3038807"/>
              <a:gd name="connsiteX1" fmla="*/ 9144000 w 9144000"/>
              <a:gd name="connsiteY1" fmla="*/ 740506 h 3038807"/>
              <a:gd name="connsiteX2" fmla="*/ 9144000 w 9144000"/>
              <a:gd name="connsiteY2" fmla="*/ 978618 h 3038807"/>
              <a:gd name="connsiteX3" fmla="*/ 9144000 w 9144000"/>
              <a:gd name="connsiteY3" fmla="*/ 2407292 h 3038807"/>
              <a:gd name="connsiteX4" fmla="*/ 0 w 9144000"/>
              <a:gd name="connsiteY4" fmla="*/ 2407292 h 3038807"/>
              <a:gd name="connsiteX5" fmla="*/ 0 w 9144000"/>
              <a:gd name="connsiteY5" fmla="*/ 0 h 3038807"/>
              <a:gd name="connsiteX0" fmla="*/ 0 w 9144000"/>
              <a:gd name="connsiteY0" fmla="*/ 0 h 3144231"/>
              <a:gd name="connsiteX1" fmla="*/ 9144000 w 9144000"/>
              <a:gd name="connsiteY1" fmla="*/ 740506 h 3144231"/>
              <a:gd name="connsiteX2" fmla="*/ 9144000 w 9144000"/>
              <a:gd name="connsiteY2" fmla="*/ 978618 h 3144231"/>
              <a:gd name="connsiteX3" fmla="*/ 9144000 w 9144000"/>
              <a:gd name="connsiteY3" fmla="*/ 2407292 h 3144231"/>
              <a:gd name="connsiteX4" fmla="*/ 0 w 9144000"/>
              <a:gd name="connsiteY4" fmla="*/ 2407292 h 3144231"/>
              <a:gd name="connsiteX5" fmla="*/ 0 w 9144000"/>
              <a:gd name="connsiteY5" fmla="*/ 0 h 3144231"/>
              <a:gd name="connsiteX0" fmla="*/ 0 w 9144000"/>
              <a:gd name="connsiteY0" fmla="*/ 0 h 2927128"/>
              <a:gd name="connsiteX1" fmla="*/ 9144000 w 9144000"/>
              <a:gd name="connsiteY1" fmla="*/ 740506 h 2927128"/>
              <a:gd name="connsiteX2" fmla="*/ 9144000 w 9144000"/>
              <a:gd name="connsiteY2" fmla="*/ 978618 h 2927128"/>
              <a:gd name="connsiteX3" fmla="*/ 9144000 w 9144000"/>
              <a:gd name="connsiteY3" fmla="*/ 2407292 h 2927128"/>
              <a:gd name="connsiteX4" fmla="*/ 0 w 9144000"/>
              <a:gd name="connsiteY4" fmla="*/ 2407292 h 2927128"/>
              <a:gd name="connsiteX5" fmla="*/ 0 w 9144000"/>
              <a:gd name="connsiteY5" fmla="*/ 0 h 2927128"/>
              <a:gd name="connsiteX0" fmla="*/ 0 w 9144000"/>
              <a:gd name="connsiteY0" fmla="*/ 0 h 3077149"/>
              <a:gd name="connsiteX1" fmla="*/ 9144000 w 9144000"/>
              <a:gd name="connsiteY1" fmla="*/ 740506 h 3077149"/>
              <a:gd name="connsiteX2" fmla="*/ 9144000 w 9144000"/>
              <a:gd name="connsiteY2" fmla="*/ 978618 h 3077149"/>
              <a:gd name="connsiteX3" fmla="*/ 9144000 w 9144000"/>
              <a:gd name="connsiteY3" fmla="*/ 2407292 h 3077149"/>
              <a:gd name="connsiteX4" fmla="*/ 0 w 9144000"/>
              <a:gd name="connsiteY4" fmla="*/ 2407292 h 3077149"/>
              <a:gd name="connsiteX5" fmla="*/ 0 w 9144000"/>
              <a:gd name="connsiteY5" fmla="*/ 0 h 3077149"/>
              <a:gd name="connsiteX0" fmla="*/ 0 w 9144000"/>
              <a:gd name="connsiteY0" fmla="*/ 0 h 3077149"/>
              <a:gd name="connsiteX1" fmla="*/ 9144000 w 9144000"/>
              <a:gd name="connsiteY1" fmla="*/ 740506 h 3077149"/>
              <a:gd name="connsiteX2" fmla="*/ 9144000 w 9144000"/>
              <a:gd name="connsiteY2" fmla="*/ 978618 h 3077149"/>
              <a:gd name="connsiteX3" fmla="*/ 9144000 w 9144000"/>
              <a:gd name="connsiteY3" fmla="*/ 2407292 h 3077149"/>
              <a:gd name="connsiteX4" fmla="*/ 0 w 9144000"/>
              <a:gd name="connsiteY4" fmla="*/ 2407292 h 3077149"/>
              <a:gd name="connsiteX5" fmla="*/ 0 w 9144000"/>
              <a:gd name="connsiteY5" fmla="*/ 0 h 3077149"/>
              <a:gd name="connsiteX0" fmla="*/ 0 w 9144000"/>
              <a:gd name="connsiteY0" fmla="*/ 0 h 3077149"/>
              <a:gd name="connsiteX1" fmla="*/ 9144000 w 9144000"/>
              <a:gd name="connsiteY1" fmla="*/ 740506 h 3077149"/>
              <a:gd name="connsiteX2" fmla="*/ 9144000 w 9144000"/>
              <a:gd name="connsiteY2" fmla="*/ 978618 h 3077149"/>
              <a:gd name="connsiteX3" fmla="*/ 9144000 w 9144000"/>
              <a:gd name="connsiteY3" fmla="*/ 2407292 h 3077149"/>
              <a:gd name="connsiteX4" fmla="*/ 0 w 9144000"/>
              <a:gd name="connsiteY4" fmla="*/ 2407292 h 3077149"/>
              <a:gd name="connsiteX5" fmla="*/ 0 w 9144000"/>
              <a:gd name="connsiteY5" fmla="*/ 0 h 3077149"/>
              <a:gd name="connsiteX0" fmla="*/ 0 w 9144000"/>
              <a:gd name="connsiteY0" fmla="*/ 0 h 2795541"/>
              <a:gd name="connsiteX1" fmla="*/ 9144000 w 9144000"/>
              <a:gd name="connsiteY1" fmla="*/ 740506 h 2795541"/>
              <a:gd name="connsiteX2" fmla="*/ 9144000 w 9144000"/>
              <a:gd name="connsiteY2" fmla="*/ 978618 h 2795541"/>
              <a:gd name="connsiteX3" fmla="*/ 9144000 w 9144000"/>
              <a:gd name="connsiteY3" fmla="*/ 2407292 h 2795541"/>
              <a:gd name="connsiteX4" fmla="*/ 0 w 9144000"/>
              <a:gd name="connsiteY4" fmla="*/ 2407292 h 2795541"/>
              <a:gd name="connsiteX5" fmla="*/ 0 w 9144000"/>
              <a:gd name="connsiteY5" fmla="*/ 0 h 2795541"/>
              <a:gd name="connsiteX0" fmla="*/ 0 w 9144000"/>
              <a:gd name="connsiteY0" fmla="*/ 0 h 3010067"/>
              <a:gd name="connsiteX1" fmla="*/ 9144000 w 9144000"/>
              <a:gd name="connsiteY1" fmla="*/ 740506 h 3010067"/>
              <a:gd name="connsiteX2" fmla="*/ 9144000 w 9144000"/>
              <a:gd name="connsiteY2" fmla="*/ 978618 h 3010067"/>
              <a:gd name="connsiteX3" fmla="*/ 9144000 w 9144000"/>
              <a:gd name="connsiteY3" fmla="*/ 2407292 h 3010067"/>
              <a:gd name="connsiteX4" fmla="*/ 0 w 9144000"/>
              <a:gd name="connsiteY4" fmla="*/ 2407292 h 3010067"/>
              <a:gd name="connsiteX5" fmla="*/ 0 w 9144000"/>
              <a:gd name="connsiteY5" fmla="*/ 0 h 3010067"/>
              <a:gd name="connsiteX0" fmla="*/ 0 w 9144000"/>
              <a:gd name="connsiteY0" fmla="*/ 0 h 3115491"/>
              <a:gd name="connsiteX1" fmla="*/ 9144000 w 9144000"/>
              <a:gd name="connsiteY1" fmla="*/ 740506 h 3115491"/>
              <a:gd name="connsiteX2" fmla="*/ 9144000 w 9144000"/>
              <a:gd name="connsiteY2" fmla="*/ 978618 h 3115491"/>
              <a:gd name="connsiteX3" fmla="*/ 9144000 w 9144000"/>
              <a:gd name="connsiteY3" fmla="*/ 2407292 h 3115491"/>
              <a:gd name="connsiteX4" fmla="*/ 0 w 9144000"/>
              <a:gd name="connsiteY4" fmla="*/ 2407292 h 3115491"/>
              <a:gd name="connsiteX5" fmla="*/ 0 w 9144000"/>
              <a:gd name="connsiteY5" fmla="*/ 0 h 3115491"/>
              <a:gd name="connsiteX0" fmla="*/ 0 w 9144000"/>
              <a:gd name="connsiteY0" fmla="*/ 0 h 3220915"/>
              <a:gd name="connsiteX1" fmla="*/ 9144000 w 9144000"/>
              <a:gd name="connsiteY1" fmla="*/ 740506 h 3220915"/>
              <a:gd name="connsiteX2" fmla="*/ 9144000 w 9144000"/>
              <a:gd name="connsiteY2" fmla="*/ 978618 h 3220915"/>
              <a:gd name="connsiteX3" fmla="*/ 9144000 w 9144000"/>
              <a:gd name="connsiteY3" fmla="*/ 2407292 h 3220915"/>
              <a:gd name="connsiteX4" fmla="*/ 0 w 9144000"/>
              <a:gd name="connsiteY4" fmla="*/ 2407292 h 3220915"/>
              <a:gd name="connsiteX5" fmla="*/ 0 w 9144000"/>
              <a:gd name="connsiteY5" fmla="*/ 0 h 3220915"/>
              <a:gd name="connsiteX0" fmla="*/ 0 w 9144000"/>
              <a:gd name="connsiteY0" fmla="*/ 0 h 3220915"/>
              <a:gd name="connsiteX1" fmla="*/ 9144000 w 9144000"/>
              <a:gd name="connsiteY1" fmla="*/ 740506 h 3220915"/>
              <a:gd name="connsiteX2" fmla="*/ 9144000 w 9144000"/>
              <a:gd name="connsiteY2" fmla="*/ 978618 h 3220915"/>
              <a:gd name="connsiteX3" fmla="*/ 9144000 w 9144000"/>
              <a:gd name="connsiteY3" fmla="*/ 2407292 h 3220915"/>
              <a:gd name="connsiteX4" fmla="*/ 0 w 9144000"/>
              <a:gd name="connsiteY4" fmla="*/ 2407292 h 3220915"/>
              <a:gd name="connsiteX5" fmla="*/ 0 w 9144000"/>
              <a:gd name="connsiteY5" fmla="*/ 0 h 3220915"/>
              <a:gd name="connsiteX0" fmla="*/ 0 w 9144000"/>
              <a:gd name="connsiteY0" fmla="*/ 0 h 2830206"/>
              <a:gd name="connsiteX1" fmla="*/ 9144000 w 9144000"/>
              <a:gd name="connsiteY1" fmla="*/ 740506 h 2830206"/>
              <a:gd name="connsiteX2" fmla="*/ 9144000 w 9144000"/>
              <a:gd name="connsiteY2" fmla="*/ 978618 h 2830206"/>
              <a:gd name="connsiteX3" fmla="*/ 9144000 w 9144000"/>
              <a:gd name="connsiteY3" fmla="*/ 2407292 h 2830206"/>
              <a:gd name="connsiteX4" fmla="*/ 0 w 9144000"/>
              <a:gd name="connsiteY4" fmla="*/ 2407292 h 2830206"/>
              <a:gd name="connsiteX5" fmla="*/ 0 w 9144000"/>
              <a:gd name="connsiteY5" fmla="*/ 0 h 2830206"/>
              <a:gd name="connsiteX0" fmla="*/ 0 w 9144000"/>
              <a:gd name="connsiteY0" fmla="*/ 0 h 2915721"/>
              <a:gd name="connsiteX1" fmla="*/ 9144000 w 9144000"/>
              <a:gd name="connsiteY1" fmla="*/ 740506 h 2915721"/>
              <a:gd name="connsiteX2" fmla="*/ 9144000 w 9144000"/>
              <a:gd name="connsiteY2" fmla="*/ 978618 h 2915721"/>
              <a:gd name="connsiteX3" fmla="*/ 9144000 w 9144000"/>
              <a:gd name="connsiteY3" fmla="*/ 2407292 h 2915721"/>
              <a:gd name="connsiteX4" fmla="*/ 0 w 9144000"/>
              <a:gd name="connsiteY4" fmla="*/ 2407292 h 2915721"/>
              <a:gd name="connsiteX5" fmla="*/ 0 w 9144000"/>
              <a:gd name="connsiteY5" fmla="*/ 0 h 2915721"/>
              <a:gd name="connsiteX0" fmla="*/ 0 w 9144000"/>
              <a:gd name="connsiteY0" fmla="*/ 0 h 4053232"/>
              <a:gd name="connsiteX1" fmla="*/ 9144000 w 9144000"/>
              <a:gd name="connsiteY1" fmla="*/ 740506 h 4053232"/>
              <a:gd name="connsiteX2" fmla="*/ 9144000 w 9144000"/>
              <a:gd name="connsiteY2" fmla="*/ 978618 h 4053232"/>
              <a:gd name="connsiteX3" fmla="*/ 9144000 w 9144000"/>
              <a:gd name="connsiteY3" fmla="*/ 2407292 h 4053232"/>
              <a:gd name="connsiteX4" fmla="*/ 0 w 9144000"/>
              <a:gd name="connsiteY4" fmla="*/ 2407292 h 4053232"/>
              <a:gd name="connsiteX5" fmla="*/ 0 w 9144000"/>
              <a:gd name="connsiteY5" fmla="*/ 0 h 4053232"/>
              <a:gd name="connsiteX0" fmla="*/ 0 w 9144000"/>
              <a:gd name="connsiteY0" fmla="*/ 0 h 3161611"/>
              <a:gd name="connsiteX1" fmla="*/ 9144000 w 9144000"/>
              <a:gd name="connsiteY1" fmla="*/ 740506 h 3161611"/>
              <a:gd name="connsiteX2" fmla="*/ 9144000 w 9144000"/>
              <a:gd name="connsiteY2" fmla="*/ 978618 h 3161611"/>
              <a:gd name="connsiteX3" fmla="*/ 9144000 w 9144000"/>
              <a:gd name="connsiteY3" fmla="*/ 2407292 h 3161611"/>
              <a:gd name="connsiteX4" fmla="*/ 0 w 9144000"/>
              <a:gd name="connsiteY4" fmla="*/ 2407292 h 3161611"/>
              <a:gd name="connsiteX5" fmla="*/ 0 w 9144000"/>
              <a:gd name="connsiteY5" fmla="*/ 0 h 3161611"/>
              <a:gd name="connsiteX0" fmla="*/ 0 w 9144000"/>
              <a:gd name="connsiteY0" fmla="*/ 0 h 3161611"/>
              <a:gd name="connsiteX1" fmla="*/ 9144000 w 9144000"/>
              <a:gd name="connsiteY1" fmla="*/ 740506 h 3161611"/>
              <a:gd name="connsiteX2" fmla="*/ 9144000 w 9144000"/>
              <a:gd name="connsiteY2" fmla="*/ 1428674 h 3161611"/>
              <a:gd name="connsiteX3" fmla="*/ 9144000 w 9144000"/>
              <a:gd name="connsiteY3" fmla="*/ 2407292 h 3161611"/>
              <a:gd name="connsiteX4" fmla="*/ 0 w 9144000"/>
              <a:gd name="connsiteY4" fmla="*/ 2407292 h 3161611"/>
              <a:gd name="connsiteX5" fmla="*/ 0 w 9144000"/>
              <a:gd name="connsiteY5" fmla="*/ 0 h 3161611"/>
              <a:gd name="connsiteX0" fmla="*/ 0 w 9144000"/>
              <a:gd name="connsiteY0" fmla="*/ 0 h 3161611"/>
              <a:gd name="connsiteX1" fmla="*/ 9144000 w 9144000"/>
              <a:gd name="connsiteY1" fmla="*/ 952449 h 3161611"/>
              <a:gd name="connsiteX2" fmla="*/ 9144000 w 9144000"/>
              <a:gd name="connsiteY2" fmla="*/ 1428674 h 3161611"/>
              <a:gd name="connsiteX3" fmla="*/ 9144000 w 9144000"/>
              <a:gd name="connsiteY3" fmla="*/ 2407292 h 3161611"/>
              <a:gd name="connsiteX4" fmla="*/ 0 w 9144000"/>
              <a:gd name="connsiteY4" fmla="*/ 2407292 h 3161611"/>
              <a:gd name="connsiteX5" fmla="*/ 0 w 9144000"/>
              <a:gd name="connsiteY5" fmla="*/ 0 h 3161611"/>
              <a:gd name="connsiteX0" fmla="*/ 0 w 9144000"/>
              <a:gd name="connsiteY0" fmla="*/ 0 h 3161611"/>
              <a:gd name="connsiteX1" fmla="*/ 9144000 w 9144000"/>
              <a:gd name="connsiteY1" fmla="*/ 952449 h 3161611"/>
              <a:gd name="connsiteX2" fmla="*/ 9144000 w 9144000"/>
              <a:gd name="connsiteY2" fmla="*/ 1428674 h 3161611"/>
              <a:gd name="connsiteX3" fmla="*/ 9144000 w 9144000"/>
              <a:gd name="connsiteY3" fmla="*/ 2407292 h 3161611"/>
              <a:gd name="connsiteX4" fmla="*/ 0 w 9144000"/>
              <a:gd name="connsiteY4" fmla="*/ 2407292 h 3161611"/>
              <a:gd name="connsiteX5" fmla="*/ 0 w 9144000"/>
              <a:gd name="connsiteY5" fmla="*/ 0 h 3161611"/>
              <a:gd name="connsiteX0" fmla="*/ 0 w 9144000"/>
              <a:gd name="connsiteY0" fmla="*/ 0 h 3161611"/>
              <a:gd name="connsiteX1" fmla="*/ 9144000 w 9144000"/>
              <a:gd name="connsiteY1" fmla="*/ 952449 h 3161611"/>
              <a:gd name="connsiteX2" fmla="*/ 9144000 w 9144000"/>
              <a:gd name="connsiteY2" fmla="*/ 1428674 h 3161611"/>
              <a:gd name="connsiteX3" fmla="*/ 9144000 w 9144000"/>
              <a:gd name="connsiteY3" fmla="*/ 2407292 h 3161611"/>
              <a:gd name="connsiteX4" fmla="*/ 0 w 9144000"/>
              <a:gd name="connsiteY4" fmla="*/ 2407292 h 3161611"/>
              <a:gd name="connsiteX5" fmla="*/ 0 w 9144000"/>
              <a:gd name="connsiteY5" fmla="*/ 0 h 316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161611">
                <a:moveTo>
                  <a:pt x="0" y="0"/>
                </a:moveTo>
                <a:cubicBezTo>
                  <a:pt x="5090251" y="3161611"/>
                  <a:pt x="6327576" y="2305507"/>
                  <a:pt x="9144000" y="952449"/>
                </a:cubicBezTo>
                <a:lnTo>
                  <a:pt x="9144000" y="1428674"/>
                </a:lnTo>
                <a:lnTo>
                  <a:pt x="9144000" y="2407292"/>
                </a:lnTo>
                <a:lnTo>
                  <a:pt x="0" y="24072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0" y="-181327"/>
            <a:ext cx="9144000" cy="964033"/>
          </a:xfrm>
          <a:custGeom>
            <a:avLst/>
            <a:gdLst>
              <a:gd name="connsiteX0" fmla="*/ 0 w 9144000"/>
              <a:gd name="connsiteY0" fmla="*/ 0 h 450050"/>
              <a:gd name="connsiteX1" fmla="*/ 9144000 w 9144000"/>
              <a:gd name="connsiteY1" fmla="*/ 0 h 450050"/>
              <a:gd name="connsiteX2" fmla="*/ 9144000 w 9144000"/>
              <a:gd name="connsiteY2" fmla="*/ 450050 h 450050"/>
              <a:gd name="connsiteX3" fmla="*/ 0 w 9144000"/>
              <a:gd name="connsiteY3" fmla="*/ 450050 h 450050"/>
              <a:gd name="connsiteX4" fmla="*/ 0 w 9144000"/>
              <a:gd name="connsiteY4" fmla="*/ 0 h 450050"/>
              <a:gd name="connsiteX0" fmla="*/ 0 w 9144000"/>
              <a:gd name="connsiteY0" fmla="*/ 0 h 450050"/>
              <a:gd name="connsiteX1" fmla="*/ 9144000 w 9144000"/>
              <a:gd name="connsiteY1" fmla="*/ 0 h 450050"/>
              <a:gd name="connsiteX2" fmla="*/ 9144000 w 9144000"/>
              <a:gd name="connsiteY2" fmla="*/ 450050 h 450050"/>
              <a:gd name="connsiteX3" fmla="*/ 0 w 9144000"/>
              <a:gd name="connsiteY3" fmla="*/ 180020 h 450050"/>
              <a:gd name="connsiteX4" fmla="*/ 0 w 9144000"/>
              <a:gd name="connsiteY4" fmla="*/ 0 h 450050"/>
              <a:gd name="connsiteX0" fmla="*/ 0 w 9144000"/>
              <a:gd name="connsiteY0" fmla="*/ 0 h 180020"/>
              <a:gd name="connsiteX1" fmla="*/ 9144000 w 9144000"/>
              <a:gd name="connsiteY1" fmla="*/ 0 h 180020"/>
              <a:gd name="connsiteX2" fmla="*/ 9144000 w 9144000"/>
              <a:gd name="connsiteY2" fmla="*/ 135015 h 180020"/>
              <a:gd name="connsiteX3" fmla="*/ 0 w 9144000"/>
              <a:gd name="connsiteY3" fmla="*/ 180020 h 180020"/>
              <a:gd name="connsiteX4" fmla="*/ 0 w 9144000"/>
              <a:gd name="connsiteY4" fmla="*/ 0 h 180020"/>
              <a:gd name="connsiteX0" fmla="*/ 0 w 9144000"/>
              <a:gd name="connsiteY0" fmla="*/ 464709 h 644729"/>
              <a:gd name="connsiteX1" fmla="*/ 9144000 w 9144000"/>
              <a:gd name="connsiteY1" fmla="*/ 464709 h 644729"/>
              <a:gd name="connsiteX2" fmla="*/ 9144000 w 9144000"/>
              <a:gd name="connsiteY2" fmla="*/ 599724 h 644729"/>
              <a:gd name="connsiteX3" fmla="*/ 0 w 9144000"/>
              <a:gd name="connsiteY3" fmla="*/ 644729 h 644729"/>
              <a:gd name="connsiteX4" fmla="*/ 0 w 9144000"/>
              <a:gd name="connsiteY4" fmla="*/ 464709 h 644729"/>
              <a:gd name="connsiteX0" fmla="*/ 0 w 9144000"/>
              <a:gd name="connsiteY0" fmla="*/ 464709 h 644729"/>
              <a:gd name="connsiteX1" fmla="*/ 9144000 w 9144000"/>
              <a:gd name="connsiteY1" fmla="*/ 464709 h 644729"/>
              <a:gd name="connsiteX2" fmla="*/ 9144000 w 9144000"/>
              <a:gd name="connsiteY2" fmla="*/ 599724 h 644729"/>
              <a:gd name="connsiteX3" fmla="*/ 0 w 9144000"/>
              <a:gd name="connsiteY3" fmla="*/ 644729 h 644729"/>
              <a:gd name="connsiteX4" fmla="*/ 0 w 9144000"/>
              <a:gd name="connsiteY4" fmla="*/ 464709 h 644729"/>
              <a:gd name="connsiteX0" fmla="*/ 0 w 9144000"/>
              <a:gd name="connsiteY0" fmla="*/ 464709 h 644729"/>
              <a:gd name="connsiteX1" fmla="*/ 9144000 w 9144000"/>
              <a:gd name="connsiteY1" fmla="*/ 464709 h 644729"/>
              <a:gd name="connsiteX2" fmla="*/ 9144000 w 9144000"/>
              <a:gd name="connsiteY2" fmla="*/ 599724 h 644729"/>
              <a:gd name="connsiteX3" fmla="*/ 0 w 9144000"/>
              <a:gd name="connsiteY3" fmla="*/ 644729 h 644729"/>
              <a:gd name="connsiteX4" fmla="*/ 0 w 9144000"/>
              <a:gd name="connsiteY4" fmla="*/ 464709 h 644729"/>
              <a:gd name="connsiteX0" fmla="*/ 0 w 9144000"/>
              <a:gd name="connsiteY0" fmla="*/ 269637 h 449657"/>
              <a:gd name="connsiteX1" fmla="*/ 9144000 w 9144000"/>
              <a:gd name="connsiteY1" fmla="*/ 269637 h 449657"/>
              <a:gd name="connsiteX2" fmla="*/ 9144000 w 9144000"/>
              <a:gd name="connsiteY2" fmla="*/ 404652 h 449657"/>
              <a:gd name="connsiteX3" fmla="*/ 0 w 9144000"/>
              <a:gd name="connsiteY3" fmla="*/ 449657 h 449657"/>
              <a:gd name="connsiteX4" fmla="*/ 0 w 9144000"/>
              <a:gd name="connsiteY4" fmla="*/ 269637 h 449657"/>
              <a:gd name="connsiteX0" fmla="*/ 0 w 9144000"/>
              <a:gd name="connsiteY0" fmla="*/ 269637 h 449657"/>
              <a:gd name="connsiteX1" fmla="*/ 9144000 w 9144000"/>
              <a:gd name="connsiteY1" fmla="*/ 269637 h 449657"/>
              <a:gd name="connsiteX2" fmla="*/ 9144000 w 9144000"/>
              <a:gd name="connsiteY2" fmla="*/ 404652 h 449657"/>
              <a:gd name="connsiteX3" fmla="*/ 0 w 9144000"/>
              <a:gd name="connsiteY3" fmla="*/ 449657 h 449657"/>
              <a:gd name="connsiteX4" fmla="*/ 0 w 9144000"/>
              <a:gd name="connsiteY4" fmla="*/ 269637 h 449657"/>
              <a:gd name="connsiteX0" fmla="*/ 0 w 9144000"/>
              <a:gd name="connsiteY0" fmla="*/ 269637 h 449657"/>
              <a:gd name="connsiteX1" fmla="*/ 9144000 w 9144000"/>
              <a:gd name="connsiteY1" fmla="*/ 269637 h 449657"/>
              <a:gd name="connsiteX2" fmla="*/ 9144000 w 9144000"/>
              <a:gd name="connsiteY2" fmla="*/ 404652 h 449657"/>
              <a:gd name="connsiteX3" fmla="*/ 0 w 9144000"/>
              <a:gd name="connsiteY3" fmla="*/ 449657 h 449657"/>
              <a:gd name="connsiteX4" fmla="*/ 0 w 9144000"/>
              <a:gd name="connsiteY4" fmla="*/ 269637 h 449657"/>
              <a:gd name="connsiteX0" fmla="*/ 0 w 9144000"/>
              <a:gd name="connsiteY0" fmla="*/ 269637 h 449657"/>
              <a:gd name="connsiteX1" fmla="*/ 9144000 w 9144000"/>
              <a:gd name="connsiteY1" fmla="*/ 269637 h 449657"/>
              <a:gd name="connsiteX2" fmla="*/ 9144000 w 9144000"/>
              <a:gd name="connsiteY2" fmla="*/ 404652 h 449657"/>
              <a:gd name="connsiteX3" fmla="*/ 0 w 9144000"/>
              <a:gd name="connsiteY3" fmla="*/ 449657 h 449657"/>
              <a:gd name="connsiteX4" fmla="*/ 0 w 9144000"/>
              <a:gd name="connsiteY4" fmla="*/ 269637 h 449657"/>
              <a:gd name="connsiteX0" fmla="*/ 0 w 9144000"/>
              <a:gd name="connsiteY0" fmla="*/ 269637 h 449657"/>
              <a:gd name="connsiteX1" fmla="*/ 9144000 w 9144000"/>
              <a:gd name="connsiteY1" fmla="*/ 269637 h 449657"/>
              <a:gd name="connsiteX2" fmla="*/ 9144000 w 9144000"/>
              <a:gd name="connsiteY2" fmla="*/ 404652 h 449657"/>
              <a:gd name="connsiteX3" fmla="*/ 0 w 9144000"/>
              <a:gd name="connsiteY3" fmla="*/ 449657 h 449657"/>
              <a:gd name="connsiteX4" fmla="*/ 0 w 9144000"/>
              <a:gd name="connsiteY4" fmla="*/ 269637 h 449657"/>
              <a:gd name="connsiteX0" fmla="*/ 0 w 9144000"/>
              <a:gd name="connsiteY0" fmla="*/ 269637 h 540060"/>
              <a:gd name="connsiteX1" fmla="*/ 9144000 w 9144000"/>
              <a:gd name="connsiteY1" fmla="*/ 269637 h 540060"/>
              <a:gd name="connsiteX2" fmla="*/ 9144000 w 9144000"/>
              <a:gd name="connsiteY2" fmla="*/ 540060 h 540060"/>
              <a:gd name="connsiteX3" fmla="*/ 0 w 9144000"/>
              <a:gd name="connsiteY3" fmla="*/ 449657 h 540060"/>
              <a:gd name="connsiteX4" fmla="*/ 0 w 9144000"/>
              <a:gd name="connsiteY4" fmla="*/ 269637 h 540060"/>
              <a:gd name="connsiteX0" fmla="*/ 0 w 9144000"/>
              <a:gd name="connsiteY0" fmla="*/ 269637 h 540060"/>
              <a:gd name="connsiteX1" fmla="*/ 9144000 w 9144000"/>
              <a:gd name="connsiteY1" fmla="*/ 450049 h 540060"/>
              <a:gd name="connsiteX2" fmla="*/ 9144000 w 9144000"/>
              <a:gd name="connsiteY2" fmla="*/ 540060 h 540060"/>
              <a:gd name="connsiteX3" fmla="*/ 0 w 9144000"/>
              <a:gd name="connsiteY3" fmla="*/ 449657 h 540060"/>
              <a:gd name="connsiteX4" fmla="*/ 0 w 9144000"/>
              <a:gd name="connsiteY4" fmla="*/ 269637 h 540060"/>
              <a:gd name="connsiteX0" fmla="*/ 0 w 9144000"/>
              <a:gd name="connsiteY0" fmla="*/ 269637 h 675074"/>
              <a:gd name="connsiteX1" fmla="*/ 9144000 w 9144000"/>
              <a:gd name="connsiteY1" fmla="*/ 450049 h 675074"/>
              <a:gd name="connsiteX2" fmla="*/ 9144000 w 9144000"/>
              <a:gd name="connsiteY2" fmla="*/ 675074 h 675074"/>
              <a:gd name="connsiteX3" fmla="*/ 0 w 9144000"/>
              <a:gd name="connsiteY3" fmla="*/ 449657 h 675074"/>
              <a:gd name="connsiteX4" fmla="*/ 0 w 9144000"/>
              <a:gd name="connsiteY4" fmla="*/ 269637 h 675074"/>
              <a:gd name="connsiteX0" fmla="*/ 0 w 9144000"/>
              <a:gd name="connsiteY0" fmla="*/ 269637 h 675074"/>
              <a:gd name="connsiteX1" fmla="*/ 9144000 w 9144000"/>
              <a:gd name="connsiteY1" fmla="*/ 450049 h 675074"/>
              <a:gd name="connsiteX2" fmla="*/ 9144000 w 9144000"/>
              <a:gd name="connsiteY2" fmla="*/ 675074 h 675074"/>
              <a:gd name="connsiteX3" fmla="*/ 0 w 9144000"/>
              <a:gd name="connsiteY3" fmla="*/ 449657 h 675074"/>
              <a:gd name="connsiteX4" fmla="*/ 0 w 9144000"/>
              <a:gd name="connsiteY4" fmla="*/ 269637 h 675074"/>
              <a:gd name="connsiteX0" fmla="*/ 0 w 9144000"/>
              <a:gd name="connsiteY0" fmla="*/ 269637 h 832275"/>
              <a:gd name="connsiteX1" fmla="*/ 9144000 w 9144000"/>
              <a:gd name="connsiteY1" fmla="*/ 450049 h 832275"/>
              <a:gd name="connsiteX2" fmla="*/ 9144000 w 9144000"/>
              <a:gd name="connsiteY2" fmla="*/ 832275 h 832275"/>
              <a:gd name="connsiteX3" fmla="*/ 0 w 9144000"/>
              <a:gd name="connsiteY3" fmla="*/ 449657 h 832275"/>
              <a:gd name="connsiteX4" fmla="*/ 0 w 9144000"/>
              <a:gd name="connsiteY4" fmla="*/ 269637 h 832275"/>
              <a:gd name="connsiteX0" fmla="*/ 0 w 9144000"/>
              <a:gd name="connsiteY0" fmla="*/ 269637 h 832275"/>
              <a:gd name="connsiteX1" fmla="*/ 9144000 w 9144000"/>
              <a:gd name="connsiteY1" fmla="*/ 652255 h 832275"/>
              <a:gd name="connsiteX2" fmla="*/ 9144000 w 9144000"/>
              <a:gd name="connsiteY2" fmla="*/ 832275 h 832275"/>
              <a:gd name="connsiteX3" fmla="*/ 0 w 9144000"/>
              <a:gd name="connsiteY3" fmla="*/ 449657 h 832275"/>
              <a:gd name="connsiteX4" fmla="*/ 0 w 9144000"/>
              <a:gd name="connsiteY4" fmla="*/ 269637 h 832275"/>
              <a:gd name="connsiteX0" fmla="*/ 0 w 9144000"/>
              <a:gd name="connsiteY0" fmla="*/ 269637 h 832275"/>
              <a:gd name="connsiteX1" fmla="*/ 9144000 w 9144000"/>
              <a:gd name="connsiteY1" fmla="*/ 652255 h 832275"/>
              <a:gd name="connsiteX2" fmla="*/ 9144000 w 9144000"/>
              <a:gd name="connsiteY2" fmla="*/ 832275 h 832275"/>
              <a:gd name="connsiteX3" fmla="*/ 0 w 9144000"/>
              <a:gd name="connsiteY3" fmla="*/ 630070 h 832275"/>
              <a:gd name="connsiteX4" fmla="*/ 0 w 9144000"/>
              <a:gd name="connsiteY4" fmla="*/ 269637 h 832275"/>
              <a:gd name="connsiteX0" fmla="*/ 0 w 9144000"/>
              <a:gd name="connsiteY0" fmla="*/ 269637 h 561852"/>
              <a:gd name="connsiteX1" fmla="*/ 9144000 w 9144000"/>
              <a:gd name="connsiteY1" fmla="*/ 381832 h 561852"/>
              <a:gd name="connsiteX2" fmla="*/ 9144000 w 9144000"/>
              <a:gd name="connsiteY2" fmla="*/ 561852 h 561852"/>
              <a:gd name="connsiteX3" fmla="*/ 0 w 9144000"/>
              <a:gd name="connsiteY3" fmla="*/ 359647 h 561852"/>
              <a:gd name="connsiteX4" fmla="*/ 0 w 9144000"/>
              <a:gd name="connsiteY4" fmla="*/ 269637 h 561852"/>
              <a:gd name="connsiteX0" fmla="*/ 0 w 9144000"/>
              <a:gd name="connsiteY0" fmla="*/ 269637 h 651863"/>
              <a:gd name="connsiteX1" fmla="*/ 9144000 w 9144000"/>
              <a:gd name="connsiteY1" fmla="*/ 471843 h 651863"/>
              <a:gd name="connsiteX2" fmla="*/ 9144000 w 9144000"/>
              <a:gd name="connsiteY2" fmla="*/ 651863 h 651863"/>
              <a:gd name="connsiteX3" fmla="*/ 0 w 9144000"/>
              <a:gd name="connsiteY3" fmla="*/ 449658 h 651863"/>
              <a:gd name="connsiteX4" fmla="*/ 0 w 9144000"/>
              <a:gd name="connsiteY4" fmla="*/ 269637 h 651863"/>
              <a:gd name="connsiteX0" fmla="*/ 0 w 9144000"/>
              <a:gd name="connsiteY0" fmla="*/ 269637 h 651863"/>
              <a:gd name="connsiteX1" fmla="*/ 9144000 w 9144000"/>
              <a:gd name="connsiteY1" fmla="*/ 471843 h 651863"/>
              <a:gd name="connsiteX2" fmla="*/ 9144000 w 9144000"/>
              <a:gd name="connsiteY2" fmla="*/ 651863 h 651863"/>
              <a:gd name="connsiteX3" fmla="*/ 0 w 9144000"/>
              <a:gd name="connsiteY3" fmla="*/ 449658 h 651863"/>
              <a:gd name="connsiteX4" fmla="*/ 0 w 9144000"/>
              <a:gd name="connsiteY4" fmla="*/ 269637 h 651863"/>
              <a:gd name="connsiteX0" fmla="*/ 0 w 9144000"/>
              <a:gd name="connsiteY0" fmla="*/ 208677 h 590903"/>
              <a:gd name="connsiteX1" fmla="*/ 9144000 w 9144000"/>
              <a:gd name="connsiteY1" fmla="*/ 410883 h 590903"/>
              <a:gd name="connsiteX2" fmla="*/ 9144000 w 9144000"/>
              <a:gd name="connsiteY2" fmla="*/ 590903 h 590903"/>
              <a:gd name="connsiteX3" fmla="*/ 0 w 9144000"/>
              <a:gd name="connsiteY3" fmla="*/ 388698 h 590903"/>
              <a:gd name="connsiteX4" fmla="*/ 0 w 9144000"/>
              <a:gd name="connsiteY4" fmla="*/ 208677 h 590903"/>
              <a:gd name="connsiteX0" fmla="*/ 0 w 9144000"/>
              <a:gd name="connsiteY0" fmla="*/ 208677 h 590903"/>
              <a:gd name="connsiteX1" fmla="*/ 9144000 w 9144000"/>
              <a:gd name="connsiteY1" fmla="*/ 410883 h 590903"/>
              <a:gd name="connsiteX2" fmla="*/ 9144000 w 9144000"/>
              <a:gd name="connsiteY2" fmla="*/ 590903 h 590903"/>
              <a:gd name="connsiteX3" fmla="*/ 0 w 9144000"/>
              <a:gd name="connsiteY3" fmla="*/ 388698 h 590903"/>
              <a:gd name="connsiteX4" fmla="*/ 0 w 9144000"/>
              <a:gd name="connsiteY4" fmla="*/ 208677 h 590903"/>
              <a:gd name="connsiteX0" fmla="*/ 0 w 9144000"/>
              <a:gd name="connsiteY0" fmla="*/ 415941 h 798167"/>
              <a:gd name="connsiteX1" fmla="*/ 9144000 w 9144000"/>
              <a:gd name="connsiteY1" fmla="*/ 618147 h 798167"/>
              <a:gd name="connsiteX2" fmla="*/ 9144000 w 9144000"/>
              <a:gd name="connsiteY2" fmla="*/ 798167 h 798167"/>
              <a:gd name="connsiteX3" fmla="*/ 0 w 9144000"/>
              <a:gd name="connsiteY3" fmla="*/ 595962 h 798167"/>
              <a:gd name="connsiteX4" fmla="*/ 0 w 9144000"/>
              <a:gd name="connsiteY4" fmla="*/ 415941 h 798167"/>
              <a:gd name="connsiteX0" fmla="*/ 0 w 9144000"/>
              <a:gd name="connsiteY0" fmla="*/ 415941 h 798167"/>
              <a:gd name="connsiteX1" fmla="*/ 9144000 w 9144000"/>
              <a:gd name="connsiteY1" fmla="*/ 618147 h 798167"/>
              <a:gd name="connsiteX2" fmla="*/ 9144000 w 9144000"/>
              <a:gd name="connsiteY2" fmla="*/ 798167 h 798167"/>
              <a:gd name="connsiteX3" fmla="*/ 0 w 9144000"/>
              <a:gd name="connsiteY3" fmla="*/ 595962 h 798167"/>
              <a:gd name="connsiteX4" fmla="*/ 0 w 9144000"/>
              <a:gd name="connsiteY4" fmla="*/ 415941 h 798167"/>
              <a:gd name="connsiteX0" fmla="*/ 0 w 9144000"/>
              <a:gd name="connsiteY0" fmla="*/ 415941 h 798167"/>
              <a:gd name="connsiteX1" fmla="*/ 9144000 w 9144000"/>
              <a:gd name="connsiteY1" fmla="*/ 618147 h 798167"/>
              <a:gd name="connsiteX2" fmla="*/ 9144000 w 9144000"/>
              <a:gd name="connsiteY2" fmla="*/ 798167 h 798167"/>
              <a:gd name="connsiteX3" fmla="*/ 0 w 9144000"/>
              <a:gd name="connsiteY3" fmla="*/ 595962 h 798167"/>
              <a:gd name="connsiteX4" fmla="*/ 0 w 9144000"/>
              <a:gd name="connsiteY4" fmla="*/ 415941 h 798167"/>
              <a:gd name="connsiteX0" fmla="*/ 0 w 9144000"/>
              <a:gd name="connsiteY0" fmla="*/ 415941 h 798167"/>
              <a:gd name="connsiteX1" fmla="*/ 9144000 w 9144000"/>
              <a:gd name="connsiteY1" fmla="*/ 618147 h 798167"/>
              <a:gd name="connsiteX2" fmla="*/ 9144000 w 9144000"/>
              <a:gd name="connsiteY2" fmla="*/ 798167 h 798167"/>
              <a:gd name="connsiteX3" fmla="*/ 0 w 9144000"/>
              <a:gd name="connsiteY3" fmla="*/ 595962 h 798167"/>
              <a:gd name="connsiteX4" fmla="*/ 0 w 9144000"/>
              <a:gd name="connsiteY4" fmla="*/ 415941 h 798167"/>
              <a:gd name="connsiteX0" fmla="*/ 0 w 9144000"/>
              <a:gd name="connsiteY0" fmla="*/ 415941 h 865992"/>
              <a:gd name="connsiteX1" fmla="*/ 9144000 w 9144000"/>
              <a:gd name="connsiteY1" fmla="*/ 618147 h 865992"/>
              <a:gd name="connsiteX2" fmla="*/ 9144000 w 9144000"/>
              <a:gd name="connsiteY2" fmla="*/ 865992 h 865992"/>
              <a:gd name="connsiteX3" fmla="*/ 0 w 9144000"/>
              <a:gd name="connsiteY3" fmla="*/ 595962 h 865992"/>
              <a:gd name="connsiteX4" fmla="*/ 0 w 9144000"/>
              <a:gd name="connsiteY4" fmla="*/ 415941 h 865992"/>
              <a:gd name="connsiteX0" fmla="*/ 0 w 9144000"/>
              <a:gd name="connsiteY0" fmla="*/ 415941 h 865992"/>
              <a:gd name="connsiteX1" fmla="*/ 9144000 w 9144000"/>
              <a:gd name="connsiteY1" fmla="*/ 618147 h 865992"/>
              <a:gd name="connsiteX2" fmla="*/ 9144000 w 9144000"/>
              <a:gd name="connsiteY2" fmla="*/ 865992 h 865992"/>
              <a:gd name="connsiteX3" fmla="*/ 0 w 9144000"/>
              <a:gd name="connsiteY3" fmla="*/ 595962 h 865992"/>
              <a:gd name="connsiteX4" fmla="*/ 0 w 9144000"/>
              <a:gd name="connsiteY4" fmla="*/ 415941 h 865992"/>
              <a:gd name="connsiteX0" fmla="*/ 0 w 9144000"/>
              <a:gd name="connsiteY0" fmla="*/ 415941 h 865992"/>
              <a:gd name="connsiteX1" fmla="*/ 9144000 w 9144000"/>
              <a:gd name="connsiteY1" fmla="*/ 618147 h 865992"/>
              <a:gd name="connsiteX2" fmla="*/ 9144000 w 9144000"/>
              <a:gd name="connsiteY2" fmla="*/ 865992 h 865992"/>
              <a:gd name="connsiteX3" fmla="*/ 0 w 9144000"/>
              <a:gd name="connsiteY3" fmla="*/ 595962 h 865992"/>
              <a:gd name="connsiteX4" fmla="*/ 0 w 9144000"/>
              <a:gd name="connsiteY4" fmla="*/ 415941 h 865992"/>
              <a:gd name="connsiteX0" fmla="*/ 0 w 9144000"/>
              <a:gd name="connsiteY0" fmla="*/ 415941 h 865992"/>
              <a:gd name="connsiteX1" fmla="*/ 9144000 w 9144000"/>
              <a:gd name="connsiteY1" fmla="*/ 618147 h 865992"/>
              <a:gd name="connsiteX2" fmla="*/ 9144000 w 9144000"/>
              <a:gd name="connsiteY2" fmla="*/ 865992 h 865992"/>
              <a:gd name="connsiteX3" fmla="*/ 0 w 9144000"/>
              <a:gd name="connsiteY3" fmla="*/ 509715 h 865992"/>
              <a:gd name="connsiteX4" fmla="*/ 0 w 9144000"/>
              <a:gd name="connsiteY4" fmla="*/ 415941 h 865992"/>
              <a:gd name="connsiteX0" fmla="*/ 0 w 9144000"/>
              <a:gd name="connsiteY0" fmla="*/ 415941 h 865992"/>
              <a:gd name="connsiteX1" fmla="*/ 9144000 w 9144000"/>
              <a:gd name="connsiteY1" fmla="*/ 618147 h 865992"/>
              <a:gd name="connsiteX2" fmla="*/ 9144000 w 9144000"/>
              <a:gd name="connsiteY2" fmla="*/ 865992 h 865992"/>
              <a:gd name="connsiteX3" fmla="*/ 0 w 9144000"/>
              <a:gd name="connsiteY3" fmla="*/ 509715 h 865992"/>
              <a:gd name="connsiteX4" fmla="*/ 0 w 9144000"/>
              <a:gd name="connsiteY4" fmla="*/ 415941 h 865992"/>
              <a:gd name="connsiteX0" fmla="*/ 0 w 9144000"/>
              <a:gd name="connsiteY0" fmla="*/ 415941 h 865992"/>
              <a:gd name="connsiteX1" fmla="*/ 9144000 w 9144000"/>
              <a:gd name="connsiteY1" fmla="*/ 618147 h 865992"/>
              <a:gd name="connsiteX2" fmla="*/ 9144000 w 9144000"/>
              <a:gd name="connsiteY2" fmla="*/ 865992 h 865992"/>
              <a:gd name="connsiteX3" fmla="*/ 0 w 9144000"/>
              <a:gd name="connsiteY3" fmla="*/ 509715 h 865992"/>
              <a:gd name="connsiteX4" fmla="*/ 0 w 9144000"/>
              <a:gd name="connsiteY4" fmla="*/ 415941 h 865992"/>
              <a:gd name="connsiteX0" fmla="*/ 0 w 9144000"/>
              <a:gd name="connsiteY0" fmla="*/ 415941 h 865992"/>
              <a:gd name="connsiteX1" fmla="*/ 9144000 w 9144000"/>
              <a:gd name="connsiteY1" fmla="*/ 618147 h 865992"/>
              <a:gd name="connsiteX2" fmla="*/ 9144000 w 9144000"/>
              <a:gd name="connsiteY2" fmla="*/ 865992 h 865992"/>
              <a:gd name="connsiteX3" fmla="*/ 0 w 9144000"/>
              <a:gd name="connsiteY3" fmla="*/ 509715 h 865992"/>
              <a:gd name="connsiteX4" fmla="*/ 0 w 9144000"/>
              <a:gd name="connsiteY4" fmla="*/ 415941 h 865992"/>
              <a:gd name="connsiteX0" fmla="*/ 0 w 9144000"/>
              <a:gd name="connsiteY0" fmla="*/ 415941 h 865992"/>
              <a:gd name="connsiteX1" fmla="*/ 9144000 w 9144000"/>
              <a:gd name="connsiteY1" fmla="*/ 618147 h 865992"/>
              <a:gd name="connsiteX2" fmla="*/ 9144000 w 9144000"/>
              <a:gd name="connsiteY2" fmla="*/ 865992 h 865992"/>
              <a:gd name="connsiteX3" fmla="*/ 0 w 9144000"/>
              <a:gd name="connsiteY3" fmla="*/ 566912 h 865992"/>
              <a:gd name="connsiteX4" fmla="*/ 0 w 9144000"/>
              <a:gd name="connsiteY4" fmla="*/ 415941 h 865992"/>
              <a:gd name="connsiteX0" fmla="*/ 0 w 9144000"/>
              <a:gd name="connsiteY0" fmla="*/ 415941 h 760026"/>
              <a:gd name="connsiteX1" fmla="*/ 9144000 w 9144000"/>
              <a:gd name="connsiteY1" fmla="*/ 512181 h 760026"/>
              <a:gd name="connsiteX2" fmla="*/ 9144000 w 9144000"/>
              <a:gd name="connsiteY2" fmla="*/ 760026 h 760026"/>
              <a:gd name="connsiteX3" fmla="*/ 0 w 9144000"/>
              <a:gd name="connsiteY3" fmla="*/ 460946 h 760026"/>
              <a:gd name="connsiteX4" fmla="*/ 0 w 9144000"/>
              <a:gd name="connsiteY4" fmla="*/ 415941 h 760026"/>
              <a:gd name="connsiteX0" fmla="*/ 0 w 9144000"/>
              <a:gd name="connsiteY0" fmla="*/ 415941 h 850036"/>
              <a:gd name="connsiteX1" fmla="*/ 9144000 w 9144000"/>
              <a:gd name="connsiteY1" fmla="*/ 602191 h 850036"/>
              <a:gd name="connsiteX2" fmla="*/ 9144000 w 9144000"/>
              <a:gd name="connsiteY2" fmla="*/ 850036 h 850036"/>
              <a:gd name="connsiteX3" fmla="*/ 0 w 9144000"/>
              <a:gd name="connsiteY3" fmla="*/ 550956 h 850036"/>
              <a:gd name="connsiteX4" fmla="*/ 0 w 9144000"/>
              <a:gd name="connsiteY4" fmla="*/ 415941 h 850036"/>
              <a:gd name="connsiteX0" fmla="*/ 0 w 9144000"/>
              <a:gd name="connsiteY0" fmla="*/ 428133 h 862228"/>
              <a:gd name="connsiteX1" fmla="*/ 9144000 w 9144000"/>
              <a:gd name="connsiteY1" fmla="*/ 614383 h 862228"/>
              <a:gd name="connsiteX2" fmla="*/ 9144000 w 9144000"/>
              <a:gd name="connsiteY2" fmla="*/ 862228 h 862228"/>
              <a:gd name="connsiteX3" fmla="*/ 0 w 9144000"/>
              <a:gd name="connsiteY3" fmla="*/ 563148 h 862228"/>
              <a:gd name="connsiteX4" fmla="*/ 0 w 9144000"/>
              <a:gd name="connsiteY4" fmla="*/ 428133 h 862228"/>
              <a:gd name="connsiteX0" fmla="*/ 0 w 9144000"/>
              <a:gd name="connsiteY0" fmla="*/ 354981 h 789076"/>
              <a:gd name="connsiteX1" fmla="*/ 9144000 w 9144000"/>
              <a:gd name="connsiteY1" fmla="*/ 541231 h 789076"/>
              <a:gd name="connsiteX2" fmla="*/ 9144000 w 9144000"/>
              <a:gd name="connsiteY2" fmla="*/ 789076 h 789076"/>
              <a:gd name="connsiteX3" fmla="*/ 0 w 9144000"/>
              <a:gd name="connsiteY3" fmla="*/ 489996 h 789076"/>
              <a:gd name="connsiteX4" fmla="*/ 0 w 9144000"/>
              <a:gd name="connsiteY4" fmla="*/ 354981 h 789076"/>
              <a:gd name="connsiteX0" fmla="*/ 0 w 9144000"/>
              <a:gd name="connsiteY0" fmla="*/ 452517 h 886612"/>
              <a:gd name="connsiteX1" fmla="*/ 9144000 w 9144000"/>
              <a:gd name="connsiteY1" fmla="*/ 638767 h 886612"/>
              <a:gd name="connsiteX2" fmla="*/ 9144000 w 9144000"/>
              <a:gd name="connsiteY2" fmla="*/ 886612 h 886612"/>
              <a:gd name="connsiteX3" fmla="*/ 0 w 9144000"/>
              <a:gd name="connsiteY3" fmla="*/ 587532 h 886612"/>
              <a:gd name="connsiteX4" fmla="*/ 0 w 9144000"/>
              <a:gd name="connsiteY4" fmla="*/ 452517 h 886612"/>
              <a:gd name="connsiteX0" fmla="*/ 0 w 9144000"/>
              <a:gd name="connsiteY0" fmla="*/ 452517 h 886612"/>
              <a:gd name="connsiteX1" fmla="*/ 9144000 w 9144000"/>
              <a:gd name="connsiteY1" fmla="*/ 638767 h 886612"/>
              <a:gd name="connsiteX2" fmla="*/ 9144000 w 9144000"/>
              <a:gd name="connsiteY2" fmla="*/ 886612 h 886612"/>
              <a:gd name="connsiteX3" fmla="*/ 0 w 9144000"/>
              <a:gd name="connsiteY3" fmla="*/ 587532 h 886612"/>
              <a:gd name="connsiteX4" fmla="*/ 0 w 9144000"/>
              <a:gd name="connsiteY4" fmla="*/ 452517 h 886612"/>
              <a:gd name="connsiteX0" fmla="*/ 0 w 9144000"/>
              <a:gd name="connsiteY0" fmla="*/ 452517 h 886612"/>
              <a:gd name="connsiteX1" fmla="*/ 9144000 w 9144000"/>
              <a:gd name="connsiteY1" fmla="*/ 638767 h 886612"/>
              <a:gd name="connsiteX2" fmla="*/ 9144000 w 9144000"/>
              <a:gd name="connsiteY2" fmla="*/ 886612 h 886612"/>
              <a:gd name="connsiteX3" fmla="*/ 0 w 9144000"/>
              <a:gd name="connsiteY3" fmla="*/ 587532 h 886612"/>
              <a:gd name="connsiteX4" fmla="*/ 0 w 9144000"/>
              <a:gd name="connsiteY4" fmla="*/ 452517 h 886612"/>
              <a:gd name="connsiteX0" fmla="*/ 0 w 9144000"/>
              <a:gd name="connsiteY0" fmla="*/ 347213 h 781308"/>
              <a:gd name="connsiteX1" fmla="*/ 9144000 w 9144000"/>
              <a:gd name="connsiteY1" fmla="*/ 533463 h 781308"/>
              <a:gd name="connsiteX2" fmla="*/ 9144000 w 9144000"/>
              <a:gd name="connsiteY2" fmla="*/ 781308 h 781308"/>
              <a:gd name="connsiteX3" fmla="*/ 0 w 9144000"/>
              <a:gd name="connsiteY3" fmla="*/ 482228 h 781308"/>
              <a:gd name="connsiteX4" fmla="*/ 0 w 9144000"/>
              <a:gd name="connsiteY4" fmla="*/ 347213 h 781308"/>
              <a:gd name="connsiteX0" fmla="*/ 0 w 9144000"/>
              <a:gd name="connsiteY0" fmla="*/ 530093 h 964188"/>
              <a:gd name="connsiteX1" fmla="*/ 9144000 w 9144000"/>
              <a:gd name="connsiteY1" fmla="*/ 716343 h 964188"/>
              <a:gd name="connsiteX2" fmla="*/ 9144000 w 9144000"/>
              <a:gd name="connsiteY2" fmla="*/ 964188 h 964188"/>
              <a:gd name="connsiteX3" fmla="*/ 0 w 9144000"/>
              <a:gd name="connsiteY3" fmla="*/ 665108 h 964188"/>
              <a:gd name="connsiteX4" fmla="*/ 0 w 9144000"/>
              <a:gd name="connsiteY4" fmla="*/ 530093 h 964188"/>
              <a:gd name="connsiteX0" fmla="*/ 0 w 9144000"/>
              <a:gd name="connsiteY0" fmla="*/ 465128 h 899223"/>
              <a:gd name="connsiteX1" fmla="*/ 9144000 w 9144000"/>
              <a:gd name="connsiteY1" fmla="*/ 651378 h 899223"/>
              <a:gd name="connsiteX2" fmla="*/ 9144000 w 9144000"/>
              <a:gd name="connsiteY2" fmla="*/ 899223 h 899223"/>
              <a:gd name="connsiteX3" fmla="*/ 0 w 9144000"/>
              <a:gd name="connsiteY3" fmla="*/ 600143 h 899223"/>
              <a:gd name="connsiteX4" fmla="*/ 0 w 9144000"/>
              <a:gd name="connsiteY4" fmla="*/ 465128 h 899223"/>
              <a:gd name="connsiteX0" fmla="*/ 0 w 9144000"/>
              <a:gd name="connsiteY0" fmla="*/ 384208 h 818303"/>
              <a:gd name="connsiteX1" fmla="*/ 9144000 w 9144000"/>
              <a:gd name="connsiteY1" fmla="*/ 570458 h 818303"/>
              <a:gd name="connsiteX2" fmla="*/ 9144000 w 9144000"/>
              <a:gd name="connsiteY2" fmla="*/ 818303 h 818303"/>
              <a:gd name="connsiteX3" fmla="*/ 0 w 9144000"/>
              <a:gd name="connsiteY3" fmla="*/ 519223 h 818303"/>
              <a:gd name="connsiteX4" fmla="*/ 0 w 9144000"/>
              <a:gd name="connsiteY4" fmla="*/ 384208 h 818303"/>
              <a:gd name="connsiteX0" fmla="*/ 0 w 9144000"/>
              <a:gd name="connsiteY0" fmla="*/ 542704 h 976799"/>
              <a:gd name="connsiteX1" fmla="*/ 9144000 w 9144000"/>
              <a:gd name="connsiteY1" fmla="*/ 728954 h 976799"/>
              <a:gd name="connsiteX2" fmla="*/ 9144000 w 9144000"/>
              <a:gd name="connsiteY2" fmla="*/ 976799 h 976799"/>
              <a:gd name="connsiteX3" fmla="*/ 0 w 9144000"/>
              <a:gd name="connsiteY3" fmla="*/ 677719 h 976799"/>
              <a:gd name="connsiteX4" fmla="*/ 0 w 9144000"/>
              <a:gd name="connsiteY4" fmla="*/ 542704 h 976799"/>
              <a:gd name="connsiteX0" fmla="*/ 0 w 9144000"/>
              <a:gd name="connsiteY0" fmla="*/ 477739 h 911834"/>
              <a:gd name="connsiteX1" fmla="*/ 9144000 w 9144000"/>
              <a:gd name="connsiteY1" fmla="*/ 663989 h 911834"/>
              <a:gd name="connsiteX2" fmla="*/ 9144000 w 9144000"/>
              <a:gd name="connsiteY2" fmla="*/ 911834 h 911834"/>
              <a:gd name="connsiteX3" fmla="*/ 0 w 9144000"/>
              <a:gd name="connsiteY3" fmla="*/ 612754 h 911834"/>
              <a:gd name="connsiteX4" fmla="*/ 0 w 9144000"/>
              <a:gd name="connsiteY4" fmla="*/ 477739 h 911834"/>
              <a:gd name="connsiteX0" fmla="*/ 0 w 9144000"/>
              <a:gd name="connsiteY0" fmla="*/ 396819 h 830914"/>
              <a:gd name="connsiteX1" fmla="*/ 9144000 w 9144000"/>
              <a:gd name="connsiteY1" fmla="*/ 583069 h 830914"/>
              <a:gd name="connsiteX2" fmla="*/ 9144000 w 9144000"/>
              <a:gd name="connsiteY2" fmla="*/ 830914 h 830914"/>
              <a:gd name="connsiteX3" fmla="*/ 0 w 9144000"/>
              <a:gd name="connsiteY3" fmla="*/ 531834 h 830914"/>
              <a:gd name="connsiteX4" fmla="*/ 0 w 9144000"/>
              <a:gd name="connsiteY4" fmla="*/ 396819 h 830914"/>
              <a:gd name="connsiteX0" fmla="*/ 0 w 9144000"/>
              <a:gd name="connsiteY0" fmla="*/ 591891 h 1025986"/>
              <a:gd name="connsiteX1" fmla="*/ 9144000 w 9144000"/>
              <a:gd name="connsiteY1" fmla="*/ 778141 h 1025986"/>
              <a:gd name="connsiteX2" fmla="*/ 9144000 w 9144000"/>
              <a:gd name="connsiteY2" fmla="*/ 1025986 h 1025986"/>
              <a:gd name="connsiteX3" fmla="*/ 0 w 9144000"/>
              <a:gd name="connsiteY3" fmla="*/ 726906 h 1025986"/>
              <a:gd name="connsiteX4" fmla="*/ 0 w 9144000"/>
              <a:gd name="connsiteY4" fmla="*/ 591891 h 1025986"/>
              <a:gd name="connsiteX0" fmla="*/ 0 w 9144000"/>
              <a:gd name="connsiteY0" fmla="*/ 506305 h 940400"/>
              <a:gd name="connsiteX1" fmla="*/ 9144000 w 9144000"/>
              <a:gd name="connsiteY1" fmla="*/ 692555 h 940400"/>
              <a:gd name="connsiteX2" fmla="*/ 9144000 w 9144000"/>
              <a:gd name="connsiteY2" fmla="*/ 940400 h 940400"/>
              <a:gd name="connsiteX3" fmla="*/ 0 w 9144000"/>
              <a:gd name="connsiteY3" fmla="*/ 641320 h 940400"/>
              <a:gd name="connsiteX4" fmla="*/ 0 w 9144000"/>
              <a:gd name="connsiteY4" fmla="*/ 506305 h 940400"/>
              <a:gd name="connsiteX0" fmla="*/ 0 w 9144000"/>
              <a:gd name="connsiteY0" fmla="*/ 458198 h 892293"/>
              <a:gd name="connsiteX1" fmla="*/ 9144000 w 9144000"/>
              <a:gd name="connsiteY1" fmla="*/ 644448 h 892293"/>
              <a:gd name="connsiteX2" fmla="*/ 9144000 w 9144000"/>
              <a:gd name="connsiteY2" fmla="*/ 892293 h 892293"/>
              <a:gd name="connsiteX3" fmla="*/ 0 w 9144000"/>
              <a:gd name="connsiteY3" fmla="*/ 593213 h 892293"/>
              <a:gd name="connsiteX4" fmla="*/ 0 w 9144000"/>
              <a:gd name="connsiteY4" fmla="*/ 458198 h 892293"/>
              <a:gd name="connsiteX0" fmla="*/ 0 w 9144000"/>
              <a:gd name="connsiteY0" fmla="*/ 377278 h 811373"/>
              <a:gd name="connsiteX1" fmla="*/ 9144000 w 9144000"/>
              <a:gd name="connsiteY1" fmla="*/ 563528 h 811373"/>
              <a:gd name="connsiteX2" fmla="*/ 9144000 w 9144000"/>
              <a:gd name="connsiteY2" fmla="*/ 811373 h 811373"/>
              <a:gd name="connsiteX3" fmla="*/ 0 w 9144000"/>
              <a:gd name="connsiteY3" fmla="*/ 512293 h 811373"/>
              <a:gd name="connsiteX4" fmla="*/ 0 w 9144000"/>
              <a:gd name="connsiteY4" fmla="*/ 377278 h 811373"/>
              <a:gd name="connsiteX0" fmla="*/ 0 w 9144000"/>
              <a:gd name="connsiteY0" fmla="*/ 438238 h 872333"/>
              <a:gd name="connsiteX1" fmla="*/ 9144000 w 9144000"/>
              <a:gd name="connsiteY1" fmla="*/ 624488 h 872333"/>
              <a:gd name="connsiteX2" fmla="*/ 9144000 w 9144000"/>
              <a:gd name="connsiteY2" fmla="*/ 872333 h 872333"/>
              <a:gd name="connsiteX3" fmla="*/ 0 w 9144000"/>
              <a:gd name="connsiteY3" fmla="*/ 573253 h 872333"/>
              <a:gd name="connsiteX4" fmla="*/ 0 w 9144000"/>
              <a:gd name="connsiteY4" fmla="*/ 438238 h 872333"/>
              <a:gd name="connsiteX0" fmla="*/ 0 w 9144000"/>
              <a:gd name="connsiteY0" fmla="*/ 280358 h 714453"/>
              <a:gd name="connsiteX1" fmla="*/ 9144000 w 9144000"/>
              <a:gd name="connsiteY1" fmla="*/ 466608 h 714453"/>
              <a:gd name="connsiteX2" fmla="*/ 9144000 w 9144000"/>
              <a:gd name="connsiteY2" fmla="*/ 714453 h 714453"/>
              <a:gd name="connsiteX3" fmla="*/ 0 w 9144000"/>
              <a:gd name="connsiteY3" fmla="*/ 415373 h 714453"/>
              <a:gd name="connsiteX4" fmla="*/ 0 w 9144000"/>
              <a:gd name="connsiteY4" fmla="*/ 280358 h 714453"/>
              <a:gd name="connsiteX0" fmla="*/ 0 w 9144000"/>
              <a:gd name="connsiteY0" fmla="*/ 377278 h 811373"/>
              <a:gd name="connsiteX1" fmla="*/ 9144000 w 9144000"/>
              <a:gd name="connsiteY1" fmla="*/ 563528 h 811373"/>
              <a:gd name="connsiteX2" fmla="*/ 9144000 w 9144000"/>
              <a:gd name="connsiteY2" fmla="*/ 811373 h 811373"/>
              <a:gd name="connsiteX3" fmla="*/ 0 w 9144000"/>
              <a:gd name="connsiteY3" fmla="*/ 512293 h 811373"/>
              <a:gd name="connsiteX4" fmla="*/ 0 w 9144000"/>
              <a:gd name="connsiteY4" fmla="*/ 377278 h 811373"/>
              <a:gd name="connsiteX0" fmla="*/ 0 w 9144000"/>
              <a:gd name="connsiteY0" fmla="*/ 450430 h 884525"/>
              <a:gd name="connsiteX1" fmla="*/ 9144000 w 9144000"/>
              <a:gd name="connsiteY1" fmla="*/ 636680 h 884525"/>
              <a:gd name="connsiteX2" fmla="*/ 9144000 w 9144000"/>
              <a:gd name="connsiteY2" fmla="*/ 884525 h 884525"/>
              <a:gd name="connsiteX3" fmla="*/ 0 w 9144000"/>
              <a:gd name="connsiteY3" fmla="*/ 585445 h 884525"/>
              <a:gd name="connsiteX4" fmla="*/ 0 w 9144000"/>
              <a:gd name="connsiteY4" fmla="*/ 450430 h 884525"/>
              <a:gd name="connsiteX0" fmla="*/ 0 w 9144000"/>
              <a:gd name="connsiteY0" fmla="*/ 365747 h 799842"/>
              <a:gd name="connsiteX1" fmla="*/ 9144000 w 9144000"/>
              <a:gd name="connsiteY1" fmla="*/ 551997 h 799842"/>
              <a:gd name="connsiteX2" fmla="*/ 9144000 w 9144000"/>
              <a:gd name="connsiteY2" fmla="*/ 799842 h 799842"/>
              <a:gd name="connsiteX3" fmla="*/ 0 w 9144000"/>
              <a:gd name="connsiteY3" fmla="*/ 500762 h 799842"/>
              <a:gd name="connsiteX4" fmla="*/ 0 w 9144000"/>
              <a:gd name="connsiteY4" fmla="*/ 365747 h 799842"/>
              <a:gd name="connsiteX0" fmla="*/ 0 w 9144000"/>
              <a:gd name="connsiteY0" fmla="*/ 463283 h 897378"/>
              <a:gd name="connsiteX1" fmla="*/ 9144000 w 9144000"/>
              <a:gd name="connsiteY1" fmla="*/ 649533 h 897378"/>
              <a:gd name="connsiteX2" fmla="*/ 9144000 w 9144000"/>
              <a:gd name="connsiteY2" fmla="*/ 897378 h 897378"/>
              <a:gd name="connsiteX3" fmla="*/ 0 w 9144000"/>
              <a:gd name="connsiteY3" fmla="*/ 598298 h 897378"/>
              <a:gd name="connsiteX4" fmla="*/ 0 w 9144000"/>
              <a:gd name="connsiteY4" fmla="*/ 463283 h 897378"/>
              <a:gd name="connsiteX0" fmla="*/ 0 w 9144000"/>
              <a:gd name="connsiteY0" fmla="*/ 536435 h 970530"/>
              <a:gd name="connsiteX1" fmla="*/ 9144000 w 9144000"/>
              <a:gd name="connsiteY1" fmla="*/ 722685 h 970530"/>
              <a:gd name="connsiteX2" fmla="*/ 9144000 w 9144000"/>
              <a:gd name="connsiteY2" fmla="*/ 970530 h 970530"/>
              <a:gd name="connsiteX3" fmla="*/ 0 w 9144000"/>
              <a:gd name="connsiteY3" fmla="*/ 671450 h 970530"/>
              <a:gd name="connsiteX4" fmla="*/ 0 w 9144000"/>
              <a:gd name="connsiteY4" fmla="*/ 536435 h 970530"/>
              <a:gd name="connsiteX0" fmla="*/ 0 w 9144000"/>
              <a:gd name="connsiteY0" fmla="*/ 434894 h 868989"/>
              <a:gd name="connsiteX1" fmla="*/ 9144000 w 9144000"/>
              <a:gd name="connsiteY1" fmla="*/ 621144 h 868989"/>
              <a:gd name="connsiteX2" fmla="*/ 9144000 w 9144000"/>
              <a:gd name="connsiteY2" fmla="*/ 868989 h 868989"/>
              <a:gd name="connsiteX3" fmla="*/ 0 w 9144000"/>
              <a:gd name="connsiteY3" fmla="*/ 569909 h 868989"/>
              <a:gd name="connsiteX4" fmla="*/ 0 w 9144000"/>
              <a:gd name="connsiteY4" fmla="*/ 434894 h 868989"/>
              <a:gd name="connsiteX0" fmla="*/ 0 w 9144000"/>
              <a:gd name="connsiteY0" fmla="*/ 373934 h 808029"/>
              <a:gd name="connsiteX1" fmla="*/ 9144000 w 9144000"/>
              <a:gd name="connsiteY1" fmla="*/ 560184 h 808029"/>
              <a:gd name="connsiteX2" fmla="*/ 9144000 w 9144000"/>
              <a:gd name="connsiteY2" fmla="*/ 808029 h 808029"/>
              <a:gd name="connsiteX3" fmla="*/ 0 w 9144000"/>
              <a:gd name="connsiteY3" fmla="*/ 508949 h 808029"/>
              <a:gd name="connsiteX4" fmla="*/ 0 w 9144000"/>
              <a:gd name="connsiteY4" fmla="*/ 373934 h 808029"/>
              <a:gd name="connsiteX0" fmla="*/ 0 w 9144000"/>
              <a:gd name="connsiteY0" fmla="*/ 434894 h 868989"/>
              <a:gd name="connsiteX1" fmla="*/ 9144000 w 9144000"/>
              <a:gd name="connsiteY1" fmla="*/ 621144 h 868989"/>
              <a:gd name="connsiteX2" fmla="*/ 9144000 w 9144000"/>
              <a:gd name="connsiteY2" fmla="*/ 868989 h 868989"/>
              <a:gd name="connsiteX3" fmla="*/ 0 w 9144000"/>
              <a:gd name="connsiteY3" fmla="*/ 569909 h 868989"/>
              <a:gd name="connsiteX4" fmla="*/ 0 w 9144000"/>
              <a:gd name="connsiteY4" fmla="*/ 434894 h 868989"/>
              <a:gd name="connsiteX0" fmla="*/ 0 w 9144000"/>
              <a:gd name="connsiteY0" fmla="*/ 434894 h 803361"/>
              <a:gd name="connsiteX1" fmla="*/ 9144000 w 9144000"/>
              <a:gd name="connsiteY1" fmla="*/ 621144 h 803361"/>
              <a:gd name="connsiteX2" fmla="*/ 9144000 w 9144000"/>
              <a:gd name="connsiteY2" fmla="*/ 803361 h 803361"/>
              <a:gd name="connsiteX3" fmla="*/ 0 w 9144000"/>
              <a:gd name="connsiteY3" fmla="*/ 569909 h 803361"/>
              <a:gd name="connsiteX4" fmla="*/ 0 w 9144000"/>
              <a:gd name="connsiteY4" fmla="*/ 434894 h 80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803361">
                <a:moveTo>
                  <a:pt x="0" y="434894"/>
                </a:moveTo>
                <a:cubicBezTo>
                  <a:pt x="3687973" y="0"/>
                  <a:pt x="5961894" y="231276"/>
                  <a:pt x="9144000" y="621144"/>
                </a:cubicBezTo>
                <a:lnTo>
                  <a:pt x="9144000" y="803361"/>
                </a:lnTo>
                <a:cubicBezTo>
                  <a:pt x="5530958" y="225931"/>
                  <a:pt x="2442302" y="154536"/>
                  <a:pt x="0" y="569909"/>
                </a:cubicBezTo>
                <a:lnTo>
                  <a:pt x="0" y="43489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zh-CN" alt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ackground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55319"/>
            <a:ext cx="8229600" cy="762318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6545" y="6356352"/>
            <a:ext cx="2133600" cy="365125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fld id="{3AD2822F-7577-4079-9AD2-51F19AC5FD8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eader 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680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6545" y="6356352"/>
            <a:ext cx="2133600" cy="365125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fld id="{3AD2822F-7577-4079-9AD2-51F19AC5FD8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476545" y="6356352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D2822F-7577-4079-9AD2-51F19AC5FD8F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0" r:id="rId3"/>
    <p:sldLayoutId id="2147483662" r:id="rId4"/>
    <p:sldLayoutId id="2147483663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ctrTitle"/>
          </p:nvPr>
        </p:nvSpPr>
        <p:spPr>
          <a:xfrm>
            <a:off x="116504" y="611687"/>
            <a:ext cx="9027496" cy="97210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dirty="0"/>
              <a:t>The C Programming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292080" y="3744035"/>
            <a:ext cx="3617758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+mj-ea"/>
                <a:ea typeface="+mj-ea"/>
              </a:rPr>
              <a:t>Xiaoya FAN</a:t>
            </a:r>
            <a:r>
              <a:rPr lang="zh-CN" altLang="en-US" b="1" dirty="0">
                <a:latin typeface="+mj-ea"/>
                <a:ea typeface="+mj-ea"/>
              </a:rPr>
              <a:t>    范晓娅</a:t>
            </a:r>
            <a:endParaRPr lang="en-US" altLang="zh-CN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+mj-ea"/>
                <a:ea typeface="+mj-ea"/>
              </a:rPr>
              <a:t>xiaoyafan@dlut.edu.cn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6555" y="1292918"/>
            <a:ext cx="563487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Given the definition as follows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which one is correct?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Char x[] = “</a:t>
            </a:r>
            <a:r>
              <a:rPr lang="en-US" altLang="zh-CN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abcdefg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”; 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Char y[] = {‘</a:t>
            </a:r>
            <a:r>
              <a:rPr lang="en-US" altLang="zh-CN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a’,’b’,’c’,’d’,’e’,’f’,’g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’</a:t>
            </a:r>
            <a:r>
              <a:rPr lang="en-US" altLang="zh-CN" dirty="0" smtClean="0"/>
              <a:t>};</a:t>
            </a:r>
          </a:p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Array x and y has equal length</a:t>
            </a:r>
          </a:p>
          <a:p>
            <a:pPr marL="342900" indent="-342900">
              <a:lnSpc>
                <a:spcPct val="150000"/>
              </a:lnSpc>
              <a:buFontTx/>
              <a:buAutoNum type="alphaUcPeriod"/>
            </a:pP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Array x has longer length than array y</a:t>
            </a:r>
          </a:p>
          <a:p>
            <a:pPr marL="342900" indent="-342900">
              <a:lnSpc>
                <a:spcPct val="150000"/>
              </a:lnSpc>
              <a:buFontTx/>
              <a:buAutoNum type="alphaUcPeriod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Array 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x has shorter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length than array y</a:t>
            </a:r>
          </a:p>
          <a:p>
            <a:pPr marL="342900" indent="-342900">
              <a:lnSpc>
                <a:spcPct val="150000"/>
              </a:lnSpc>
              <a:buFontTx/>
              <a:buAutoNum type="alphaUcPeriod"/>
            </a:pP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Array x and array y is equal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lphaUcPeriod"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5" y="4104075"/>
            <a:ext cx="8596345" cy="1800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1530" y="4923190"/>
            <a:ext cx="3204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1530" y="5157220"/>
            <a:ext cx="3195355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98" y="5612578"/>
            <a:ext cx="4159464" cy="11684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46575" y="863715"/>
            <a:ext cx="405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 Select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2290" y="32489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灯片编号占位符 7"/>
          <p:cNvSpPr txBox="1">
            <a:spLocks/>
          </p:cNvSpPr>
          <p:nvPr/>
        </p:nvSpPr>
        <p:spPr>
          <a:xfrm>
            <a:off x="8712460" y="6497200"/>
            <a:ext cx="405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10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7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18710"/>
            <a:ext cx="2913664" cy="59781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157659" y="1313765"/>
            <a:ext cx="567063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Arial" panose="020B0604020202020204" pitchFamily="34" charset="0"/>
              </a:rPr>
              <a:t>What does the </a:t>
            </a:r>
            <a:r>
              <a:rPr lang="en-US" altLang="zh-CN" dirty="0" err="1" smtClean="0">
                <a:latin typeface="Arial" panose="020B0604020202020204" pitchFamily="34" charset="0"/>
              </a:rPr>
              <a:t>subfunction</a:t>
            </a:r>
            <a:r>
              <a:rPr lang="en-US" altLang="zh-CN" dirty="0" smtClean="0">
                <a:latin typeface="Arial" panose="020B0604020202020204" pitchFamily="34" charset="0"/>
              </a:rPr>
              <a:t> Fun do?</a:t>
            </a:r>
            <a:endParaRPr lang="en-US" altLang="zh-CN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 smtClean="0"/>
              <a:t>Compare two string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 smtClean="0"/>
              <a:t>Copy string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to string s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 smtClean="0"/>
              <a:t>Give the length of the string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D</a:t>
            </a:r>
            <a:r>
              <a:rPr lang="en-US" altLang="zh-CN" dirty="0" smtClean="0"/>
              <a:t>.</a:t>
            </a:r>
            <a:r>
              <a:rPr lang="zh-CN" altLang="en-US" dirty="0"/>
              <a:t> </a:t>
            </a:r>
            <a:r>
              <a:rPr lang="en-US" altLang="zh-CN" dirty="0" smtClean="0"/>
              <a:t>None is correct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732240" y="4059070"/>
            <a:ext cx="81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灯片编号占位符 7"/>
          <p:cNvSpPr txBox="1">
            <a:spLocks/>
          </p:cNvSpPr>
          <p:nvPr/>
        </p:nvSpPr>
        <p:spPr>
          <a:xfrm>
            <a:off x="8712460" y="6497200"/>
            <a:ext cx="405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11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6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2400" y="13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6575" y="863715"/>
            <a:ext cx="405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 Select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" y="1384098"/>
            <a:ext cx="4064209" cy="111130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2401" y="2694331"/>
            <a:ext cx="3564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Which one represents the value of a[1][2] ?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 smtClean="0"/>
              <a:t>*(*(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 </a:t>
            </a:r>
            <a:r>
              <a:rPr lang="en-US" altLang="zh-CN" dirty="0"/>
              <a:t>+ 1) + 2</a:t>
            </a:r>
            <a:r>
              <a:rPr lang="en-US" altLang="zh-CN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/>
              <a:t>*((*</a:t>
            </a:r>
            <a:r>
              <a:rPr lang="en-US" altLang="zh-CN" dirty="0" err="1"/>
              <a:t>ptr</a:t>
            </a:r>
            <a:r>
              <a:rPr lang="en-US" altLang="zh-CN" dirty="0"/>
              <a:t> + 1) + 2</a:t>
            </a:r>
            <a:r>
              <a:rPr lang="en-US" altLang="zh-CN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/>
              <a:t>*(*(p + 5</a:t>
            </a:r>
            <a:r>
              <a:rPr lang="en-US" altLang="zh-CN" dirty="0" smtClean="0"/>
              <a:t>))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/>
              <a:t>(*</a:t>
            </a:r>
            <a:r>
              <a:rPr lang="en-US" altLang="zh-CN" dirty="0" err="1"/>
              <a:t>ptr</a:t>
            </a:r>
            <a:r>
              <a:rPr lang="en-US" altLang="zh-CN" dirty="0"/>
              <a:t> + 1) + 2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26141"/>
              </p:ext>
            </p:extLst>
          </p:nvPr>
        </p:nvGraphicFramePr>
        <p:xfrm>
          <a:off x="5202070" y="3206077"/>
          <a:ext cx="223791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910">
                  <a:extLst>
                    <a:ext uri="{9D8B030D-6E8A-4147-A177-3AD203B41FA5}">
                      <a16:colId xmlns:a16="http://schemas.microsoft.com/office/drawing/2014/main" val="4238012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a[0][0]: 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2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a[0][1]: 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3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a[0][2]: 3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02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a[1][0]: 4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74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a[1][1]: 5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a[1][2]: 6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0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a[2][0]: 7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a[2][1]: 8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7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a[2][2]: 9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00596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571295" y="1404014"/>
            <a:ext cx="432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:  </a:t>
            </a:r>
            <a:r>
              <a:rPr lang="zh-CN" altLang="en-US" dirty="0" smtClean="0"/>
              <a:t>数组指针，指向数组，</a:t>
            </a:r>
            <a:r>
              <a:rPr lang="en-US" altLang="zh-CN" dirty="0" smtClean="0"/>
              <a:t>+1</a:t>
            </a:r>
            <a:r>
              <a:rPr lang="zh-CN" altLang="en-US" dirty="0" smtClean="0"/>
              <a:t>跳过一行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6" name="左箭头 15"/>
          <p:cNvSpPr/>
          <p:nvPr/>
        </p:nvSpPr>
        <p:spPr>
          <a:xfrm>
            <a:off x="7452320" y="4401254"/>
            <a:ext cx="324000" cy="1350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76320" y="4284095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tr+1</a:t>
            </a:r>
            <a:endParaRPr lang="zh-CN" altLang="en-US" dirty="0"/>
          </a:p>
        </p:txBody>
      </p:sp>
      <p:sp>
        <p:nvSpPr>
          <p:cNvPr id="18" name="左箭头 17"/>
          <p:cNvSpPr/>
          <p:nvPr/>
        </p:nvSpPr>
        <p:spPr>
          <a:xfrm>
            <a:off x="7459668" y="3303277"/>
            <a:ext cx="288000" cy="1350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776320" y="315054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ptr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17382" y="5546792"/>
            <a:ext cx="428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key to pointer: base type</a:t>
            </a:r>
            <a:endParaRPr lang="en-US" altLang="zh-CN" dirty="0"/>
          </a:p>
        </p:txBody>
      </p:sp>
      <p:sp>
        <p:nvSpPr>
          <p:cNvPr id="21" name="左箭头 20"/>
          <p:cNvSpPr/>
          <p:nvPr/>
        </p:nvSpPr>
        <p:spPr>
          <a:xfrm>
            <a:off x="7474390" y="5548882"/>
            <a:ext cx="324000" cy="1350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798390" y="5431723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tr+2</a:t>
            </a:r>
            <a:endParaRPr lang="zh-CN" altLang="en-US" dirty="0"/>
          </a:p>
        </p:txBody>
      </p:sp>
      <p:sp>
        <p:nvSpPr>
          <p:cNvPr id="23" name="右箭头 22"/>
          <p:cNvSpPr/>
          <p:nvPr/>
        </p:nvSpPr>
        <p:spPr>
          <a:xfrm>
            <a:off x="4793612" y="3343636"/>
            <a:ext cx="324000" cy="127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992223" y="4994157"/>
            <a:ext cx="82907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 </a:t>
            </a:r>
            <a:r>
              <a:rPr lang="en-US" altLang="zh-CN" dirty="0"/>
              <a:t>+ </a:t>
            </a:r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34" name="圆角矩形 33"/>
          <p:cNvSpPr/>
          <p:nvPr/>
        </p:nvSpPr>
        <p:spPr>
          <a:xfrm>
            <a:off x="5247075" y="4374105"/>
            <a:ext cx="2160240" cy="103511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240905" y="3248980"/>
            <a:ext cx="2160240" cy="103511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767697" y="5094185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*（</a:t>
            </a:r>
            <a:r>
              <a:rPr lang="en-US" altLang="zh-CN" sz="1400" dirty="0" smtClean="0"/>
              <a:t>ptr+1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+2</a:t>
            </a:r>
            <a:endParaRPr lang="zh-CN" altLang="en-US" sz="1400" dirty="0"/>
          </a:p>
        </p:txBody>
      </p:sp>
      <p:sp>
        <p:nvSpPr>
          <p:cNvPr id="39" name="右箭头 38"/>
          <p:cNvSpPr/>
          <p:nvPr/>
        </p:nvSpPr>
        <p:spPr>
          <a:xfrm>
            <a:off x="4788060" y="3343636"/>
            <a:ext cx="324000" cy="127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>
            <a:off x="4797025" y="3661216"/>
            <a:ext cx="324000" cy="127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106615" y="3969060"/>
            <a:ext cx="765085" cy="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7820754" y="4653427"/>
            <a:ext cx="1146627" cy="20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867171" y="3964980"/>
            <a:ext cx="1004529" cy="40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926595" y="4374105"/>
            <a:ext cx="442840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926595" y="4374105"/>
            <a:ext cx="1005402" cy="5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867171" y="4468761"/>
            <a:ext cx="158959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028263" y="4779150"/>
            <a:ext cx="2133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1061610" y="4773060"/>
            <a:ext cx="664739" cy="609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灯片编号占位符 7"/>
          <p:cNvSpPr txBox="1">
            <a:spLocks/>
          </p:cNvSpPr>
          <p:nvPr/>
        </p:nvSpPr>
        <p:spPr>
          <a:xfrm>
            <a:off x="8712460" y="6497200"/>
            <a:ext cx="405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12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867171" y="4059070"/>
            <a:ext cx="158959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7878964" y="3519878"/>
            <a:ext cx="338441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40411" y="1754523"/>
            <a:ext cx="452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*(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)           *(ptr+1)         </a:t>
            </a:r>
            <a:r>
              <a:rPr lang="zh-CN" altLang="en-US" dirty="0" smtClean="0"/>
              <a:t>*</a:t>
            </a:r>
            <a:r>
              <a:rPr lang="en-US" altLang="zh-CN" dirty="0" smtClean="0"/>
              <a:t>(ptr+2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5237088" y="5508522"/>
            <a:ext cx="2160240" cy="103511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762403" y="4330106"/>
            <a:ext cx="1597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*（</a:t>
            </a:r>
            <a:r>
              <a:rPr lang="en-US" altLang="zh-CN" dirty="0" smtClean="0"/>
              <a:t>ptr+1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40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0.00208 0.1111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324 L -0.00174 0.0557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324 L -0.00104 0.11828 " pathEditMode="relative" rAng="0" ptsTypes="AA">
                                      <p:cBhvr>
                                        <p:cTn id="109" dur="1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-0.00069 0.27315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7" grpId="1"/>
      <p:bldP spid="18" grpId="0" animBg="1"/>
      <p:bldP spid="19" grpId="0"/>
      <p:bldP spid="20" grpId="0"/>
      <p:bldP spid="21" grpId="0" animBg="1"/>
      <p:bldP spid="22" grpId="0"/>
      <p:bldP spid="23" grpId="0" animBg="1"/>
      <p:bldP spid="23" grpId="1" animBg="1"/>
      <p:bldP spid="24" grpId="0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  <p:bldP spid="35" grpId="3" animBg="1"/>
      <p:bldP spid="37" grpId="0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" grpId="0"/>
      <p:bldP spid="45" grpId="0" animBg="1"/>
      <p:bldP spid="45" grpId="1" animBg="1"/>
      <p:bldP spid="45" grpId="2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1133745"/>
            <a:ext cx="4365485" cy="30366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6515" y="638690"/>
            <a:ext cx="580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 the output will be?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32240" y="207885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82" y="4567988"/>
            <a:ext cx="6913204" cy="20679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32240" y="626431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9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灯片编号占位符 7"/>
          <p:cNvSpPr txBox="1">
            <a:spLocks/>
          </p:cNvSpPr>
          <p:nvPr/>
        </p:nvSpPr>
        <p:spPr>
          <a:xfrm>
            <a:off x="8712460" y="6497200"/>
            <a:ext cx="405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13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6515" y="593685"/>
            <a:ext cx="8550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</a:rPr>
              <a:t>The 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subfunction</a:t>
            </a:r>
            <a:r>
              <a:rPr lang="en-US" altLang="zh-CN" sz="2000" dirty="0" smtClean="0">
                <a:latin typeface="Arial" panose="020B0604020202020204" pitchFamily="34" charset="0"/>
              </a:rPr>
              <a:t> Fun receives two pointers point to integer and returns the minimal value of the contents they point to. </a:t>
            </a:r>
          </a:p>
          <a:p>
            <a:endParaRPr lang="en-US" altLang="zh-CN" sz="2000" dirty="0" smtClean="0"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358770"/>
            <a:ext cx="4005445" cy="53136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26594" y="2014394"/>
            <a:ext cx="720000" cy="360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836585" y="2303875"/>
            <a:ext cx="8550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12825" y="4194085"/>
            <a:ext cx="684000" cy="360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247156" y="4508975"/>
            <a:ext cx="749589" cy="1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26593" y="5139190"/>
            <a:ext cx="990111" cy="360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860925" y="5454080"/>
            <a:ext cx="937091" cy="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7"/>
          <p:cNvSpPr txBox="1">
            <a:spLocks/>
          </p:cNvSpPr>
          <p:nvPr/>
        </p:nvSpPr>
        <p:spPr>
          <a:xfrm>
            <a:off x="8712460" y="6497200"/>
            <a:ext cx="405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14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953C14-DEF2-4EFE-8B6D-AD62EE568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548680"/>
            <a:ext cx="4680520" cy="23257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791449-32AD-43C3-AA43-7ECFA1E825A7}"/>
              </a:ext>
            </a:extLst>
          </p:cNvPr>
          <p:cNvSpPr txBox="1"/>
          <p:nvPr/>
        </p:nvSpPr>
        <p:spPr>
          <a:xfrm>
            <a:off x="656565" y="3383995"/>
            <a:ext cx="69307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Given the code above, which of the following is wrong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zh-CN" dirty="0" err="1"/>
              <a:t>x,y,z</a:t>
            </a:r>
            <a:r>
              <a:rPr lang="en-US" altLang="zh-CN" dirty="0"/>
              <a:t> are members of the struct;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zh-CN" dirty="0"/>
              <a:t>example is a type name of struct;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zh-CN" dirty="0"/>
              <a:t>struct is keyword for struct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zh-CN" dirty="0"/>
              <a:t>ex is  the label of struct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434443-0F92-4CE0-B102-39C1BC8FD07F}"/>
              </a:ext>
            </a:extLst>
          </p:cNvPr>
          <p:cNvSpPr txBox="1"/>
          <p:nvPr/>
        </p:nvSpPr>
        <p:spPr>
          <a:xfrm>
            <a:off x="6732240" y="4059070"/>
            <a:ext cx="81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B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0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26E7FD-7B18-4BF0-AB61-7F08D510B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4" t="1282" r="9709"/>
          <a:stretch/>
        </p:blipFill>
        <p:spPr>
          <a:xfrm>
            <a:off x="78725" y="548680"/>
            <a:ext cx="5663406" cy="346538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ADE11F4-72A1-495F-88B8-2C194C22FFB8}"/>
              </a:ext>
            </a:extLst>
          </p:cNvPr>
          <p:cNvSpPr/>
          <p:nvPr/>
        </p:nvSpPr>
        <p:spPr>
          <a:xfrm>
            <a:off x="6057165" y="934453"/>
            <a:ext cx="22952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output is:</a:t>
            </a:r>
          </a:p>
          <a:p>
            <a:r>
              <a:rPr lang="en-US" altLang="zh-CN" dirty="0"/>
              <a:t>201501</a:t>
            </a:r>
          </a:p>
          <a:p>
            <a:r>
              <a:rPr lang="en-US" altLang="zh-CN" dirty="0"/>
              <a:t>201502</a:t>
            </a:r>
          </a:p>
          <a:p>
            <a:r>
              <a:rPr lang="en-US" altLang="zh-CN" dirty="0"/>
              <a:t>201503</a:t>
            </a:r>
          </a:p>
          <a:p>
            <a:r>
              <a:rPr lang="en-US" altLang="zh-CN" dirty="0"/>
              <a:t>Choose the right sentences to fill in.</a:t>
            </a:r>
          </a:p>
        </p:txBody>
      </p:sp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DE683A82-7B0B-4C58-9736-A121104534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89"/>
          <a:stretch/>
        </p:blipFill>
        <p:spPr>
          <a:xfrm>
            <a:off x="189062" y="4169221"/>
            <a:ext cx="3651381" cy="26887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3309F4-51C0-4D65-A8D8-F3BA2AB218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77"/>
          <a:stretch/>
        </p:blipFill>
        <p:spPr>
          <a:xfrm>
            <a:off x="4064659" y="4169221"/>
            <a:ext cx="3652452" cy="24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93" y="2460803"/>
            <a:ext cx="6780098" cy="42005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程序填空（</a:t>
            </a:r>
            <a:r>
              <a:rPr lang="zh-CN" altLang="en-US" dirty="0"/>
              <a:t>韩信</a:t>
            </a:r>
            <a:r>
              <a:rPr lang="zh-CN" altLang="en-US" dirty="0" smtClean="0"/>
              <a:t>点兵）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1539" y="1538790"/>
            <a:ext cx="8505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韩信有一队兵，按从</a:t>
            </a:r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至</a:t>
            </a:r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5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报数，最末一个士兵报的数为</a:t>
            </a:r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1</a:t>
            </a:r>
            <a:r>
              <a:rPr lang="en-US" altLang="zh-CN" dirty="0" smtClean="0">
                <a:latin typeface="Arial" panose="020B0604020202020204" pitchFamily="34" charset="0"/>
              </a:rPr>
              <a:t>,</a:t>
            </a:r>
            <a:r>
              <a:rPr lang="zh-CN" altLang="en-US" dirty="0" smtClean="0">
                <a:latin typeface="Arial" panose="020B0604020202020204" pitchFamily="34" charset="0"/>
              </a:rPr>
              <a:t>；按从</a:t>
            </a:r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到</a:t>
            </a:r>
            <a:r>
              <a:rPr lang="en-US" altLang="zh-CN" dirty="0" smtClean="0">
                <a:latin typeface="Arial" panose="020B0604020202020204" pitchFamily="34" charset="0"/>
              </a:rPr>
              <a:t>6</a:t>
            </a:r>
            <a:r>
              <a:rPr lang="zh-CN" altLang="en-US" dirty="0" smtClean="0">
                <a:latin typeface="Arial" panose="020B0604020202020204" pitchFamily="34" charset="0"/>
              </a:rPr>
              <a:t>报数，最后一个士兵报的数为</a:t>
            </a:r>
            <a:r>
              <a:rPr lang="en-US" altLang="zh-CN" dirty="0" smtClean="0">
                <a:latin typeface="Arial" panose="020B0604020202020204" pitchFamily="34" charset="0"/>
              </a:rPr>
              <a:t>5</a:t>
            </a:r>
            <a:r>
              <a:rPr lang="zh-CN" altLang="en-US" dirty="0" smtClean="0">
                <a:latin typeface="Arial" panose="020B0604020202020204" pitchFamily="34" charset="0"/>
              </a:rPr>
              <a:t>；按从</a:t>
            </a:r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到</a:t>
            </a:r>
            <a:r>
              <a:rPr lang="en-US" altLang="zh-CN" dirty="0" smtClean="0">
                <a:latin typeface="Arial" panose="020B0604020202020204" pitchFamily="34" charset="0"/>
              </a:rPr>
              <a:t>7</a:t>
            </a:r>
            <a:r>
              <a:rPr lang="zh-CN" altLang="en-US" dirty="0" smtClean="0">
                <a:latin typeface="Arial" panose="020B0604020202020204" pitchFamily="34" charset="0"/>
              </a:rPr>
              <a:t>报数，最后一个士兵报数为</a:t>
            </a:r>
            <a:r>
              <a:rPr lang="en-US" altLang="zh-CN" dirty="0" smtClean="0">
                <a:latin typeface="Arial" panose="020B0604020202020204" pitchFamily="34" charset="0"/>
              </a:rPr>
              <a:t>4</a:t>
            </a:r>
            <a:r>
              <a:rPr lang="zh-CN" altLang="en-US" dirty="0" smtClean="0">
                <a:latin typeface="Arial" panose="020B0604020202020204" pitchFamily="34" charset="0"/>
              </a:rPr>
              <a:t>；按从</a:t>
            </a:r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到</a:t>
            </a:r>
            <a:r>
              <a:rPr lang="en-US" altLang="zh-CN" dirty="0" smtClean="0">
                <a:latin typeface="Arial" panose="020B0604020202020204" pitchFamily="34" charset="0"/>
              </a:rPr>
              <a:t>11</a:t>
            </a:r>
            <a:r>
              <a:rPr lang="zh-CN" altLang="en-US" dirty="0" smtClean="0">
                <a:latin typeface="Arial" panose="020B0604020202020204" pitchFamily="34" charset="0"/>
              </a:rPr>
              <a:t>报数，最后一个士兵报的数为</a:t>
            </a:r>
            <a:r>
              <a:rPr lang="en-US" altLang="zh-CN" dirty="0" smtClean="0">
                <a:latin typeface="Arial" panose="020B0604020202020204" pitchFamily="34" charset="0"/>
              </a:rPr>
              <a:t>10</a:t>
            </a:r>
            <a:r>
              <a:rPr lang="zh-CN" altLang="en-US" dirty="0" smtClean="0">
                <a:latin typeface="Arial" panose="020B0604020202020204" pitchFamily="34" charset="0"/>
              </a:rPr>
              <a:t>，请问韩信至少有多少兵？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8849" y="4059070"/>
            <a:ext cx="5658395" cy="315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16605" y="5184195"/>
            <a:ext cx="1665185" cy="325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11659" y="3735688"/>
            <a:ext cx="1035115" cy="223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12260" y="5679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118849" y="4374105"/>
            <a:ext cx="5658395" cy="19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77744" y="5503975"/>
            <a:ext cx="5658395" cy="19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7"/>
          <p:cNvSpPr txBox="1">
            <a:spLocks/>
          </p:cNvSpPr>
          <p:nvPr/>
        </p:nvSpPr>
        <p:spPr>
          <a:xfrm>
            <a:off x="8712460" y="6497200"/>
            <a:ext cx="405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17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60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程序填空（</a:t>
            </a:r>
            <a:r>
              <a:rPr lang="zh-CN" altLang="en-US" dirty="0"/>
              <a:t>韩信</a:t>
            </a:r>
            <a:r>
              <a:rPr lang="zh-CN" altLang="en-US" dirty="0" smtClean="0"/>
              <a:t>点兵）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1539" y="1538790"/>
            <a:ext cx="8505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韩信有一队兵，按从</a:t>
            </a:r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至</a:t>
            </a:r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5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报数，最末一个士兵报的数为</a:t>
            </a:r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1</a:t>
            </a:r>
            <a:r>
              <a:rPr lang="en-US" altLang="zh-CN" dirty="0" smtClean="0">
                <a:latin typeface="Arial" panose="020B0604020202020204" pitchFamily="34" charset="0"/>
              </a:rPr>
              <a:t>,</a:t>
            </a:r>
            <a:r>
              <a:rPr lang="zh-CN" altLang="en-US" dirty="0" smtClean="0">
                <a:latin typeface="Arial" panose="020B0604020202020204" pitchFamily="34" charset="0"/>
              </a:rPr>
              <a:t>；按从</a:t>
            </a:r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到</a:t>
            </a:r>
            <a:r>
              <a:rPr lang="en-US" altLang="zh-CN" dirty="0" smtClean="0">
                <a:latin typeface="Arial" panose="020B0604020202020204" pitchFamily="34" charset="0"/>
              </a:rPr>
              <a:t>6</a:t>
            </a:r>
            <a:r>
              <a:rPr lang="zh-CN" altLang="en-US" dirty="0" smtClean="0">
                <a:latin typeface="Arial" panose="020B0604020202020204" pitchFamily="34" charset="0"/>
              </a:rPr>
              <a:t>报数，最后一个士兵报的数为</a:t>
            </a:r>
            <a:r>
              <a:rPr lang="en-US" altLang="zh-CN" dirty="0" smtClean="0">
                <a:latin typeface="Arial" panose="020B0604020202020204" pitchFamily="34" charset="0"/>
              </a:rPr>
              <a:t>5</a:t>
            </a:r>
            <a:r>
              <a:rPr lang="zh-CN" altLang="en-US" dirty="0" smtClean="0">
                <a:latin typeface="Arial" panose="020B0604020202020204" pitchFamily="34" charset="0"/>
              </a:rPr>
              <a:t>；按从</a:t>
            </a:r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到</a:t>
            </a:r>
            <a:r>
              <a:rPr lang="en-US" altLang="zh-CN" dirty="0" smtClean="0">
                <a:latin typeface="Arial" panose="020B0604020202020204" pitchFamily="34" charset="0"/>
              </a:rPr>
              <a:t>7</a:t>
            </a:r>
            <a:r>
              <a:rPr lang="zh-CN" altLang="en-US" dirty="0" smtClean="0">
                <a:latin typeface="Arial" panose="020B0604020202020204" pitchFamily="34" charset="0"/>
              </a:rPr>
              <a:t>报数，最后一个士兵报数为</a:t>
            </a:r>
            <a:r>
              <a:rPr lang="en-US" altLang="zh-CN" dirty="0" smtClean="0">
                <a:latin typeface="Arial" panose="020B0604020202020204" pitchFamily="34" charset="0"/>
              </a:rPr>
              <a:t>4</a:t>
            </a:r>
            <a:r>
              <a:rPr lang="zh-CN" altLang="en-US" dirty="0" smtClean="0">
                <a:latin typeface="Arial" panose="020B0604020202020204" pitchFamily="34" charset="0"/>
              </a:rPr>
              <a:t>；按从</a:t>
            </a:r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到</a:t>
            </a:r>
            <a:r>
              <a:rPr lang="en-US" altLang="zh-CN" dirty="0" smtClean="0">
                <a:latin typeface="Arial" panose="020B0604020202020204" pitchFamily="34" charset="0"/>
              </a:rPr>
              <a:t>11</a:t>
            </a:r>
            <a:r>
              <a:rPr lang="zh-CN" altLang="en-US" dirty="0" smtClean="0">
                <a:latin typeface="Arial" panose="020B0604020202020204" pitchFamily="34" charset="0"/>
              </a:rPr>
              <a:t>报数，最后一个士兵报的数为</a:t>
            </a:r>
            <a:r>
              <a:rPr lang="en-US" altLang="zh-CN" dirty="0" smtClean="0">
                <a:latin typeface="Arial" panose="020B0604020202020204" pitchFamily="34" charset="0"/>
              </a:rPr>
              <a:t>10</a:t>
            </a:r>
            <a:r>
              <a:rPr lang="zh-CN" altLang="en-US" dirty="0" smtClean="0">
                <a:latin typeface="Arial" panose="020B0604020202020204" pitchFamily="34" charset="0"/>
              </a:rPr>
              <a:t>，请问韩信至少有多少兵？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16399" y="5679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2583273"/>
            <a:ext cx="5424362" cy="322347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746169" y="4464115"/>
            <a:ext cx="4068000" cy="225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39620" y="4149080"/>
            <a:ext cx="776579" cy="225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1826695" y="4729606"/>
            <a:ext cx="3897464" cy="4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118849" y="4399994"/>
            <a:ext cx="2882281" cy="191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7"/>
          <p:cNvSpPr txBox="1">
            <a:spLocks/>
          </p:cNvSpPr>
          <p:nvPr/>
        </p:nvSpPr>
        <p:spPr>
          <a:xfrm>
            <a:off x="8712460" y="6497200"/>
            <a:ext cx="405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18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393885"/>
            <a:ext cx="4502881" cy="41320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程序填空（</a:t>
            </a:r>
            <a:r>
              <a:rPr lang="zh-CN" altLang="en-US" dirty="0"/>
              <a:t>韩信</a:t>
            </a:r>
            <a:r>
              <a:rPr lang="zh-CN" altLang="en-US" dirty="0" smtClean="0"/>
              <a:t>点兵）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1539" y="1538790"/>
            <a:ext cx="8505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韩信有一队兵，按从</a:t>
            </a:r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至</a:t>
            </a:r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5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报数，最末一个士兵报的数为</a:t>
            </a:r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1</a:t>
            </a:r>
            <a:r>
              <a:rPr lang="en-US" altLang="zh-CN" dirty="0" smtClean="0">
                <a:latin typeface="Arial" panose="020B0604020202020204" pitchFamily="34" charset="0"/>
              </a:rPr>
              <a:t>,</a:t>
            </a:r>
            <a:r>
              <a:rPr lang="zh-CN" altLang="en-US" dirty="0" smtClean="0">
                <a:latin typeface="Arial" panose="020B0604020202020204" pitchFamily="34" charset="0"/>
              </a:rPr>
              <a:t>；按从</a:t>
            </a:r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到</a:t>
            </a:r>
            <a:r>
              <a:rPr lang="en-US" altLang="zh-CN" dirty="0" smtClean="0">
                <a:latin typeface="Arial" panose="020B0604020202020204" pitchFamily="34" charset="0"/>
              </a:rPr>
              <a:t>6</a:t>
            </a:r>
            <a:r>
              <a:rPr lang="zh-CN" altLang="en-US" dirty="0" smtClean="0">
                <a:latin typeface="Arial" panose="020B0604020202020204" pitchFamily="34" charset="0"/>
              </a:rPr>
              <a:t>报数，最后一个士兵报的数为</a:t>
            </a:r>
            <a:r>
              <a:rPr lang="en-US" altLang="zh-CN" dirty="0" smtClean="0">
                <a:latin typeface="Arial" panose="020B0604020202020204" pitchFamily="34" charset="0"/>
              </a:rPr>
              <a:t>5</a:t>
            </a:r>
            <a:r>
              <a:rPr lang="zh-CN" altLang="en-US" dirty="0" smtClean="0">
                <a:latin typeface="Arial" panose="020B0604020202020204" pitchFamily="34" charset="0"/>
              </a:rPr>
              <a:t>；按从</a:t>
            </a:r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到</a:t>
            </a:r>
            <a:r>
              <a:rPr lang="en-US" altLang="zh-CN" dirty="0" smtClean="0">
                <a:latin typeface="Arial" panose="020B0604020202020204" pitchFamily="34" charset="0"/>
              </a:rPr>
              <a:t>7</a:t>
            </a:r>
            <a:r>
              <a:rPr lang="zh-CN" altLang="en-US" dirty="0" smtClean="0">
                <a:latin typeface="Arial" panose="020B0604020202020204" pitchFamily="34" charset="0"/>
              </a:rPr>
              <a:t>报数，最后一个士兵报数为</a:t>
            </a:r>
            <a:r>
              <a:rPr lang="en-US" altLang="zh-CN" dirty="0" smtClean="0">
                <a:latin typeface="Arial" panose="020B0604020202020204" pitchFamily="34" charset="0"/>
              </a:rPr>
              <a:t>4</a:t>
            </a:r>
            <a:r>
              <a:rPr lang="zh-CN" altLang="en-US" dirty="0" smtClean="0">
                <a:latin typeface="Arial" panose="020B0604020202020204" pitchFamily="34" charset="0"/>
              </a:rPr>
              <a:t>；按从</a:t>
            </a:r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到</a:t>
            </a:r>
            <a:r>
              <a:rPr lang="en-US" altLang="zh-CN" dirty="0" smtClean="0">
                <a:latin typeface="Arial" panose="020B0604020202020204" pitchFamily="34" charset="0"/>
              </a:rPr>
              <a:t>11</a:t>
            </a:r>
            <a:r>
              <a:rPr lang="zh-CN" altLang="en-US" dirty="0" smtClean="0">
                <a:latin typeface="Arial" panose="020B0604020202020204" pitchFamily="34" charset="0"/>
              </a:rPr>
              <a:t>报数，最后一个士兵报的数为</a:t>
            </a:r>
            <a:r>
              <a:rPr lang="en-US" altLang="zh-CN" dirty="0" smtClean="0">
                <a:latin typeface="Arial" panose="020B0604020202020204" pitchFamily="34" charset="0"/>
              </a:rPr>
              <a:t>10</a:t>
            </a:r>
            <a:r>
              <a:rPr lang="zh-CN" altLang="en-US" dirty="0" smtClean="0">
                <a:latin typeface="Arial" panose="020B0604020202020204" pitchFamily="34" charset="0"/>
              </a:rPr>
              <a:t>，请问韩信至少有多少兵？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12260" y="5679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52820" y="3410045"/>
            <a:ext cx="373875" cy="225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226044" y="4734145"/>
            <a:ext cx="765085" cy="225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6615" y="5499230"/>
            <a:ext cx="765085" cy="225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>
            <a:off x="2276745" y="3293985"/>
            <a:ext cx="1035115" cy="90010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1331640" y="3744035"/>
            <a:ext cx="5400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151620" y="4990390"/>
            <a:ext cx="1575175" cy="137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099697" y="5724255"/>
            <a:ext cx="5400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7"/>
          <p:cNvSpPr txBox="1">
            <a:spLocks/>
          </p:cNvSpPr>
          <p:nvPr/>
        </p:nvSpPr>
        <p:spPr>
          <a:xfrm>
            <a:off x="8712460" y="6497200"/>
            <a:ext cx="405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19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9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1520" y="1628800"/>
            <a:ext cx="58056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1.Which one is wrong?</a:t>
            </a:r>
          </a:p>
          <a:p>
            <a:endParaRPr lang="en-US" altLang="zh-CN" dirty="0"/>
          </a:p>
          <a:p>
            <a:pPr marL="342900" indent="-342900">
              <a:buAutoNum type="alphaUcPeriod"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a=10;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b=10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Font typeface="+mj-lt"/>
              <a:buAutoNum type="alphaUcPeriod" startAt="2"/>
            </a:pP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a = b = 10;</a:t>
            </a:r>
          </a:p>
          <a:p>
            <a:pPr marL="342900" indent="-342900">
              <a:buFont typeface="+mj-lt"/>
              <a:buAutoNum type="alphaUcPeriod" startAt="3"/>
            </a:pPr>
            <a:r>
              <a:rPr lang="en-US" altLang="zh-CN" dirty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10, b = 10;</a:t>
            </a:r>
          </a:p>
          <a:p>
            <a:pPr marL="342900" indent="-342900">
              <a:buFont typeface="+mj-lt"/>
              <a:buAutoNum type="alphaUcPeriod" startAt="3"/>
            </a:pPr>
            <a:r>
              <a:rPr lang="en-US" altLang="zh-CN" dirty="0" err="1"/>
              <a:t>int</a:t>
            </a:r>
            <a:r>
              <a:rPr lang="en-US" altLang="zh-CN" dirty="0"/>
              <a:t> a=b=10;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681790" y="284393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6995" y="2842902"/>
            <a:ext cx="44704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3. a and b are double variables,</a:t>
            </a:r>
            <a:r>
              <a:rPr lang="zh-CN" altLang="en-US" dirty="0"/>
              <a:t> </a:t>
            </a:r>
            <a:r>
              <a:rPr lang="en-US" altLang="zh-CN" dirty="0" smtClean="0"/>
              <a:t>a=5.5</a:t>
            </a:r>
            <a:r>
              <a:rPr lang="zh-CN" altLang="en-US" dirty="0"/>
              <a:t>，</a:t>
            </a:r>
            <a:r>
              <a:rPr lang="en-US" altLang="zh-CN" dirty="0"/>
              <a:t>b=2.5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 is the value of expression:</a:t>
            </a:r>
            <a:r>
              <a:rPr lang="zh-CN" altLang="en-US" dirty="0" smtClean="0"/>
              <a:t>（</a:t>
            </a:r>
            <a:r>
              <a:rPr lang="en-US" altLang="zh-CN" dirty="0" err="1"/>
              <a:t>int</a:t>
            </a:r>
            <a:r>
              <a:rPr lang="zh-CN" altLang="en-US" dirty="0"/>
              <a:t>）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/b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/>
              <a:t>6.500000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/>
              <a:t>6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/>
              <a:t>6.000000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/>
              <a:t>5.500000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497325" y="473414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6575" y="863715"/>
            <a:ext cx="405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 Select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12402" y="4491122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 Which of the following is illegal: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 smtClean="0"/>
              <a:t>n = ++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 err="1" smtClean="0"/>
              <a:t>j++</a:t>
            </a:r>
            <a:r>
              <a:rPr lang="en-US" altLang="zh-CN" dirty="0" smtClean="0"/>
              <a:t>;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 smtClean="0"/>
              <a:t>x = (j--);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 smtClean="0"/>
              <a:t>++(i+1);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41830" y="607558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9" y="4194085"/>
            <a:ext cx="2330570" cy="26099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41" y="6006745"/>
            <a:ext cx="2140060" cy="819192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12460" y="6497200"/>
            <a:ext cx="405045" cy="365125"/>
          </a:xfrm>
        </p:spPr>
        <p:txBody>
          <a:bodyPr/>
          <a:lstStyle/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2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9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73805"/>
            <a:ext cx="5614497" cy="50651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6515" y="750475"/>
            <a:ext cx="85059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i="0" dirty="0" smtClean="0">
                <a:effectLst/>
                <a:latin typeface="Arial" panose="020B0604020202020204" pitchFamily="34" charset="0"/>
              </a:rPr>
              <a:t>Calculate 1-1</a:t>
            </a:r>
            <a:r>
              <a:rPr lang="en-US" altLang="zh-CN" sz="2000" dirty="0" smtClean="0">
                <a:latin typeface="Arial" panose="020B0604020202020204" pitchFamily="34" charset="0"/>
              </a:rPr>
              <a:t>/2+1/3-1/4+…+1/99-1/100+…</a:t>
            </a:r>
          </a:p>
          <a:p>
            <a:r>
              <a:rPr lang="en-US" altLang="zh-CN" sz="2000" b="0" i="0" dirty="0" smtClean="0">
                <a:effectLst/>
                <a:latin typeface="Arial" panose="020B0604020202020204" pitchFamily="34" charset="0"/>
              </a:rPr>
              <a:t>Until the absolute value of the last </a:t>
            </a:r>
            <a:r>
              <a:rPr lang="en-US" altLang="zh-CN" sz="2000" dirty="0" smtClean="0">
                <a:latin typeface="Arial" panose="020B0604020202020204" pitchFamily="34" charset="0"/>
              </a:rPr>
              <a:t>term is smaller than 1</a:t>
            </a:r>
            <a:r>
              <a:rPr lang="en-US" altLang="zh-CN" sz="2000" b="0" i="0" dirty="0" smtClean="0">
                <a:effectLst/>
                <a:latin typeface="Arial" panose="020B0604020202020204" pitchFamily="34" charset="0"/>
              </a:rPr>
              <a:t>0e-4</a:t>
            </a:r>
            <a:endParaRPr lang="en-US" altLang="zh-CN" sz="20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1590" y="3046458"/>
            <a:ext cx="1575175" cy="360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71600" y="4725380"/>
            <a:ext cx="1575175" cy="360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907350" y="3406497"/>
            <a:ext cx="24495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74547" y="5102934"/>
            <a:ext cx="24495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7"/>
          <p:cNvSpPr txBox="1">
            <a:spLocks/>
          </p:cNvSpPr>
          <p:nvPr/>
        </p:nvSpPr>
        <p:spPr>
          <a:xfrm>
            <a:off x="8712460" y="6497200"/>
            <a:ext cx="405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20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22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1453131"/>
            <a:ext cx="6463832" cy="51523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6505" y="437468"/>
            <a:ext cx="85059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</a:rPr>
              <a:t>Calculate </a:t>
            </a:r>
            <a:r>
              <a:rPr lang="en-US" altLang="zh-CN" sz="2000" b="0" i="0" dirty="0" smtClean="0">
                <a:effectLst/>
                <a:latin typeface="Arial" panose="020B0604020202020204" pitchFamily="34" charset="0"/>
              </a:rPr>
              <a:t>e = 1 + 1</a:t>
            </a:r>
            <a:r>
              <a:rPr lang="en-US" altLang="zh-CN" sz="2000" dirty="0" smtClean="0">
                <a:latin typeface="Arial" panose="020B0604020202020204" pitchFamily="34" charset="0"/>
              </a:rPr>
              <a:t>/1</a:t>
            </a:r>
            <a:r>
              <a:rPr lang="zh-CN" altLang="en-US" sz="2000" dirty="0" smtClean="0">
                <a:latin typeface="Arial" panose="020B0604020202020204" pitchFamily="34" charset="0"/>
              </a:rPr>
              <a:t>！</a:t>
            </a:r>
            <a:r>
              <a:rPr lang="en-US" altLang="zh-CN" sz="2000" dirty="0" smtClean="0">
                <a:latin typeface="Arial" panose="020B0604020202020204" pitchFamily="34" charset="0"/>
              </a:rPr>
              <a:t>+ </a:t>
            </a:r>
            <a:r>
              <a:rPr lang="en-US" altLang="zh-CN" sz="2000" b="0" i="0" dirty="0" smtClean="0">
                <a:effectLst/>
                <a:latin typeface="Arial" panose="020B0604020202020204" pitchFamily="34" charset="0"/>
              </a:rPr>
              <a:t>1</a:t>
            </a:r>
            <a:r>
              <a:rPr lang="en-US" altLang="zh-CN" sz="2000" dirty="0" smtClean="0">
                <a:latin typeface="Arial" panose="020B0604020202020204" pitchFamily="34" charset="0"/>
              </a:rPr>
              <a:t>/2</a:t>
            </a:r>
            <a:r>
              <a:rPr lang="zh-CN" altLang="en-US" sz="2000" dirty="0" smtClean="0">
                <a:latin typeface="Arial" panose="020B0604020202020204" pitchFamily="34" charset="0"/>
              </a:rPr>
              <a:t>！</a:t>
            </a:r>
            <a:r>
              <a:rPr lang="en-US" altLang="zh-CN" sz="2000" dirty="0" smtClean="0">
                <a:latin typeface="Arial" panose="020B0604020202020204" pitchFamily="34" charset="0"/>
              </a:rPr>
              <a:t>+ 1/3</a:t>
            </a:r>
            <a:r>
              <a:rPr lang="zh-CN" altLang="en-US" sz="2000" dirty="0" smtClean="0">
                <a:latin typeface="Arial" panose="020B0604020202020204" pitchFamily="34" charset="0"/>
              </a:rPr>
              <a:t>！</a:t>
            </a:r>
            <a:r>
              <a:rPr lang="en-US" altLang="zh-CN" sz="2000" dirty="0" smtClean="0">
                <a:latin typeface="Arial" panose="020B0604020202020204" pitchFamily="34" charset="0"/>
              </a:rPr>
              <a:t>+ 1/n!…</a:t>
            </a:r>
          </a:p>
          <a:p>
            <a:r>
              <a:rPr lang="en-US" altLang="zh-CN" sz="2000" b="0" i="0" dirty="0" smtClean="0">
                <a:effectLst/>
                <a:latin typeface="Arial" panose="020B0604020202020204" pitchFamily="34" charset="0"/>
              </a:rPr>
              <a:t>Until the absolute value of the last term is smaller than10e-5</a:t>
            </a:r>
            <a:r>
              <a:rPr lang="zh-CN" altLang="en-US" sz="2000" dirty="0" smtClean="0">
                <a:latin typeface="Arial" panose="020B0604020202020204" pitchFamily="34" charset="0"/>
              </a:rPr>
              <a:t>，</a:t>
            </a:r>
            <a:r>
              <a:rPr lang="en-US" altLang="zh-CN" sz="2000" dirty="0" smtClean="0">
                <a:latin typeface="Arial" panose="020B0604020202020204" pitchFamily="34" charset="0"/>
              </a:rPr>
              <a:t>please count the number of terms (n)</a:t>
            </a:r>
            <a:endParaRPr lang="en-US" altLang="zh-CN" sz="20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1550" y="2933945"/>
            <a:ext cx="1575175" cy="360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1590" y="5004175"/>
            <a:ext cx="1575175" cy="360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26595" y="4087291"/>
            <a:ext cx="1575175" cy="360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76545" y="3248980"/>
            <a:ext cx="24495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47915" y="4509120"/>
            <a:ext cx="24495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47915" y="5335361"/>
            <a:ext cx="24495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7"/>
          <p:cNvSpPr txBox="1">
            <a:spLocks/>
          </p:cNvSpPr>
          <p:nvPr/>
        </p:nvSpPr>
        <p:spPr>
          <a:xfrm>
            <a:off x="8712460" y="6497200"/>
            <a:ext cx="405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21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515" y="593685"/>
            <a:ext cx="8550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</a:rPr>
              <a:t>Throw the dice for 6000 times, count the occurrence of each face and output results as follows:</a:t>
            </a:r>
          </a:p>
          <a:p>
            <a:endParaRPr lang="en-US" altLang="zh-CN" sz="2000" dirty="0" smtClean="0"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469109"/>
            <a:ext cx="4660527" cy="533526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66655" y="3956722"/>
            <a:ext cx="1890210" cy="360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362552" y="4226608"/>
            <a:ext cx="2939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1580" y="4586648"/>
            <a:ext cx="2939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91580" y="4271685"/>
            <a:ext cx="183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110" y="1444702"/>
            <a:ext cx="3105345" cy="1715334"/>
          </a:xfrm>
          <a:prstGeom prst="rect">
            <a:avLst/>
          </a:prstGeom>
        </p:spPr>
      </p:pic>
      <p:sp>
        <p:nvSpPr>
          <p:cNvPr id="13" name="灯片编号占位符 7"/>
          <p:cNvSpPr txBox="1">
            <a:spLocks/>
          </p:cNvSpPr>
          <p:nvPr/>
        </p:nvSpPr>
        <p:spPr>
          <a:xfrm>
            <a:off x="8712460" y="6497200"/>
            <a:ext cx="405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22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27" y="785899"/>
            <a:ext cx="9006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</a:rPr>
              <a:t>Insert the string s2 to string s1, at position 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588"/>
          <a:stretch/>
        </p:blipFill>
        <p:spPr>
          <a:xfrm>
            <a:off x="116505" y="1403775"/>
            <a:ext cx="5004055" cy="5162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045" y="1186009"/>
            <a:ext cx="3748844" cy="55211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67841" y="6206207"/>
            <a:ext cx="638874" cy="193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62110" y="1853825"/>
            <a:ext cx="1530170" cy="405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17104" y="3293984"/>
            <a:ext cx="1575175" cy="315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97125" y="3924055"/>
            <a:ext cx="2340260" cy="315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97125" y="2577559"/>
            <a:ext cx="2160240" cy="315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27095" y="4554126"/>
            <a:ext cx="2340260" cy="315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34561" y="5184197"/>
            <a:ext cx="2340260" cy="315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7"/>
          <p:cNvSpPr txBox="1">
            <a:spLocks/>
          </p:cNvSpPr>
          <p:nvPr/>
        </p:nvSpPr>
        <p:spPr>
          <a:xfrm>
            <a:off x="8712460" y="6497200"/>
            <a:ext cx="405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23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2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 animBg="1"/>
      <p:bldP spid="8" grpId="2" animBg="1"/>
      <p:bldP spid="9" grpId="1" animBg="1"/>
      <p:bldP spid="9" grpId="2" animBg="1"/>
      <p:bldP spid="10" grpId="1" animBg="1"/>
      <p:bldP spid="10" grpId="2" animBg="1"/>
      <p:bldP spid="11" grpId="1" animBg="1"/>
      <p:bldP spid="11" grpId="2" animBg="1"/>
      <p:bldP spid="12" grpId="1" animBg="1"/>
      <p:bldP spid="12" grpId="2" animBg="1"/>
      <p:bldP spid="13" grpId="1" animBg="1"/>
      <p:bldP spid="13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227" y="785899"/>
            <a:ext cx="9006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</a:rPr>
              <a:t>Generate a random array a[N], sort it in descending order, then randomize it.</a:t>
            </a:r>
          </a:p>
        </p:txBody>
      </p:sp>
      <p:cxnSp>
        <p:nvCxnSpPr>
          <p:cNvPr id="11" name="直接箭头连接符 10"/>
          <p:cNvCxnSpPr>
            <a:stCxn id="16" idx="3"/>
            <a:endCxn id="21" idx="1"/>
          </p:cNvCxnSpPr>
          <p:nvPr/>
        </p:nvCxnSpPr>
        <p:spPr>
          <a:xfrm flipV="1">
            <a:off x="2051720" y="4216587"/>
            <a:ext cx="675076" cy="544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6"/>
          <a:stretch/>
        </p:blipFill>
        <p:spPr>
          <a:xfrm>
            <a:off x="641948" y="4574650"/>
            <a:ext cx="1409772" cy="3737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10" y="4021594"/>
            <a:ext cx="2965602" cy="476274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>
          <a:xfrm>
            <a:off x="641948" y="4464114"/>
            <a:ext cx="1395155" cy="562563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726796" y="3935305"/>
            <a:ext cx="3060340" cy="562563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681789" y="5026677"/>
            <a:ext cx="4905545" cy="562563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0" idx="3"/>
            <a:endCxn id="23" idx="1"/>
          </p:cNvCxnSpPr>
          <p:nvPr/>
        </p:nvCxnSpPr>
        <p:spPr>
          <a:xfrm>
            <a:off x="2037103" y="4745396"/>
            <a:ext cx="644686" cy="56256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121950" y="4105088"/>
            <a:ext cx="1440160" cy="360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581" b="13945"/>
          <a:stretch/>
        </p:blipFill>
        <p:spPr>
          <a:xfrm>
            <a:off x="2700665" y="5126410"/>
            <a:ext cx="4708545" cy="327887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5877305" y="5130225"/>
            <a:ext cx="1440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1016605" y="1988840"/>
            <a:ext cx="1440160" cy="675075"/>
          </a:xfrm>
          <a:prstGeom prst="roundRect">
            <a:avLst/>
          </a:prstGeom>
          <a:solidFill>
            <a:srgbClr val="9CE0BE"/>
          </a:solidFill>
          <a:ln>
            <a:solidFill>
              <a:srgbClr val="9CE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Generate an array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382089" y="1980229"/>
            <a:ext cx="1710190" cy="675075"/>
          </a:xfrm>
          <a:prstGeom prst="roundRect">
            <a:avLst/>
          </a:prstGeom>
          <a:solidFill>
            <a:srgbClr val="9CE0BE"/>
          </a:solidFill>
          <a:ln>
            <a:solidFill>
              <a:srgbClr val="9CE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Randomize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199347" y="1988839"/>
            <a:ext cx="1440160" cy="675075"/>
          </a:xfrm>
          <a:prstGeom prst="roundRect">
            <a:avLst/>
          </a:prstGeom>
          <a:solidFill>
            <a:srgbClr val="9CE0BE"/>
          </a:solidFill>
          <a:ln>
            <a:solidFill>
              <a:srgbClr val="9CE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Sort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591780" y="2258870"/>
            <a:ext cx="450050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4809459" y="2207257"/>
            <a:ext cx="450050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86535" y="3031926"/>
            <a:ext cx="220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怎么设计程序？</a:t>
            </a:r>
            <a:endParaRPr lang="zh-CN" altLang="en-US" dirty="0"/>
          </a:p>
        </p:txBody>
      </p:sp>
      <p:sp>
        <p:nvSpPr>
          <p:cNvPr id="22" name="灯片编号占位符 7"/>
          <p:cNvSpPr txBox="1">
            <a:spLocks/>
          </p:cNvSpPr>
          <p:nvPr/>
        </p:nvSpPr>
        <p:spPr>
          <a:xfrm>
            <a:off x="8712460" y="6497200"/>
            <a:ext cx="405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24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41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8" grpId="0" animBg="1"/>
      <p:bldP spid="28" grpId="1" animBg="1"/>
      <p:bldP spid="29" grpId="0" animBg="1"/>
      <p:bldP spid="29" grpId="1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227" y="785899"/>
            <a:ext cx="9006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</a:rPr>
              <a:t>Generate a random array a[N], sort it in descending order, then randomize it.</a:t>
            </a:r>
          </a:p>
        </p:txBody>
      </p:sp>
      <p:sp>
        <p:nvSpPr>
          <p:cNvPr id="22" name="灯片编号占位符 7"/>
          <p:cNvSpPr txBox="1">
            <a:spLocks/>
          </p:cNvSpPr>
          <p:nvPr/>
        </p:nvSpPr>
        <p:spPr>
          <a:xfrm>
            <a:off x="8712460" y="6497200"/>
            <a:ext cx="405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25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6" idx="3"/>
            <a:endCxn id="33" idx="1"/>
          </p:cNvCxnSpPr>
          <p:nvPr/>
        </p:nvCxnSpPr>
        <p:spPr>
          <a:xfrm flipV="1">
            <a:off x="2051720" y="2045097"/>
            <a:ext cx="675076" cy="544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6"/>
          <a:stretch/>
        </p:blipFill>
        <p:spPr>
          <a:xfrm>
            <a:off x="641948" y="2403160"/>
            <a:ext cx="1409772" cy="37379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10" y="1850104"/>
            <a:ext cx="2965602" cy="476274"/>
          </a:xfrm>
          <a:prstGeom prst="rect">
            <a:avLst/>
          </a:prstGeom>
        </p:spPr>
      </p:pic>
      <p:sp>
        <p:nvSpPr>
          <p:cNvPr id="30" name="圆角矩形 29"/>
          <p:cNvSpPr/>
          <p:nvPr/>
        </p:nvSpPr>
        <p:spPr>
          <a:xfrm>
            <a:off x="641948" y="2292624"/>
            <a:ext cx="1395155" cy="562563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2726796" y="1763815"/>
            <a:ext cx="3060340" cy="562563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2681789" y="2855187"/>
            <a:ext cx="4905545" cy="562563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30" idx="3"/>
            <a:endCxn id="39" idx="1"/>
          </p:cNvCxnSpPr>
          <p:nvPr/>
        </p:nvCxnSpPr>
        <p:spPr>
          <a:xfrm>
            <a:off x="2037103" y="2573906"/>
            <a:ext cx="644686" cy="56256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581" b="13945"/>
          <a:stretch/>
        </p:blipFill>
        <p:spPr>
          <a:xfrm>
            <a:off x="2700665" y="2954920"/>
            <a:ext cx="4708545" cy="327887"/>
          </a:xfrm>
          <a:prstGeom prst="rect">
            <a:avLst/>
          </a:prstGeom>
        </p:spPr>
      </p:pic>
      <p:cxnSp>
        <p:nvCxnSpPr>
          <p:cNvPr id="44" name="直接箭头连接符 43"/>
          <p:cNvCxnSpPr>
            <a:endCxn id="45" idx="1"/>
          </p:cNvCxnSpPr>
          <p:nvPr/>
        </p:nvCxnSpPr>
        <p:spPr>
          <a:xfrm>
            <a:off x="2044412" y="2623772"/>
            <a:ext cx="656253" cy="185159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2700665" y="4194085"/>
            <a:ext cx="4905545" cy="562563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9"/>
          <a:stretch/>
        </p:blipFill>
        <p:spPr>
          <a:xfrm>
            <a:off x="2906815" y="4284095"/>
            <a:ext cx="3575234" cy="42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6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6515" y="638690"/>
            <a:ext cx="580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 the output will be?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3587934" cy="37974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5" y="5184195"/>
            <a:ext cx="1943200" cy="5461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45" y="5188358"/>
            <a:ext cx="2013053" cy="6477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90" y="1268760"/>
            <a:ext cx="5493032" cy="314976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12813" y="2708920"/>
            <a:ext cx="85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dirty="0" smtClean="0"/>
              <a:t> = 3; 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871700" y="3120830"/>
            <a:ext cx="85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 = 5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871700" y="35081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dirty="0" smtClean="0"/>
              <a:t> = 3 + 1 = 4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871700" y="2733496"/>
            <a:ext cx="102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 = 4</a:t>
            </a:r>
            <a:endParaRPr lang="zh-CN" altLang="en-US" dirty="0"/>
          </a:p>
        </p:txBody>
      </p:sp>
      <p:sp>
        <p:nvSpPr>
          <p:cNvPr id="12" name="灯片编号占位符 7"/>
          <p:cNvSpPr txBox="1">
            <a:spLocks/>
          </p:cNvSpPr>
          <p:nvPr/>
        </p:nvSpPr>
        <p:spPr>
          <a:xfrm>
            <a:off x="8712460" y="6497200"/>
            <a:ext cx="405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3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6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1133745"/>
            <a:ext cx="2940201" cy="49215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6515" y="638690"/>
            <a:ext cx="859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Calculate s=1+1/2+1/3+…+1/10;  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81890" y="1583795"/>
            <a:ext cx="459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Anything wrong?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149080"/>
            <a:ext cx="1468962" cy="3600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30" y="2888940"/>
            <a:ext cx="2775093" cy="11176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444" y="4496343"/>
            <a:ext cx="3530781" cy="1130358"/>
          </a:xfrm>
          <a:prstGeom prst="rect">
            <a:avLst/>
          </a:prstGeom>
        </p:spPr>
      </p:pic>
      <p:sp>
        <p:nvSpPr>
          <p:cNvPr id="10" name="灯片编号占位符 7"/>
          <p:cNvSpPr txBox="1">
            <a:spLocks/>
          </p:cNvSpPr>
          <p:nvPr/>
        </p:nvSpPr>
        <p:spPr>
          <a:xfrm>
            <a:off x="8712460" y="6497200"/>
            <a:ext cx="405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4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6575" y="863715"/>
            <a:ext cx="405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 Select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5553" y="1450376"/>
            <a:ext cx="3696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1.Which one can represent a legal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character?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 smtClean="0"/>
              <a:t>68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 smtClean="0"/>
              <a:t>‘\010’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 smtClean="0"/>
              <a:t>D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 smtClean="0"/>
              <a:t>“B”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5553" y="446411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915" y="1373131"/>
            <a:ext cx="3880049" cy="163838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312235" y="3203975"/>
            <a:ext cx="72553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2. Run the above code and input from keyboard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6565,66&lt;enter&gt;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The output will be:</a:t>
            </a:r>
          </a:p>
          <a:p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 smtClean="0"/>
              <a:t>6,5,6,5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 smtClean="0"/>
              <a:t>6,5,A,B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 smtClean="0"/>
              <a:t>6,5,65,66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 smtClean="0"/>
              <a:t>6,5,6,6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84612" y="45804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887035" y="2393885"/>
            <a:ext cx="2250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012160" y="2399710"/>
            <a:ext cx="2250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452320" y="3519010"/>
            <a:ext cx="10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202070" y="2393885"/>
            <a:ext cx="14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327195" y="2393885"/>
            <a:ext cx="2250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7722350" y="3519010"/>
            <a:ext cx="2250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929385" y="3519010"/>
            <a:ext cx="10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5517105" y="2393885"/>
            <a:ext cx="10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灯片编号占位符 7"/>
          <p:cNvSpPr txBox="1">
            <a:spLocks/>
          </p:cNvSpPr>
          <p:nvPr/>
        </p:nvSpPr>
        <p:spPr>
          <a:xfrm>
            <a:off x="8712460" y="6497200"/>
            <a:ext cx="405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5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0.02708 -4.07407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03698 -0.0009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01389 -4.44444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7 -4.07407E-6 L 0.01961 -4.0740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03698 -0.00092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6515" y="638690"/>
            <a:ext cx="580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 the output will be?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45" y="5188358"/>
            <a:ext cx="2013053" cy="6477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94" y="1012701"/>
            <a:ext cx="8001411" cy="48325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6535" y="5845299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 from keyboard: </a:t>
            </a:r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enter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2+3+1 (enter)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71" y="5634245"/>
            <a:ext cx="2711589" cy="1174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42" y="4931169"/>
            <a:ext cx="2768742" cy="180984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690055" y="5310225"/>
            <a:ext cx="108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71319" y="6039290"/>
            <a:ext cx="366066" cy="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71319" y="5495095"/>
            <a:ext cx="108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68143" y="6219310"/>
            <a:ext cx="369242" cy="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668143" y="5679965"/>
            <a:ext cx="108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668143" y="6399330"/>
            <a:ext cx="369242" cy="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668143" y="5859985"/>
            <a:ext cx="108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679626" y="6578635"/>
            <a:ext cx="108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7"/>
          <p:cNvSpPr txBox="1">
            <a:spLocks/>
          </p:cNvSpPr>
          <p:nvPr/>
        </p:nvSpPr>
        <p:spPr>
          <a:xfrm>
            <a:off x="8712460" y="6497200"/>
            <a:ext cx="405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6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92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6585" y="863715"/>
            <a:ext cx="614174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000" dirty="0" smtClean="0">
              <a:latin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</a:rPr>
              <a:t>There is a declaration: 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int</a:t>
            </a:r>
            <a:r>
              <a:rPr lang="en-US" altLang="zh-CN" sz="2000" dirty="0" smtClean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(*p</a:t>
            </a:r>
            <a:r>
              <a:rPr lang="en-US" altLang="zh-CN" sz="2000" dirty="0" smtClean="0">
                <a:latin typeface="Arial" panose="020B0604020202020204" pitchFamily="34" charset="0"/>
              </a:rPr>
              <a:t>)(), which one is right?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dirty="0" smtClean="0"/>
              <a:t>p is a pointer variable that points to a 1D array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dirty="0" smtClean="0"/>
              <a:t>p is a </a:t>
            </a:r>
            <a:r>
              <a:rPr lang="en-US" altLang="zh-CN" dirty="0"/>
              <a:t>pointer variable that points to</a:t>
            </a:r>
            <a:r>
              <a:rPr lang="en-US" altLang="zh-CN" dirty="0" smtClean="0"/>
              <a:t> an integer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dirty="0"/>
              <a:t>p is a pointer variable that points to a function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that returns an integer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 startAt="4"/>
            </a:pPr>
            <a:r>
              <a:rPr lang="en-US" altLang="zh-CN" sz="2000" dirty="0" smtClean="0"/>
              <a:t>None of the above is right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7092280" y="419408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2400" y="13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6575" y="863715"/>
            <a:ext cx="405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 Select</a:t>
            </a:r>
            <a:endParaRPr lang="zh-CN" altLang="en-US" dirty="0"/>
          </a:p>
        </p:txBody>
      </p:sp>
      <p:sp>
        <p:nvSpPr>
          <p:cNvPr id="8" name="灯片编号占位符 7"/>
          <p:cNvSpPr txBox="1">
            <a:spLocks/>
          </p:cNvSpPr>
          <p:nvPr/>
        </p:nvSpPr>
        <p:spPr>
          <a:xfrm>
            <a:off x="8712460" y="6497200"/>
            <a:ext cx="405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7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6575" y="1538790"/>
            <a:ext cx="688576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</a:rPr>
              <a:t>The declaration: 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int</a:t>
            </a:r>
            <a:r>
              <a:rPr lang="en-US" altLang="zh-CN" sz="2000" dirty="0" smtClean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*f</a:t>
            </a:r>
            <a:r>
              <a:rPr lang="en-US" altLang="zh-CN" sz="2000" dirty="0" smtClean="0">
                <a:latin typeface="Arial" panose="020B0604020202020204" pitchFamily="34" charset="0"/>
              </a:rPr>
              <a:t>() means: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2000" dirty="0" smtClean="0"/>
              <a:t>a pointer variable that points to a function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2000" dirty="0" smtClean="0"/>
              <a:t>a pointer that points to a row of a 2D array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C</a:t>
            </a:r>
            <a:r>
              <a:rPr lang="en-US" altLang="zh-CN" sz="2000" dirty="0" smtClean="0"/>
              <a:t>. </a:t>
            </a:r>
            <a:r>
              <a:rPr lang="en-US" altLang="zh-CN" sz="2000" dirty="0"/>
              <a:t>a</a:t>
            </a:r>
            <a:r>
              <a:rPr lang="en-US" altLang="zh-CN" sz="2000" dirty="0" smtClean="0"/>
              <a:t> function that returns a pointer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D</a:t>
            </a:r>
            <a:r>
              <a:rPr lang="en-US" altLang="zh-CN" sz="2000" dirty="0" smtClean="0"/>
              <a:t>. </a:t>
            </a:r>
            <a:r>
              <a:rPr lang="en-US" altLang="zh-CN" sz="2000" dirty="0"/>
              <a:t>a pointer variable that points to an </a:t>
            </a:r>
            <a:r>
              <a:rPr lang="en-US" altLang="zh-CN" sz="2000" dirty="0" smtClean="0"/>
              <a:t>integer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7227295" y="55892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575" y="863715"/>
            <a:ext cx="405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 Select</a:t>
            </a:r>
            <a:endParaRPr lang="zh-CN" altLang="en-US" dirty="0"/>
          </a:p>
        </p:txBody>
      </p:sp>
      <p:sp>
        <p:nvSpPr>
          <p:cNvPr id="7" name="灯片编号占位符 7"/>
          <p:cNvSpPr txBox="1">
            <a:spLocks/>
          </p:cNvSpPr>
          <p:nvPr/>
        </p:nvSpPr>
        <p:spPr>
          <a:xfrm>
            <a:off x="8712460" y="6497200"/>
            <a:ext cx="405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8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7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6586" y="863715"/>
            <a:ext cx="787587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 smtClean="0">
              <a:latin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</a:rPr>
              <a:t>Which one is wrong?</a:t>
            </a:r>
          </a:p>
          <a:p>
            <a:endParaRPr lang="en-US" altLang="zh-CN" sz="2000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600" dirty="0" smtClean="0"/>
              <a:t>A pointer variable can only points to variables of one data type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600" dirty="0"/>
              <a:t>The number of bytes a pointer variable occupies equals to the number of bytes that the variable it points to occupies</a:t>
            </a:r>
            <a:r>
              <a:rPr lang="en-US" altLang="zh-CN" sz="16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600" dirty="0" smtClean="0"/>
              <a:t>A pointer variable has to be initialized before use.</a:t>
            </a:r>
            <a:r>
              <a:rPr lang="en-US" altLang="zh-CN" sz="1600" dirty="0"/>
              <a:t> If not, the result will be </a:t>
            </a:r>
            <a:r>
              <a:rPr lang="en-US" altLang="zh-CN" sz="1600" dirty="0" smtClean="0"/>
              <a:t>unknown. It can be initialized as NULL.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317305" y="4869160"/>
            <a:ext cx="85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2400" y="13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6575" y="863715"/>
            <a:ext cx="405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 Select</a:t>
            </a:r>
            <a:endParaRPr lang="zh-CN" altLang="en-US" dirty="0"/>
          </a:p>
        </p:txBody>
      </p:sp>
      <p:sp>
        <p:nvSpPr>
          <p:cNvPr id="8" name="灯片编号占位符 7"/>
          <p:cNvSpPr txBox="1">
            <a:spLocks/>
          </p:cNvSpPr>
          <p:nvPr/>
        </p:nvSpPr>
        <p:spPr>
          <a:xfrm>
            <a:off x="8712460" y="6497200"/>
            <a:ext cx="405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D2822F-7577-4079-9AD2-51F19AC5FD8F}" type="slidenum">
              <a:rPr lang="zh-CN" altLang="en-US" b="0" smtClean="0">
                <a:solidFill>
                  <a:schemeClr val="tx1"/>
                </a:solidFill>
              </a:rPr>
              <a:pPr/>
              <a:t>9</a:t>
            </a:fld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5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e0705b627b44364e33fb5e040229934c321c649"/>
  <p:tag name="ISPRING_SCORM_RATE_SLIDES" val="0"/>
  <p:tag name="ISPRING_SCORM_RATE_QUIZZES" val="0"/>
  <p:tag name="ISPRING_SCORM_PASSING_SCORE" val="0.0000000000"/>
  <p:tag name="GENSWF_OUTPUT_FILE_NAME" val="掌柜近作欧美范58美元模板"/>
  <p:tag name="ISPRING_RESOURCE_PATHS_HASH_2" val="2fdf77c5d37e409c43b411dc42797cefddb5b8a"/>
</p:tagLst>
</file>

<file path=ppt/theme/theme1.xml><?xml version="1.0" encoding="utf-8"?>
<a:theme xmlns:a="http://schemas.openxmlformats.org/drawingml/2006/main" name="藏珠馆 Wholehr.taobao.com 原创商务模板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16882</TotalTime>
  <Words>1090</Words>
  <Application>Microsoft Office PowerPoint</Application>
  <PresentationFormat>全屏显示(4:3)</PresentationFormat>
  <Paragraphs>181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Calibri</vt:lpstr>
      <vt:lpstr>Verdana</vt:lpstr>
      <vt:lpstr>藏珠馆 Wholehr.taobao.com 原创商务模板</vt:lpstr>
      <vt:lpstr>The C Programming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程序填空（韩信点兵）</vt:lpstr>
      <vt:lpstr>程序填空（韩信点兵）</vt:lpstr>
      <vt:lpstr>程序填空（韩信点兵）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ylmf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藏珠馆 WholeHR.taobao.com</dc:creator>
  <cp:lastModifiedBy>FAN Xiaoya</cp:lastModifiedBy>
  <cp:revision>867</cp:revision>
  <dcterms:created xsi:type="dcterms:W3CDTF">2012-03-19T16:08:36Z</dcterms:created>
  <dcterms:modified xsi:type="dcterms:W3CDTF">2019-12-19T11:06:22Z</dcterms:modified>
</cp:coreProperties>
</file>