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62"/>
  </p:notesMasterIdLst>
  <p:handoutMasterIdLst>
    <p:handoutMasterId r:id="rId63"/>
  </p:handoutMasterIdLst>
  <p:sldIdLst>
    <p:sldId id="469" r:id="rId2"/>
    <p:sldId id="482" r:id="rId3"/>
    <p:sldId id="487" r:id="rId4"/>
    <p:sldId id="483" r:id="rId5"/>
    <p:sldId id="470" r:id="rId6"/>
    <p:sldId id="438" r:id="rId7"/>
    <p:sldId id="386" r:id="rId8"/>
    <p:sldId id="471" r:id="rId9"/>
    <p:sldId id="479" r:id="rId10"/>
    <p:sldId id="488" r:id="rId11"/>
    <p:sldId id="484" r:id="rId12"/>
    <p:sldId id="472" r:id="rId13"/>
    <p:sldId id="473" r:id="rId14"/>
    <p:sldId id="474" r:id="rId15"/>
    <p:sldId id="475" r:id="rId16"/>
    <p:sldId id="489" r:id="rId17"/>
    <p:sldId id="476" r:id="rId18"/>
    <p:sldId id="390" r:id="rId19"/>
    <p:sldId id="391" r:id="rId20"/>
    <p:sldId id="393" r:id="rId21"/>
    <p:sldId id="356" r:id="rId22"/>
    <p:sldId id="490" r:id="rId23"/>
    <p:sldId id="357" r:id="rId24"/>
    <p:sldId id="358" r:id="rId25"/>
    <p:sldId id="359" r:id="rId26"/>
    <p:sldId id="360" r:id="rId27"/>
    <p:sldId id="361" r:id="rId28"/>
    <p:sldId id="480" r:id="rId29"/>
    <p:sldId id="433" r:id="rId30"/>
    <p:sldId id="364" r:id="rId31"/>
    <p:sldId id="434" r:id="rId32"/>
    <p:sldId id="366" r:id="rId33"/>
    <p:sldId id="477" r:id="rId34"/>
    <p:sldId id="413" r:id="rId35"/>
    <p:sldId id="435" r:id="rId36"/>
    <p:sldId id="486" r:id="rId37"/>
    <p:sldId id="481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</p:sldIdLst>
  <p:sldSz cx="12192000" cy="6858000"/>
  <p:notesSz cx="7315200" cy="96012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 Zengyou" initials="HZ" lastIdx="1" clrIdx="0">
    <p:extLst>
      <p:ext uri="{19B8F6BF-5375-455C-9EA6-DF929625EA0E}">
        <p15:presenceInfo xmlns:p15="http://schemas.microsoft.com/office/powerpoint/2012/main" userId="c824b2c4bf6936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CC33"/>
    <a:srgbClr val="FF3300"/>
    <a:srgbClr val="FFFF00"/>
    <a:srgbClr val="FFCC00"/>
    <a:srgbClr val="CC00CC"/>
    <a:srgbClr val="FFF16B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7" autoAdjust="0"/>
    <p:restoredTop sz="83730" autoAdjust="0"/>
  </p:normalViewPr>
  <p:slideViewPr>
    <p:cSldViewPr>
      <p:cViewPr varScale="1">
        <p:scale>
          <a:sx n="92" d="100"/>
          <a:sy n="92" d="100"/>
        </p:scale>
        <p:origin x="7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 Zengyou" userId="c824b2c4bf6936a0" providerId="LiveId" clId="{671BEE8C-97E2-48C1-842A-F6EA54D651E2}"/>
    <pc:docChg chg="undo custSel addSld delSld modSld">
      <pc:chgData name="He Zengyou" userId="c824b2c4bf6936a0" providerId="LiveId" clId="{671BEE8C-97E2-48C1-842A-F6EA54D651E2}" dt="2021-08-24T12:01:57.801" v="20480" actId="1036"/>
      <pc:docMkLst>
        <pc:docMk/>
      </pc:docMkLst>
      <pc:sldChg chg="addSp delSp modSp mod delAnim modAnim">
        <pc:chgData name="He Zengyou" userId="c824b2c4bf6936a0" providerId="LiveId" clId="{671BEE8C-97E2-48C1-842A-F6EA54D651E2}" dt="2021-08-18T07:54:44.091" v="7457" actId="20577"/>
        <pc:sldMkLst>
          <pc:docMk/>
          <pc:sldMk cId="0" sldId="357"/>
        </pc:sldMkLst>
        <pc:spChg chg="add del mod">
          <ac:chgData name="He Zengyou" userId="c824b2c4bf6936a0" providerId="LiveId" clId="{671BEE8C-97E2-48C1-842A-F6EA54D651E2}" dt="2021-08-17T23:16:24.801" v="7196" actId="478"/>
          <ac:spMkLst>
            <pc:docMk/>
            <pc:sldMk cId="0" sldId="357"/>
            <ac:spMk id="3" creationId="{5649474E-D430-4EAD-8005-E9BC263BA6D9}"/>
          </ac:spMkLst>
        </pc:spChg>
        <pc:spChg chg="add mod">
          <ac:chgData name="He Zengyou" userId="c824b2c4bf6936a0" providerId="LiveId" clId="{671BEE8C-97E2-48C1-842A-F6EA54D651E2}" dt="2021-08-18T07:54:44.091" v="7457" actId="20577"/>
          <ac:spMkLst>
            <pc:docMk/>
            <pc:sldMk cId="0" sldId="357"/>
            <ac:spMk id="42" creationId="{496B26A2-14E7-4DEF-B44E-4AD49F01BC02}"/>
          </ac:spMkLst>
        </pc:spChg>
        <pc:spChg chg="mod">
          <ac:chgData name="He Zengyou" userId="c824b2c4bf6936a0" providerId="LiveId" clId="{671BEE8C-97E2-48C1-842A-F6EA54D651E2}" dt="2021-08-17T23:16:13.723" v="7194" actId="20577"/>
          <ac:spMkLst>
            <pc:docMk/>
            <pc:sldMk cId="0" sldId="357"/>
            <ac:spMk id="41985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86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87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88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89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0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1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2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3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4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5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6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7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8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9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0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1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2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3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4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5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6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7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8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9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0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1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2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3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4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5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6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7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8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9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20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1199142" creationId="{00000000-0000-0000-0000-000000000000}"/>
          </ac:spMkLst>
        </pc:spChg>
        <pc:graphicFrameChg chg="add del mod modGraphic">
          <ac:chgData name="He Zengyou" userId="c824b2c4bf6936a0" providerId="LiveId" clId="{671BEE8C-97E2-48C1-842A-F6EA54D651E2}" dt="2021-08-17T23:24:35.613" v="7308" actId="478"/>
          <ac:graphicFrameMkLst>
            <pc:docMk/>
            <pc:sldMk cId="0" sldId="357"/>
            <ac:graphicFrameMk id="4" creationId="{5F78B851-2DD9-4B5F-806F-527AF7AD4735}"/>
          </ac:graphicFrameMkLst>
        </pc:graphicFrameChg>
        <pc:graphicFrameChg chg="add mod modGraphic">
          <ac:chgData name="He Zengyou" userId="c824b2c4bf6936a0" providerId="LiveId" clId="{671BEE8C-97E2-48C1-842A-F6EA54D651E2}" dt="2021-08-17T23:31:34.545" v="7439" actId="14100"/>
          <ac:graphicFrameMkLst>
            <pc:docMk/>
            <pc:sldMk cId="0" sldId="357"/>
            <ac:graphicFrameMk id="5" creationId="{96138A70-4EA8-4892-A4D9-6BF012390DC2}"/>
          </ac:graphicFrameMkLst>
        </pc:graphicFrameChg>
        <pc:picChg chg="del">
          <ac:chgData name="He Zengyou" userId="c824b2c4bf6936a0" providerId="LiveId" clId="{671BEE8C-97E2-48C1-842A-F6EA54D651E2}" dt="2021-08-17T23:16:22.514" v="7195" actId="478"/>
          <ac:picMkLst>
            <pc:docMk/>
            <pc:sldMk cId="0" sldId="357"/>
            <ac:picMk id="42022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8T08:32:04.883" v="7892" actId="1035"/>
        <pc:sldMkLst>
          <pc:docMk/>
          <pc:sldMk cId="0" sldId="358"/>
        </pc:sldMkLst>
        <pc:spChg chg="add del mod">
          <ac:chgData name="He Zengyou" userId="c824b2c4bf6936a0" providerId="LiveId" clId="{671BEE8C-97E2-48C1-842A-F6EA54D651E2}" dt="2021-08-18T00:05:50.918" v="7445" actId="478"/>
          <ac:spMkLst>
            <pc:docMk/>
            <pc:sldMk cId="0" sldId="358"/>
            <ac:spMk id="3" creationId="{223009A0-281C-4A76-81F6-37393272B867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5" creationId="{4310BA94-68CD-45B2-A322-A5AE6913AF36}"/>
          </ac:spMkLst>
        </pc:spChg>
        <pc:spChg chg="add del mod">
          <ac:chgData name="He Zengyou" userId="c824b2c4bf6936a0" providerId="LiveId" clId="{671BEE8C-97E2-48C1-842A-F6EA54D651E2}" dt="2021-08-18T08:28:47.114" v="7814" actId="478"/>
          <ac:spMkLst>
            <pc:docMk/>
            <pc:sldMk cId="0" sldId="358"/>
            <ac:spMk id="6" creationId="{A31FB18C-62D7-430A-99C0-3E0637E19934}"/>
          </ac:spMkLst>
        </pc:spChg>
        <pc:spChg chg="add mod">
          <ac:chgData name="He Zengyou" userId="c824b2c4bf6936a0" providerId="LiveId" clId="{671BEE8C-97E2-48C1-842A-F6EA54D651E2}" dt="2021-08-18T08:31:02.857" v="7890" actId="20577"/>
          <ac:spMkLst>
            <pc:docMk/>
            <pc:sldMk cId="0" sldId="358"/>
            <ac:spMk id="42" creationId="{1AB24B5E-D8AC-4028-A3DC-6DB393ABE412}"/>
          </ac:spMkLst>
        </pc:spChg>
        <pc:spChg chg="add del mod">
          <ac:chgData name="He Zengyou" userId="c824b2c4bf6936a0" providerId="LiveId" clId="{671BEE8C-97E2-48C1-842A-F6EA54D651E2}" dt="2021-08-18T08:16:11.520" v="7525" actId="478"/>
          <ac:spMkLst>
            <pc:docMk/>
            <pc:sldMk cId="0" sldId="358"/>
            <ac:spMk id="44" creationId="{B4FF2B56-8611-484C-87D7-5424DF95780E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45" creationId="{2CB1D077-96D6-4D82-8EC5-02AB5D4F7C56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46" creationId="{2D9FC395-8651-448E-B1CF-2F4982BEC170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47" creationId="{5EC34D70-B9EC-4444-AE2B-40655DA69DE2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49" creationId="{3FF5B014-6A9D-4CAA-90AE-AB5A122B7F2C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51" creationId="{F23C4D32-EB37-4082-AEF3-A3580FCA5026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52" creationId="{AD50B19E-EFDD-47D2-B327-19336E415ECF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53" creationId="{9364A4FB-B6C0-42DC-896F-E7BDE6BCD183}"/>
          </ac:spMkLst>
        </pc:spChg>
        <pc:spChg chg="mod">
          <ac:chgData name="He Zengyou" userId="c824b2c4bf6936a0" providerId="LiveId" clId="{671BEE8C-97E2-48C1-842A-F6EA54D651E2}" dt="2021-08-18T00:06:27.375" v="7446"/>
          <ac:spMkLst>
            <pc:docMk/>
            <pc:sldMk cId="0" sldId="358"/>
            <ac:spMk id="44033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4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5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6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7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8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9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0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1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2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3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4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5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6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7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8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9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0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1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2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3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4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5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6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7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8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9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0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1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2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3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4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5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6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7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8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1201190" creationId="{00000000-0000-0000-0000-000000000000}"/>
          </ac:spMkLst>
        </pc:spChg>
        <pc:picChg chg="del">
          <ac:chgData name="He Zengyou" userId="c824b2c4bf6936a0" providerId="LiveId" clId="{671BEE8C-97E2-48C1-842A-F6EA54D651E2}" dt="2021-08-18T00:05:47.061" v="7444" actId="478"/>
          <ac:picMkLst>
            <pc:docMk/>
            <pc:sldMk cId="0" sldId="358"/>
            <ac:picMk id="44070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8T14:31:45.077" v="9014" actId="114"/>
        <pc:sldMkLst>
          <pc:docMk/>
          <pc:sldMk cId="0" sldId="359"/>
        </pc:sldMkLst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2" creationId="{11797F60-05E0-45C4-B869-221CDF0183C1}"/>
          </ac:spMkLst>
        </pc:spChg>
        <pc:spChg chg="add del mod">
          <ac:chgData name="He Zengyou" userId="c824b2c4bf6936a0" providerId="LiveId" clId="{671BEE8C-97E2-48C1-842A-F6EA54D651E2}" dt="2021-08-18T08:32:22.768" v="7894" actId="478"/>
          <ac:spMkLst>
            <pc:docMk/>
            <pc:sldMk cId="0" sldId="359"/>
            <ac:spMk id="3" creationId="{D2123E4E-E645-4764-8E38-4E0727F5EB94}"/>
          </ac:spMkLst>
        </pc:spChg>
        <pc:spChg chg="add mod">
          <ac:chgData name="He Zengyou" userId="c824b2c4bf6936a0" providerId="LiveId" clId="{671BEE8C-97E2-48C1-842A-F6EA54D651E2}" dt="2021-08-18T14:27:13.029" v="8911" actId="1035"/>
          <ac:spMkLst>
            <pc:docMk/>
            <pc:sldMk cId="0" sldId="359"/>
            <ac:spMk id="3" creationId="{EB3CC482-85BF-4A6B-A356-5D0624896479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4" creationId="{7E74811F-C986-450B-A027-FFD5D69FBDB8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5" creationId="{9BF562CA-2737-427E-82A4-D90222FE5DE9}"/>
          </ac:spMkLst>
        </pc:spChg>
        <pc:spChg chg="add del mod">
          <ac:chgData name="He Zengyou" userId="c824b2c4bf6936a0" providerId="LiveId" clId="{671BEE8C-97E2-48C1-842A-F6EA54D651E2}" dt="2021-08-18T12:50:20.659" v="8141"/>
          <ac:spMkLst>
            <pc:docMk/>
            <pc:sldMk cId="0" sldId="359"/>
            <ac:spMk id="6" creationId="{9AF4AC9E-8098-41D2-82E4-572AD1AC0598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7" creationId="{AC2F9F9B-8A6E-4C63-9023-E5F747D6E211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9" creationId="{82756EDB-2186-4E99-A216-AC70AA7278C2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10" creationId="{55A406E6-7269-4A94-8934-5628481ED01A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11" creationId="{D29BD46A-D7C2-4674-8C2B-C787B16CD687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12" creationId="{78EFF401-870E-4C52-97B7-145D0B411660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13" creationId="{5210DE6A-BA85-4793-9CDB-4B5216B3EEC2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14" creationId="{3DD29EDE-C0B8-47D9-A095-CF3577744D31}"/>
          </ac:spMkLst>
        </pc:spChg>
        <pc:spChg chg="add mod">
          <ac:chgData name="He Zengyou" userId="c824b2c4bf6936a0" providerId="LiveId" clId="{671BEE8C-97E2-48C1-842A-F6EA54D651E2}" dt="2021-08-18T14:31:45.077" v="9014" actId="114"/>
          <ac:spMkLst>
            <pc:docMk/>
            <pc:sldMk cId="0" sldId="359"/>
            <ac:spMk id="15" creationId="{684B9EBC-A683-495C-BA0B-BBF4EE50C9FE}"/>
          </ac:spMkLst>
        </pc:spChg>
        <pc:spChg chg="add mod">
          <ac:chgData name="He Zengyou" userId="c824b2c4bf6936a0" providerId="LiveId" clId="{671BEE8C-97E2-48C1-842A-F6EA54D651E2}" dt="2021-08-18T14:28:33.040" v="8940" actId="20577"/>
          <ac:spMkLst>
            <pc:docMk/>
            <pc:sldMk cId="0" sldId="359"/>
            <ac:spMk id="16" creationId="{5F3D5573-3248-4B58-B8AC-146014D9E392}"/>
          </ac:spMkLst>
        </pc:spChg>
        <pc:spChg chg="add mod">
          <ac:chgData name="He Zengyou" userId="c824b2c4bf6936a0" providerId="LiveId" clId="{671BEE8C-97E2-48C1-842A-F6EA54D651E2}" dt="2021-08-18T14:31:08.158" v="9009" actId="20577"/>
          <ac:spMkLst>
            <pc:docMk/>
            <pc:sldMk cId="0" sldId="359"/>
            <ac:spMk id="17" creationId="{42CCAD1B-FBF5-4ADF-96EB-9FFA14937703}"/>
          </ac:spMkLst>
        </pc:spChg>
        <pc:spChg chg="mod">
          <ac:chgData name="He Zengyou" userId="c824b2c4bf6936a0" providerId="LiveId" clId="{671BEE8C-97E2-48C1-842A-F6EA54D651E2}" dt="2021-08-18T08:32:30.891" v="7896"/>
          <ac:spMkLst>
            <pc:docMk/>
            <pc:sldMk cId="0" sldId="359"/>
            <ac:spMk id="46081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2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3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4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5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6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7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8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9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0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1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2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3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4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5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6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7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8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9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0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1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2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3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4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5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6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7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8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9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0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1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2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3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4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5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6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1203238" creationId="{00000000-0000-0000-0000-000000000000}"/>
          </ac:spMkLst>
        </pc:spChg>
        <pc:picChg chg="del">
          <ac:chgData name="He Zengyou" userId="c824b2c4bf6936a0" providerId="LiveId" clId="{671BEE8C-97E2-48C1-842A-F6EA54D651E2}" dt="2021-08-18T08:32:20.254" v="7893" actId="478"/>
          <ac:picMkLst>
            <pc:docMk/>
            <pc:sldMk cId="0" sldId="359"/>
            <ac:picMk id="46118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9T01:40:13.725" v="9346"/>
        <pc:sldMkLst>
          <pc:docMk/>
          <pc:sldMk cId="0" sldId="360"/>
        </pc:sldMkLst>
        <pc:spChg chg="add mod">
          <ac:chgData name="He Zengyou" userId="c824b2c4bf6936a0" providerId="LiveId" clId="{671BEE8C-97E2-48C1-842A-F6EA54D651E2}" dt="2021-08-19T01:16:29.977" v="9118" actId="20577"/>
          <ac:spMkLst>
            <pc:docMk/>
            <pc:sldMk cId="0" sldId="360"/>
            <ac:spMk id="3" creationId="{22443FF0-8936-4D44-BFE4-A1761B379A32}"/>
          </ac:spMkLst>
        </pc:spChg>
        <pc:spChg chg="add del mod">
          <ac:chgData name="He Zengyou" userId="c824b2c4bf6936a0" providerId="LiveId" clId="{671BEE8C-97E2-48C1-842A-F6EA54D651E2}" dt="2021-08-18T14:33:38.180" v="9017" actId="478"/>
          <ac:spMkLst>
            <pc:docMk/>
            <pc:sldMk cId="0" sldId="360"/>
            <ac:spMk id="3" creationId="{CA83E2BB-FED2-415B-AA69-45FC1293FB28}"/>
          </ac:spMkLst>
        </pc:spChg>
        <pc:spChg chg="add mod">
          <ac:chgData name="He Zengyou" userId="c824b2c4bf6936a0" providerId="LiveId" clId="{671BEE8C-97E2-48C1-842A-F6EA54D651E2}" dt="2021-08-19T01:29:50.516" v="9276" actId="1037"/>
          <ac:spMkLst>
            <pc:docMk/>
            <pc:sldMk cId="0" sldId="360"/>
            <ac:spMk id="9" creationId="{F92D4F9B-0864-4F29-A3CF-0BFD7370EC6D}"/>
          </ac:spMkLst>
        </pc:spChg>
        <pc:spChg chg="add del">
          <ac:chgData name="He Zengyou" userId="c824b2c4bf6936a0" providerId="LiveId" clId="{671BEE8C-97E2-48C1-842A-F6EA54D651E2}" dt="2021-08-19T01:21:39.490" v="9163" actId="478"/>
          <ac:spMkLst>
            <pc:docMk/>
            <pc:sldMk cId="0" sldId="360"/>
            <ac:spMk id="11" creationId="{201B5300-DCF9-41B2-8F40-E9590FC4B06E}"/>
          </ac:spMkLst>
        </pc:spChg>
        <pc:spChg chg="add del mod">
          <ac:chgData name="He Zengyou" userId="c824b2c4bf6936a0" providerId="LiveId" clId="{671BEE8C-97E2-48C1-842A-F6EA54D651E2}" dt="2021-08-19T01:21:52.587" v="9166" actId="478"/>
          <ac:spMkLst>
            <pc:docMk/>
            <pc:sldMk cId="0" sldId="360"/>
            <ac:spMk id="12" creationId="{366137F0-A947-4C44-8353-0FEC8184A7F3}"/>
          </ac:spMkLst>
        </pc:spChg>
        <pc:spChg chg="add mod">
          <ac:chgData name="He Zengyou" userId="c824b2c4bf6936a0" providerId="LiveId" clId="{671BEE8C-97E2-48C1-842A-F6EA54D651E2}" dt="2021-08-19T01:24:00.235" v="9212" actId="207"/>
          <ac:spMkLst>
            <pc:docMk/>
            <pc:sldMk cId="0" sldId="360"/>
            <ac:spMk id="13" creationId="{5E78D31B-F583-4B06-96F7-F3CE185E5B70}"/>
          </ac:spMkLst>
        </pc:spChg>
        <pc:spChg chg="add mod">
          <ac:chgData name="He Zengyou" userId="c824b2c4bf6936a0" providerId="LiveId" clId="{671BEE8C-97E2-48C1-842A-F6EA54D651E2}" dt="2021-08-19T01:40:00.888" v="9344" actId="1038"/>
          <ac:spMkLst>
            <pc:docMk/>
            <pc:sldMk cId="0" sldId="360"/>
            <ac:spMk id="15" creationId="{EAC79003-04D4-4F12-9899-00FEC9FCEFFF}"/>
          </ac:spMkLst>
        </pc:spChg>
        <pc:spChg chg="add mod">
          <ac:chgData name="He Zengyou" userId="c824b2c4bf6936a0" providerId="LiveId" clId="{671BEE8C-97E2-48C1-842A-F6EA54D651E2}" dt="2021-08-19T01:30:02.988" v="9278" actId="14100"/>
          <ac:spMkLst>
            <pc:docMk/>
            <pc:sldMk cId="0" sldId="360"/>
            <ac:spMk id="16" creationId="{31FD6FE2-225F-46BD-9B4F-D6A8A1ACF2E7}"/>
          </ac:spMkLst>
        </pc:spChg>
        <pc:spChg chg="add mod">
          <ac:chgData name="He Zengyou" userId="c824b2c4bf6936a0" providerId="LiveId" clId="{671BEE8C-97E2-48C1-842A-F6EA54D651E2}" dt="2021-08-19T01:39:59.685" v="9343" actId="1038"/>
          <ac:spMkLst>
            <pc:docMk/>
            <pc:sldMk cId="0" sldId="360"/>
            <ac:spMk id="19" creationId="{0F9EDD40-5782-42AC-9C0C-5C58B31B7813}"/>
          </ac:spMkLst>
        </pc:spChg>
        <pc:spChg chg="mod">
          <ac:chgData name="He Zengyou" userId="c824b2c4bf6936a0" providerId="LiveId" clId="{671BEE8C-97E2-48C1-842A-F6EA54D651E2}" dt="2021-08-18T14:33:49.729" v="9019"/>
          <ac:spMkLst>
            <pc:docMk/>
            <pc:sldMk cId="0" sldId="360"/>
            <ac:spMk id="48129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5.567" v="9016" actId="478"/>
          <ac:spMkLst>
            <pc:docMk/>
            <pc:sldMk cId="0" sldId="360"/>
            <ac:spMk id="48130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1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2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3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4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5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6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7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8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9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0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1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2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3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4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5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6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7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8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9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0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1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2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3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4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5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6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7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8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9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60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61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62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63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64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1205286" creationId="{00000000-0000-0000-0000-000000000000}"/>
          </ac:spMkLst>
        </pc:spChg>
        <pc:picChg chg="add mod">
          <ac:chgData name="He Zengyou" userId="c824b2c4bf6936a0" providerId="LiveId" clId="{671BEE8C-97E2-48C1-842A-F6EA54D651E2}" dt="2021-08-19T01:23:13.293" v="9206" actId="1037"/>
          <ac:picMkLst>
            <pc:docMk/>
            <pc:sldMk cId="0" sldId="360"/>
            <ac:picMk id="4" creationId="{2F06B1EC-0630-43D1-8A66-866C9F849BD6}"/>
          </ac:picMkLst>
        </pc:picChg>
        <pc:picChg chg="add mod">
          <ac:chgData name="He Zengyou" userId="c824b2c4bf6936a0" providerId="LiveId" clId="{671BEE8C-97E2-48C1-842A-F6EA54D651E2}" dt="2021-08-19T01:11:34.130" v="9088" actId="1037"/>
          <ac:picMkLst>
            <pc:docMk/>
            <pc:sldMk cId="0" sldId="360"/>
            <ac:picMk id="6" creationId="{8843AC90-2742-45D6-9833-EE81CA255380}"/>
          </ac:picMkLst>
        </pc:picChg>
        <pc:picChg chg="del">
          <ac:chgData name="He Zengyou" userId="c824b2c4bf6936a0" providerId="LiveId" clId="{671BEE8C-97E2-48C1-842A-F6EA54D651E2}" dt="2021-08-18T14:33:30.710" v="9015" actId="478"/>
          <ac:picMkLst>
            <pc:docMk/>
            <pc:sldMk cId="0" sldId="360"/>
            <ac:picMk id="48166" creationId="{00000000-0000-0000-0000-000000000000}"/>
          </ac:picMkLst>
        </pc:picChg>
        <pc:cxnChg chg="add del mod">
          <ac:chgData name="He Zengyou" userId="c824b2c4bf6936a0" providerId="LiveId" clId="{671BEE8C-97E2-48C1-842A-F6EA54D651E2}" dt="2021-08-19T01:22:58.904" v="9170" actId="478"/>
          <ac:cxnSpMkLst>
            <pc:docMk/>
            <pc:sldMk cId="0" sldId="360"/>
            <ac:cxnSpMk id="10" creationId="{DBCC73C1-6FB0-4EEA-9910-1E3F998E61D7}"/>
          </ac:cxnSpMkLst>
        </pc:cxnChg>
        <pc:cxnChg chg="add mod">
          <ac:chgData name="He Zengyou" userId="c824b2c4bf6936a0" providerId="LiveId" clId="{671BEE8C-97E2-48C1-842A-F6EA54D651E2}" dt="2021-08-19T01:23:09.027" v="9203" actId="1036"/>
          <ac:cxnSpMkLst>
            <pc:docMk/>
            <pc:sldMk cId="0" sldId="360"/>
            <ac:cxnSpMk id="14" creationId="{53F5DEB7-5E92-4494-920C-9918EDD5A02B}"/>
          </ac:cxnSpMkLst>
        </pc:cxnChg>
      </pc:sldChg>
      <pc:sldChg chg="addSp delSp modSp mod modAnim">
        <pc:chgData name="He Zengyou" userId="c824b2c4bf6936a0" providerId="LiveId" clId="{671BEE8C-97E2-48C1-842A-F6EA54D651E2}" dt="2021-08-19T02:26:12.135" v="9725" actId="207"/>
        <pc:sldMkLst>
          <pc:docMk/>
          <pc:sldMk cId="0" sldId="361"/>
        </pc:sldMkLst>
        <pc:spChg chg="add del mod">
          <ac:chgData name="He Zengyou" userId="c824b2c4bf6936a0" providerId="LiveId" clId="{671BEE8C-97E2-48C1-842A-F6EA54D651E2}" dt="2021-08-19T01:40:48.978" v="9348" actId="478"/>
          <ac:spMkLst>
            <pc:docMk/>
            <pc:sldMk cId="0" sldId="361"/>
            <ac:spMk id="3" creationId="{A1A38DCD-9845-4369-983B-3420E3454472}"/>
          </ac:spMkLst>
        </pc:spChg>
        <pc:spChg chg="add mod">
          <ac:chgData name="He Zengyou" userId="c824b2c4bf6936a0" providerId="LiveId" clId="{671BEE8C-97E2-48C1-842A-F6EA54D651E2}" dt="2021-08-19T01:41:01.015" v="9351" actId="1076"/>
          <ac:spMkLst>
            <pc:docMk/>
            <pc:sldMk cId="0" sldId="361"/>
            <ac:spMk id="42" creationId="{11362845-6AAC-4F8E-BF15-CD02C15D463B}"/>
          </ac:spMkLst>
        </pc:spChg>
        <pc:spChg chg="add mod">
          <ac:chgData name="He Zengyou" userId="c824b2c4bf6936a0" providerId="LiveId" clId="{671BEE8C-97E2-48C1-842A-F6EA54D651E2}" dt="2021-08-19T02:17:44.157" v="9439" actId="14100"/>
          <ac:spMkLst>
            <pc:docMk/>
            <pc:sldMk cId="0" sldId="361"/>
            <ac:spMk id="43" creationId="{5B42D8F2-C140-4FC0-9B2C-972EF858946E}"/>
          </ac:spMkLst>
        </pc:spChg>
        <pc:spChg chg="add mod">
          <ac:chgData name="He Zengyou" userId="c824b2c4bf6936a0" providerId="LiveId" clId="{671BEE8C-97E2-48C1-842A-F6EA54D651E2}" dt="2021-08-19T02:25:30.853" v="9720" actId="1036"/>
          <ac:spMkLst>
            <pc:docMk/>
            <pc:sldMk cId="0" sldId="361"/>
            <ac:spMk id="44" creationId="{FA40EF61-3BF1-4BBC-BBE2-A58F6A48D628}"/>
          </ac:spMkLst>
        </pc:spChg>
        <pc:spChg chg="add mod">
          <ac:chgData name="He Zengyou" userId="c824b2c4bf6936a0" providerId="LiveId" clId="{671BEE8C-97E2-48C1-842A-F6EA54D651E2}" dt="2021-08-19T02:26:12.135" v="9725" actId="207"/>
          <ac:spMkLst>
            <pc:docMk/>
            <pc:sldMk cId="0" sldId="361"/>
            <ac:spMk id="45" creationId="{19DEAB20-784F-4118-930B-4DDD13E3A476}"/>
          </ac:spMkLst>
        </pc:spChg>
        <pc:spChg chg="add mod">
          <ac:chgData name="He Zengyou" userId="c824b2c4bf6936a0" providerId="LiveId" clId="{671BEE8C-97E2-48C1-842A-F6EA54D651E2}" dt="2021-08-19T02:25:34.369" v="9723" actId="1036"/>
          <ac:spMkLst>
            <pc:docMk/>
            <pc:sldMk cId="0" sldId="361"/>
            <ac:spMk id="46" creationId="{572DAD00-C779-4FD8-93B8-6B3C5A89DA4B}"/>
          </ac:spMkLst>
        </pc:spChg>
        <pc:spChg chg="add del mod">
          <ac:chgData name="He Zengyou" userId="c824b2c4bf6936a0" providerId="LiveId" clId="{671BEE8C-97E2-48C1-842A-F6EA54D651E2}" dt="2021-08-19T02:21:59.784" v="9616"/>
          <ac:spMkLst>
            <pc:docMk/>
            <pc:sldMk cId="0" sldId="361"/>
            <ac:spMk id="47" creationId="{3CBD29FC-B1FC-4DDE-A627-A0C0D1D76703}"/>
          </ac:spMkLst>
        </pc:spChg>
        <pc:spChg chg="add del mod">
          <ac:chgData name="He Zengyou" userId="c824b2c4bf6936a0" providerId="LiveId" clId="{671BEE8C-97E2-48C1-842A-F6EA54D651E2}" dt="2021-08-19T02:25:20.096" v="9671" actId="478"/>
          <ac:spMkLst>
            <pc:docMk/>
            <pc:sldMk cId="0" sldId="361"/>
            <ac:spMk id="49" creationId="{1E9DB9DC-A661-407F-A5FE-F82B41FF568E}"/>
          </ac:spMkLst>
        </pc:spChg>
        <pc:spChg chg="del mod">
          <ac:chgData name="He Zengyou" userId="c824b2c4bf6936a0" providerId="LiveId" clId="{671BEE8C-97E2-48C1-842A-F6EA54D651E2}" dt="2021-08-19T01:41:00.750" v="9350"/>
          <ac:spMkLst>
            <pc:docMk/>
            <pc:sldMk cId="0" sldId="361"/>
            <ac:spMk id="50177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78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79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0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1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2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3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4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5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6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7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8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9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0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1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2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3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4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5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6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7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8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9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0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1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2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3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4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5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6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7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8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9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10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11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12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13" creationId="{00000000-0000-0000-0000-000000000000}"/>
          </ac:spMkLst>
        </pc:spChg>
        <pc:picChg chg="add mod">
          <ac:chgData name="He Zengyou" userId="c824b2c4bf6936a0" providerId="LiveId" clId="{671BEE8C-97E2-48C1-842A-F6EA54D651E2}" dt="2021-08-19T02:25:34.369" v="9723" actId="1036"/>
          <ac:picMkLst>
            <pc:docMk/>
            <pc:sldMk cId="0" sldId="361"/>
            <ac:picMk id="6" creationId="{FD6CC1B9-8CFB-4C75-9EE0-D59F9A53DB13}"/>
          </ac:picMkLst>
        </pc:picChg>
        <pc:picChg chg="del">
          <ac:chgData name="He Zengyou" userId="c824b2c4bf6936a0" providerId="LiveId" clId="{671BEE8C-97E2-48C1-842A-F6EA54D651E2}" dt="2021-08-19T01:40:45.791" v="9347" actId="478"/>
          <ac:picMkLst>
            <pc:docMk/>
            <pc:sldMk cId="0" sldId="361"/>
            <ac:picMk id="50214" creationId="{00000000-0000-0000-0000-000000000000}"/>
          </ac:picMkLst>
        </pc:picChg>
      </pc:sldChg>
      <pc:sldChg chg="addSp delSp modSp mod delAnim">
        <pc:chgData name="He Zengyou" userId="c824b2c4bf6936a0" providerId="LiveId" clId="{671BEE8C-97E2-48C1-842A-F6EA54D651E2}" dt="2021-08-20T07:53:40.476" v="12225" actId="207"/>
        <pc:sldMkLst>
          <pc:docMk/>
          <pc:sldMk cId="0" sldId="364"/>
        </pc:sldMkLst>
        <pc:spChg chg="add del mod">
          <ac:chgData name="He Zengyou" userId="c824b2c4bf6936a0" providerId="LiveId" clId="{671BEE8C-97E2-48C1-842A-F6EA54D651E2}" dt="2021-08-20T07:52:11.810" v="12219" actId="478"/>
          <ac:spMkLst>
            <pc:docMk/>
            <pc:sldMk cId="0" sldId="364"/>
            <ac:spMk id="4" creationId="{C546A243-7266-41B1-AF9B-6CD5E8593880}"/>
          </ac:spMkLst>
        </pc:spChg>
        <pc:spChg chg="add del mod">
          <ac:chgData name="He Zengyou" userId="c824b2c4bf6936a0" providerId="LiveId" clId="{671BEE8C-97E2-48C1-842A-F6EA54D651E2}" dt="2021-08-20T07:52:15.789" v="12220" actId="478"/>
          <ac:spMkLst>
            <pc:docMk/>
            <pc:sldMk cId="0" sldId="364"/>
            <ac:spMk id="6" creationId="{BFEC2DDD-96B3-418D-8F9E-D82418569DD6}"/>
          </ac:spMkLst>
        </pc:spChg>
        <pc:spChg chg="add del mod">
          <ac:chgData name="He Zengyou" userId="c824b2c4bf6936a0" providerId="LiveId" clId="{671BEE8C-97E2-48C1-842A-F6EA54D651E2}" dt="2021-08-20T07:53:13.977" v="12223" actId="478"/>
          <ac:spMkLst>
            <pc:docMk/>
            <pc:sldMk cId="0" sldId="364"/>
            <ac:spMk id="8" creationId="{F0ACC81C-C4C4-45AC-8549-162E51D1FC02}"/>
          </ac:spMkLst>
        </pc:spChg>
        <pc:spChg chg="add mod">
          <ac:chgData name="He Zengyou" userId="c824b2c4bf6936a0" providerId="LiveId" clId="{671BEE8C-97E2-48C1-842A-F6EA54D651E2}" dt="2021-08-20T07:52:29.549" v="12221"/>
          <ac:spMkLst>
            <pc:docMk/>
            <pc:sldMk cId="0" sldId="364"/>
            <ac:spMk id="16" creationId="{F16A3001-D7D9-44A0-8AEF-D24135E19758}"/>
          </ac:spMkLst>
        </pc:spChg>
        <pc:spChg chg="add del mod">
          <ac:chgData name="He Zengyou" userId="c824b2c4bf6936a0" providerId="LiveId" clId="{671BEE8C-97E2-48C1-842A-F6EA54D651E2}" dt="2021-08-20T07:53:11.613" v="12222" actId="478"/>
          <ac:spMkLst>
            <pc:docMk/>
            <pc:sldMk cId="0" sldId="364"/>
            <ac:spMk id="17" creationId="{9718DCEA-29C9-4F5E-B4B3-A063C0877E46}"/>
          </ac:spMkLst>
        </pc:spChg>
        <pc:spChg chg="add mod">
          <ac:chgData name="He Zengyou" userId="c824b2c4bf6936a0" providerId="LiveId" clId="{671BEE8C-97E2-48C1-842A-F6EA54D651E2}" dt="2021-08-20T07:53:40.476" v="12225" actId="207"/>
          <ac:spMkLst>
            <pc:docMk/>
            <pc:sldMk cId="0" sldId="364"/>
            <ac:spMk id="20" creationId="{E9245403-762D-41E9-8BAC-4FD1001DD21C}"/>
          </ac:spMkLst>
        </pc:spChg>
        <pc:spChg chg="del">
          <ac:chgData name="He Zengyou" userId="c824b2c4bf6936a0" providerId="LiveId" clId="{671BEE8C-97E2-48C1-842A-F6EA54D651E2}" dt="2021-08-20T07:52:11.810" v="12219" actId="478"/>
          <ac:spMkLst>
            <pc:docMk/>
            <pc:sldMk cId="0" sldId="364"/>
            <ac:spMk id="64649" creationId="{00000000-0000-0000-0000-000000000000}"/>
          </ac:spMkLst>
        </pc:spChg>
        <pc:spChg chg="del">
          <ac:chgData name="He Zengyou" userId="c824b2c4bf6936a0" providerId="LiveId" clId="{671BEE8C-97E2-48C1-842A-F6EA54D651E2}" dt="2021-08-20T07:52:09.029" v="12218" actId="478"/>
          <ac:spMkLst>
            <pc:docMk/>
            <pc:sldMk cId="0" sldId="364"/>
            <ac:spMk id="64650" creationId="{00000000-0000-0000-0000-000000000000}"/>
          </ac:spMkLst>
        </pc:spChg>
        <pc:spChg chg="del">
          <ac:chgData name="He Zengyou" userId="c824b2c4bf6936a0" providerId="LiveId" clId="{671BEE8C-97E2-48C1-842A-F6EA54D651E2}" dt="2021-08-20T07:52:09.029" v="12218" actId="478"/>
          <ac:spMkLst>
            <pc:docMk/>
            <pc:sldMk cId="0" sldId="364"/>
            <ac:spMk id="64651" creationId="{00000000-0000-0000-0000-000000000000}"/>
          </ac:spMkLst>
        </pc:spChg>
        <pc:spChg chg="del">
          <ac:chgData name="He Zengyou" userId="c824b2c4bf6936a0" providerId="LiveId" clId="{671BEE8C-97E2-48C1-842A-F6EA54D651E2}" dt="2021-08-20T07:52:09.029" v="12218" actId="478"/>
          <ac:spMkLst>
            <pc:docMk/>
            <pc:sldMk cId="0" sldId="364"/>
            <ac:spMk id="64654" creationId="{00000000-0000-0000-0000-000000000000}"/>
          </ac:spMkLst>
        </pc:spChg>
        <pc:spChg chg="del">
          <ac:chgData name="He Zengyou" userId="c824b2c4bf6936a0" providerId="LiveId" clId="{671BEE8C-97E2-48C1-842A-F6EA54D651E2}" dt="2021-08-20T07:52:09.029" v="12218" actId="478"/>
          <ac:spMkLst>
            <pc:docMk/>
            <pc:sldMk cId="0" sldId="364"/>
            <ac:spMk id="1210376" creationId="{00000000-0000-0000-0000-000000000000}"/>
          </ac:spMkLst>
        </pc:spChg>
        <pc:spChg chg="del">
          <ac:chgData name="He Zengyou" userId="c824b2c4bf6936a0" providerId="LiveId" clId="{671BEE8C-97E2-48C1-842A-F6EA54D651E2}" dt="2021-08-20T07:52:09.029" v="12218" actId="478"/>
          <ac:spMkLst>
            <pc:docMk/>
            <pc:sldMk cId="0" sldId="364"/>
            <ac:spMk id="1210377" creationId="{00000000-0000-0000-0000-000000000000}"/>
          </ac:spMkLst>
        </pc:spChg>
        <pc:graphicFrameChg chg="del">
          <ac:chgData name="He Zengyou" userId="c824b2c4bf6936a0" providerId="LiveId" clId="{671BEE8C-97E2-48C1-842A-F6EA54D651E2}" dt="2021-08-20T07:52:09.029" v="12218" actId="478"/>
          <ac:graphicFrameMkLst>
            <pc:docMk/>
            <pc:sldMk cId="0" sldId="364"/>
            <ac:graphicFrameMk id="64645" creationId="{00000000-0000-0000-0000-000000000000}"/>
          </ac:graphicFrameMkLst>
        </pc:graphicFrameChg>
        <pc:graphicFrameChg chg="del">
          <ac:chgData name="He Zengyou" userId="c824b2c4bf6936a0" providerId="LiveId" clId="{671BEE8C-97E2-48C1-842A-F6EA54D651E2}" dt="2021-08-20T07:52:09.029" v="12218" actId="478"/>
          <ac:graphicFrameMkLst>
            <pc:docMk/>
            <pc:sldMk cId="0" sldId="364"/>
            <ac:graphicFrameMk id="1210373" creationId="{00000000-0000-0000-0000-000000000000}"/>
          </ac:graphicFrameMkLst>
        </pc:graphicFrameChg>
        <pc:graphicFrameChg chg="del">
          <ac:chgData name="He Zengyou" userId="c824b2c4bf6936a0" providerId="LiveId" clId="{671BEE8C-97E2-48C1-842A-F6EA54D651E2}" dt="2021-08-20T07:52:09.029" v="12218" actId="478"/>
          <ac:graphicFrameMkLst>
            <pc:docMk/>
            <pc:sldMk cId="0" sldId="364"/>
            <ac:graphicFrameMk id="1210374" creationId="{00000000-0000-0000-0000-000000000000}"/>
          </ac:graphicFrameMkLst>
        </pc:graphicFrameChg>
        <pc:picChg chg="del">
          <ac:chgData name="He Zengyou" userId="c824b2c4bf6936a0" providerId="LiveId" clId="{671BEE8C-97E2-48C1-842A-F6EA54D651E2}" dt="2021-08-20T07:52:09.029" v="12218" actId="478"/>
          <ac:picMkLst>
            <pc:docMk/>
            <pc:sldMk cId="0" sldId="364"/>
            <ac:picMk id="2" creationId="{00000000-0000-0000-0000-000000000000}"/>
          </ac:picMkLst>
        </pc:picChg>
      </pc:sldChg>
      <pc:sldChg chg="addSp delSp modSp mod modAnim">
        <pc:chgData name="He Zengyou" userId="c824b2c4bf6936a0" providerId="LiveId" clId="{671BEE8C-97E2-48C1-842A-F6EA54D651E2}" dt="2021-08-22T04:01:27.988" v="13337"/>
        <pc:sldMkLst>
          <pc:docMk/>
          <pc:sldMk cId="0" sldId="366"/>
        </pc:sldMkLst>
        <pc:spChg chg="add del mod">
          <ac:chgData name="He Zengyou" userId="c824b2c4bf6936a0" providerId="LiveId" clId="{671BEE8C-97E2-48C1-842A-F6EA54D651E2}" dt="2021-08-22T03:46:59.848" v="12807" actId="478"/>
          <ac:spMkLst>
            <pc:docMk/>
            <pc:sldMk cId="0" sldId="366"/>
            <ac:spMk id="3" creationId="{DDB98083-2D71-4FC5-9A26-B784690FEDD1}"/>
          </ac:spMkLst>
        </pc:spChg>
        <pc:spChg chg="add mod">
          <ac:chgData name="He Zengyou" userId="c824b2c4bf6936a0" providerId="LiveId" clId="{671BEE8C-97E2-48C1-842A-F6EA54D651E2}" dt="2021-08-22T03:49:24.586" v="12940" actId="1036"/>
          <ac:spMkLst>
            <pc:docMk/>
            <pc:sldMk cId="0" sldId="366"/>
            <ac:spMk id="13" creationId="{07BC3F2C-EA54-4468-AA24-1A96BE21F3AB}"/>
          </ac:spMkLst>
        </pc:spChg>
        <pc:spChg chg="add mod">
          <ac:chgData name="He Zengyou" userId="c824b2c4bf6936a0" providerId="LiveId" clId="{671BEE8C-97E2-48C1-842A-F6EA54D651E2}" dt="2021-08-22T03:54:48.475" v="13022" actId="1035"/>
          <ac:spMkLst>
            <pc:docMk/>
            <pc:sldMk cId="0" sldId="366"/>
            <ac:spMk id="14" creationId="{37F25F19-A777-4166-A7CE-459DAA8A6A7C}"/>
          </ac:spMkLst>
        </pc:spChg>
        <pc:spChg chg="mod">
          <ac:chgData name="He Zengyou" userId="c824b2c4bf6936a0" providerId="LiveId" clId="{671BEE8C-97E2-48C1-842A-F6EA54D651E2}" dt="2021-08-22T03:47:11.429" v="12809"/>
          <ac:spMkLst>
            <pc:docMk/>
            <pc:sldMk cId="0" sldId="366"/>
            <ac:spMk id="65592" creationId="{00000000-0000-0000-0000-000000000000}"/>
          </ac:spMkLst>
        </pc:spChg>
        <pc:spChg chg="del">
          <ac:chgData name="He Zengyou" userId="c824b2c4bf6936a0" providerId="LiveId" clId="{671BEE8C-97E2-48C1-842A-F6EA54D651E2}" dt="2021-08-22T03:46:57.895" v="12806" actId="478"/>
          <ac:spMkLst>
            <pc:docMk/>
            <pc:sldMk cId="0" sldId="366"/>
            <ac:spMk id="65593" creationId="{00000000-0000-0000-0000-000000000000}"/>
          </ac:spMkLst>
        </pc:spChg>
        <pc:spChg chg="del">
          <ac:chgData name="He Zengyou" userId="c824b2c4bf6936a0" providerId="LiveId" clId="{671BEE8C-97E2-48C1-842A-F6EA54D651E2}" dt="2021-08-22T03:46:57.895" v="12806" actId="478"/>
          <ac:spMkLst>
            <pc:docMk/>
            <pc:sldMk cId="0" sldId="366"/>
            <ac:spMk id="65595" creationId="{00000000-0000-0000-0000-000000000000}"/>
          </ac:spMkLst>
        </pc:spChg>
        <pc:spChg chg="del">
          <ac:chgData name="He Zengyou" userId="c824b2c4bf6936a0" providerId="LiveId" clId="{671BEE8C-97E2-48C1-842A-F6EA54D651E2}" dt="2021-08-22T03:46:57.895" v="12806" actId="478"/>
          <ac:spMkLst>
            <pc:docMk/>
            <pc:sldMk cId="0" sldId="366"/>
            <ac:spMk id="65596" creationId="{00000000-0000-0000-0000-000000000000}"/>
          </ac:spMkLst>
        </pc:spChg>
        <pc:graphicFrameChg chg="del">
          <ac:chgData name="He Zengyou" userId="c824b2c4bf6936a0" providerId="LiveId" clId="{671BEE8C-97E2-48C1-842A-F6EA54D651E2}" dt="2021-08-22T03:46:57.895" v="12806" actId="478"/>
          <ac:graphicFrameMkLst>
            <pc:docMk/>
            <pc:sldMk cId="0" sldId="366"/>
            <ac:graphicFrameMk id="65591" creationId="{00000000-0000-0000-0000-000000000000}"/>
          </ac:graphicFrameMkLst>
        </pc:graphicFrameChg>
        <pc:picChg chg="add mod">
          <ac:chgData name="He Zengyou" userId="c824b2c4bf6936a0" providerId="LiveId" clId="{671BEE8C-97E2-48C1-842A-F6EA54D651E2}" dt="2021-08-22T03:56:55.144" v="13025" actId="14100"/>
          <ac:picMkLst>
            <pc:docMk/>
            <pc:sldMk cId="0" sldId="366"/>
            <ac:picMk id="5" creationId="{43BF3CEB-864D-44DC-8135-E8C531F6196B}"/>
          </ac:picMkLst>
        </pc:picChg>
        <pc:picChg chg="del">
          <ac:chgData name="He Zengyou" userId="c824b2c4bf6936a0" providerId="LiveId" clId="{671BEE8C-97E2-48C1-842A-F6EA54D651E2}" dt="2021-08-22T03:46:57.895" v="12806" actId="478"/>
          <ac:picMkLst>
            <pc:docMk/>
            <pc:sldMk cId="0" sldId="366"/>
            <ac:picMk id="65594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3:46:57.895" v="12806" actId="478"/>
          <ac:picMkLst>
            <pc:docMk/>
            <pc:sldMk cId="0" sldId="366"/>
            <ac:picMk id="65597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3:46:57.895" v="12806" actId="478"/>
          <ac:picMkLst>
            <pc:docMk/>
            <pc:sldMk cId="0" sldId="366"/>
            <ac:picMk id="65598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3:46:57.895" v="12806" actId="478"/>
          <ac:picMkLst>
            <pc:docMk/>
            <pc:sldMk cId="0" sldId="366"/>
            <ac:picMk id="65599" creationId="{00000000-0000-0000-0000-000000000000}"/>
          </ac:picMkLst>
        </pc:picChg>
        <pc:cxnChg chg="add mod">
          <ac:chgData name="He Zengyou" userId="c824b2c4bf6936a0" providerId="LiveId" clId="{671BEE8C-97E2-48C1-842A-F6EA54D651E2}" dt="2021-08-22T03:59:17.079" v="13037" actId="1036"/>
          <ac:cxnSpMkLst>
            <pc:docMk/>
            <pc:sldMk cId="0" sldId="366"/>
            <ac:cxnSpMk id="7" creationId="{CE6CE7AD-32C8-4330-A202-E23F70B7FE69}"/>
          </ac:cxnSpMkLst>
        </pc:cxnChg>
        <pc:cxnChg chg="add mod">
          <ac:chgData name="He Zengyou" userId="c824b2c4bf6936a0" providerId="LiveId" clId="{671BEE8C-97E2-48C1-842A-F6EA54D651E2}" dt="2021-08-22T03:59:28.996" v="13099" actId="1036"/>
          <ac:cxnSpMkLst>
            <pc:docMk/>
            <pc:sldMk cId="0" sldId="366"/>
            <ac:cxnSpMk id="19" creationId="{9ADC0501-8971-4E8C-8B2F-0C26114CA3F2}"/>
          </ac:cxnSpMkLst>
        </pc:cxnChg>
        <pc:cxnChg chg="add mod">
          <ac:chgData name="He Zengyou" userId="c824b2c4bf6936a0" providerId="LiveId" clId="{671BEE8C-97E2-48C1-842A-F6EA54D651E2}" dt="2021-08-22T03:59:51.483" v="13131" actId="208"/>
          <ac:cxnSpMkLst>
            <pc:docMk/>
            <pc:sldMk cId="0" sldId="366"/>
            <ac:cxnSpMk id="20" creationId="{16BF25BE-75B8-4A4D-892C-42475270D756}"/>
          </ac:cxnSpMkLst>
        </pc:cxnChg>
        <pc:cxnChg chg="add mod">
          <ac:chgData name="He Zengyou" userId="c824b2c4bf6936a0" providerId="LiveId" clId="{671BEE8C-97E2-48C1-842A-F6EA54D651E2}" dt="2021-08-22T04:00:05.540" v="13195" actId="1037"/>
          <ac:cxnSpMkLst>
            <pc:docMk/>
            <pc:sldMk cId="0" sldId="366"/>
            <ac:cxnSpMk id="21" creationId="{DF6EDC7A-5F81-4AA5-B78D-31A42EE6F833}"/>
          </ac:cxnSpMkLst>
        </pc:cxnChg>
        <pc:cxnChg chg="add mod">
          <ac:chgData name="He Zengyou" userId="c824b2c4bf6936a0" providerId="LiveId" clId="{671BEE8C-97E2-48C1-842A-F6EA54D651E2}" dt="2021-08-22T04:00:41.875" v="13269" actId="208"/>
          <ac:cxnSpMkLst>
            <pc:docMk/>
            <pc:sldMk cId="0" sldId="366"/>
            <ac:cxnSpMk id="22" creationId="{303DE9EE-40C2-4FC8-9E1B-6586DA0D4D7D}"/>
          </ac:cxnSpMkLst>
        </pc:cxnChg>
        <pc:cxnChg chg="add mod">
          <ac:chgData name="He Zengyou" userId="c824b2c4bf6936a0" providerId="LiveId" clId="{671BEE8C-97E2-48C1-842A-F6EA54D651E2}" dt="2021-08-22T04:00:53.023" v="13331" actId="1038"/>
          <ac:cxnSpMkLst>
            <pc:docMk/>
            <pc:sldMk cId="0" sldId="366"/>
            <ac:cxnSpMk id="24" creationId="{FA8AC3F8-ECDA-4FB7-B34F-A987B3947E6F}"/>
          </ac:cxnSpMkLst>
        </pc:cxnChg>
      </pc:sldChg>
      <pc:sldChg chg="addSp delSp modSp mod modAnim">
        <pc:chgData name="He Zengyou" userId="c824b2c4bf6936a0" providerId="LiveId" clId="{671BEE8C-97E2-48C1-842A-F6EA54D651E2}" dt="2021-08-12T11:32:27.158" v="2138" actId="20577"/>
        <pc:sldMkLst>
          <pc:docMk/>
          <pc:sldMk cId="0" sldId="386"/>
        </pc:sldMkLst>
        <pc:spChg chg="add del mod">
          <ac:chgData name="He Zengyou" userId="c824b2c4bf6936a0" providerId="LiveId" clId="{671BEE8C-97E2-48C1-842A-F6EA54D651E2}" dt="2021-08-12T03:39:49.184" v="1450" actId="478"/>
          <ac:spMkLst>
            <pc:docMk/>
            <pc:sldMk cId="0" sldId="386"/>
            <ac:spMk id="3" creationId="{B704B43D-000B-478A-A9BA-12A2A1E7EEDC}"/>
          </ac:spMkLst>
        </pc:spChg>
        <pc:spChg chg="add mod">
          <ac:chgData name="He Zengyou" userId="c824b2c4bf6936a0" providerId="LiveId" clId="{671BEE8C-97E2-48C1-842A-F6EA54D651E2}" dt="2021-08-12T11:32:27.158" v="2138" actId="20577"/>
          <ac:spMkLst>
            <pc:docMk/>
            <pc:sldMk cId="0" sldId="386"/>
            <ac:spMk id="26" creationId="{BAEC5D89-51BA-432E-A68E-C42D7C711739}"/>
          </ac:spMkLst>
        </pc:spChg>
        <pc:spChg chg="mod">
          <ac:chgData name="He Zengyou" userId="c824b2c4bf6936a0" providerId="LiveId" clId="{671BEE8C-97E2-48C1-842A-F6EA54D651E2}" dt="2021-08-12T03:39:29.876" v="1448"/>
          <ac:spMkLst>
            <pc:docMk/>
            <pc:sldMk cId="0" sldId="386"/>
            <ac:spMk id="21505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06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07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09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11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13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15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18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20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21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22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23" creationId="{00000000-0000-0000-0000-000000000000}"/>
          </ac:spMkLst>
        </pc:spChg>
        <pc:picChg chg="del">
          <ac:chgData name="He Zengyou" userId="c824b2c4bf6936a0" providerId="LiveId" clId="{671BEE8C-97E2-48C1-842A-F6EA54D651E2}" dt="2021-08-12T03:39:44.268" v="1449" actId="478"/>
          <ac:picMkLst>
            <pc:docMk/>
            <pc:sldMk cId="0" sldId="386"/>
            <ac:picMk id="21526" creationId="{00000000-0000-0000-0000-000000000000}"/>
          </ac:picMkLst>
        </pc:pic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08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0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4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6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7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9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24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25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16T07:37:25.841" v="6632" actId="1035"/>
        <pc:sldMkLst>
          <pc:docMk/>
          <pc:sldMk cId="0" sldId="390"/>
        </pc:sldMkLst>
        <pc:spChg chg="add del mod">
          <ac:chgData name="He Zengyou" userId="c824b2c4bf6936a0" providerId="LiveId" clId="{671BEE8C-97E2-48C1-842A-F6EA54D651E2}" dt="2021-08-16T01:32:53.593" v="6090" actId="478"/>
          <ac:spMkLst>
            <pc:docMk/>
            <pc:sldMk cId="0" sldId="390"/>
            <ac:spMk id="3" creationId="{77F979AE-7150-4F5C-83C4-E6F53855E5B2}"/>
          </ac:spMkLst>
        </pc:spChg>
        <pc:spChg chg="add mod">
          <ac:chgData name="He Zengyou" userId="c824b2c4bf6936a0" providerId="LiveId" clId="{671BEE8C-97E2-48C1-842A-F6EA54D651E2}" dt="2021-08-16T07:26:53.525" v="6408" actId="20577"/>
          <ac:spMkLst>
            <pc:docMk/>
            <pc:sldMk cId="0" sldId="390"/>
            <ac:spMk id="25" creationId="{C5DDAE19-A664-4141-99C5-15BCC24A9FD7}"/>
          </ac:spMkLst>
        </pc:spChg>
        <pc:spChg chg="add mod">
          <ac:chgData name="He Zengyou" userId="c824b2c4bf6936a0" providerId="LiveId" clId="{671BEE8C-97E2-48C1-842A-F6EA54D651E2}" dt="2021-08-16T03:34:42.033" v="6316" actId="1036"/>
          <ac:spMkLst>
            <pc:docMk/>
            <pc:sldMk cId="0" sldId="390"/>
            <ac:spMk id="27" creationId="{B17B190C-D277-402B-A96B-AD74ECE4235F}"/>
          </ac:spMkLst>
        </pc:spChg>
        <pc:spChg chg="add mod">
          <ac:chgData name="He Zengyou" userId="c824b2c4bf6936a0" providerId="LiveId" clId="{671BEE8C-97E2-48C1-842A-F6EA54D651E2}" dt="2021-08-16T03:34:42.033" v="6316" actId="1036"/>
          <ac:spMkLst>
            <pc:docMk/>
            <pc:sldMk cId="0" sldId="390"/>
            <ac:spMk id="30" creationId="{F974A3D8-F095-45B9-AD25-E8D30B72D98E}"/>
          </ac:spMkLst>
        </pc:spChg>
        <pc:spChg chg="add mod">
          <ac:chgData name="He Zengyou" userId="c824b2c4bf6936a0" providerId="LiveId" clId="{671BEE8C-97E2-48C1-842A-F6EA54D651E2}" dt="2021-08-16T03:34:42.033" v="6316" actId="1036"/>
          <ac:spMkLst>
            <pc:docMk/>
            <pc:sldMk cId="0" sldId="390"/>
            <ac:spMk id="31" creationId="{39BA3D50-C703-4FC6-AE99-1FBE25AE37F6}"/>
          </ac:spMkLst>
        </pc:spChg>
        <pc:spChg chg="add mod">
          <ac:chgData name="He Zengyou" userId="c824b2c4bf6936a0" providerId="LiveId" clId="{671BEE8C-97E2-48C1-842A-F6EA54D651E2}" dt="2021-08-16T03:34:42.033" v="6316" actId="1036"/>
          <ac:spMkLst>
            <pc:docMk/>
            <pc:sldMk cId="0" sldId="390"/>
            <ac:spMk id="32" creationId="{24F57B2A-137D-4437-BFFF-25620B6E44E4}"/>
          </ac:spMkLst>
        </pc:spChg>
        <pc:spChg chg="add mod">
          <ac:chgData name="He Zengyou" userId="c824b2c4bf6936a0" providerId="LiveId" clId="{671BEE8C-97E2-48C1-842A-F6EA54D651E2}" dt="2021-08-16T03:34:42.033" v="6316" actId="1036"/>
          <ac:spMkLst>
            <pc:docMk/>
            <pc:sldMk cId="0" sldId="390"/>
            <ac:spMk id="33" creationId="{718EB238-7B56-43C6-BBA1-B563BFAE759F}"/>
          </ac:spMkLst>
        </pc:spChg>
        <pc:spChg chg="add mod">
          <ac:chgData name="He Zengyou" userId="c824b2c4bf6936a0" providerId="LiveId" clId="{671BEE8C-97E2-48C1-842A-F6EA54D651E2}" dt="2021-08-16T03:35:21.198" v="6387" actId="20577"/>
          <ac:spMkLst>
            <pc:docMk/>
            <pc:sldMk cId="0" sldId="390"/>
            <ac:spMk id="34" creationId="{FE0004C8-B15E-4FCD-87A9-FCBD378B8DEF}"/>
          </ac:spMkLst>
        </pc:spChg>
        <pc:spChg chg="add mod">
          <ac:chgData name="He Zengyou" userId="c824b2c4bf6936a0" providerId="LiveId" clId="{671BEE8C-97E2-48C1-842A-F6EA54D651E2}" dt="2021-08-16T07:31:09.518" v="6495" actId="1036"/>
          <ac:spMkLst>
            <pc:docMk/>
            <pc:sldMk cId="0" sldId="390"/>
            <ac:spMk id="41" creationId="{C38C14F0-4956-48E7-BA4D-D55F4C1A1853}"/>
          </ac:spMkLst>
        </pc:spChg>
        <pc:spChg chg="add del mod">
          <ac:chgData name="He Zengyou" userId="c824b2c4bf6936a0" providerId="LiveId" clId="{671BEE8C-97E2-48C1-842A-F6EA54D651E2}" dt="2021-08-16T07:33:47.487" v="6582" actId="478"/>
          <ac:spMkLst>
            <pc:docMk/>
            <pc:sldMk cId="0" sldId="390"/>
            <ac:spMk id="42" creationId="{EFE500D6-75DF-42D5-8363-242AB4E21275}"/>
          </ac:spMkLst>
        </pc:spChg>
        <pc:spChg chg="add mod">
          <ac:chgData name="He Zengyou" userId="c824b2c4bf6936a0" providerId="LiveId" clId="{671BEE8C-97E2-48C1-842A-F6EA54D651E2}" dt="2021-08-16T07:37:25.841" v="6632" actId="1035"/>
          <ac:spMkLst>
            <pc:docMk/>
            <pc:sldMk cId="0" sldId="390"/>
            <ac:spMk id="44" creationId="{AC11A47D-1921-4E3D-A036-D7A30D1F4ABE}"/>
          </ac:spMkLst>
        </pc:spChg>
        <pc:spChg chg="mod">
          <ac:chgData name="He Zengyou" userId="c824b2c4bf6936a0" providerId="LiveId" clId="{671BEE8C-97E2-48C1-842A-F6EA54D651E2}" dt="2021-08-16T01:33:03.812" v="6093"/>
          <ac:spMkLst>
            <pc:docMk/>
            <pc:sldMk cId="0" sldId="390"/>
            <ac:spMk id="35841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43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45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47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49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1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4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6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7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8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9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49.002" v="6089" actId="478"/>
          <ac:spMkLst>
            <pc:docMk/>
            <pc:sldMk cId="0" sldId="390"/>
            <ac:spMk id="1173507" creationId="{00000000-0000-0000-0000-000000000000}"/>
          </ac:spMkLst>
        </pc:spChg>
        <pc:picChg chg="add mod">
          <ac:chgData name="He Zengyou" userId="c824b2c4bf6936a0" providerId="LiveId" clId="{671BEE8C-97E2-48C1-842A-F6EA54D651E2}" dt="2021-08-16T07:30:46.630" v="6487" actId="1037"/>
          <ac:picMkLst>
            <pc:docMk/>
            <pc:sldMk cId="0" sldId="390"/>
            <ac:picMk id="8" creationId="{46638B0B-80A0-460F-8D7C-78810227A322}"/>
          </ac:picMkLst>
        </pc:picChg>
        <pc:picChg chg="add del mod">
          <ac:chgData name="He Zengyou" userId="c824b2c4bf6936a0" providerId="LiveId" clId="{671BEE8C-97E2-48C1-842A-F6EA54D651E2}" dt="2021-08-16T07:28:59.623" v="6442" actId="478"/>
          <ac:picMkLst>
            <pc:docMk/>
            <pc:sldMk cId="0" sldId="390"/>
            <ac:picMk id="10" creationId="{9CD3D64F-8357-4245-A584-5D7AB570985E}"/>
          </ac:picMkLst>
        </pc:picChg>
        <pc:picChg chg="add mod">
          <ac:chgData name="He Zengyou" userId="c824b2c4bf6936a0" providerId="LiveId" clId="{671BEE8C-97E2-48C1-842A-F6EA54D651E2}" dt="2021-08-16T07:29:20.790" v="6457" actId="1037"/>
          <ac:picMkLst>
            <pc:docMk/>
            <pc:sldMk cId="0" sldId="390"/>
            <ac:picMk id="12" creationId="{F397DB2E-5AE8-492B-B811-F3D0FAC5DBB7}"/>
          </ac:picMkLst>
        </pc:picChg>
        <pc:cxnChg chg="add del">
          <ac:chgData name="He Zengyou" userId="c824b2c4bf6936a0" providerId="LiveId" clId="{671BEE8C-97E2-48C1-842A-F6EA54D651E2}" dt="2021-08-16T01:47:19.422" v="6168" actId="478"/>
          <ac:cxnSpMkLst>
            <pc:docMk/>
            <pc:sldMk cId="0" sldId="390"/>
            <ac:cxnSpMk id="6" creationId="{35A17A0E-41D4-4769-9C5B-7D7C76D3CC83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44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46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48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50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5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53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55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60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61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16T08:07:26.807" v="7154"/>
        <pc:sldMkLst>
          <pc:docMk/>
          <pc:sldMk cId="0" sldId="391"/>
        </pc:sldMkLst>
        <pc:spChg chg="add del mod">
          <ac:chgData name="He Zengyou" userId="c824b2c4bf6936a0" providerId="LiveId" clId="{671BEE8C-97E2-48C1-842A-F6EA54D651E2}" dt="2021-08-16T07:37:44.906" v="6636" actId="478"/>
          <ac:spMkLst>
            <pc:docMk/>
            <pc:sldMk cId="0" sldId="391"/>
            <ac:spMk id="3" creationId="{69F8B9AC-1F67-4230-9D71-7584843156AE}"/>
          </ac:spMkLst>
        </pc:spChg>
        <pc:spChg chg="add mod">
          <ac:chgData name="He Zengyou" userId="c824b2c4bf6936a0" providerId="LiveId" clId="{671BEE8C-97E2-48C1-842A-F6EA54D651E2}" dt="2021-08-16T08:05:09.828" v="7138" actId="1037"/>
          <ac:spMkLst>
            <pc:docMk/>
            <pc:sldMk cId="0" sldId="391"/>
            <ac:spMk id="5" creationId="{891A8FFF-E819-4370-BE54-88D3DB2EAE40}"/>
          </ac:spMkLst>
        </pc:spChg>
        <pc:spChg chg="add mod">
          <ac:chgData name="He Zengyou" userId="c824b2c4bf6936a0" providerId="LiveId" clId="{671BEE8C-97E2-48C1-842A-F6EA54D651E2}" dt="2021-08-16T07:42:04.317" v="6704" actId="5793"/>
          <ac:spMkLst>
            <pc:docMk/>
            <pc:sldMk cId="0" sldId="391"/>
            <ac:spMk id="6" creationId="{EC163134-EF9B-48C8-AF07-164DC857E0A2}"/>
          </ac:spMkLst>
        </pc:spChg>
        <pc:spChg chg="add del mod">
          <ac:chgData name="He Zengyou" userId="c824b2c4bf6936a0" providerId="LiveId" clId="{671BEE8C-97E2-48C1-842A-F6EA54D651E2}" dt="2021-08-16T07:41:45.563" v="6676" actId="478"/>
          <ac:spMkLst>
            <pc:docMk/>
            <pc:sldMk cId="0" sldId="391"/>
            <ac:spMk id="8" creationId="{A907689F-B966-4C57-8ECB-7BFDC4C6C575}"/>
          </ac:spMkLst>
        </pc:spChg>
        <pc:spChg chg="add mod">
          <ac:chgData name="He Zengyou" userId="c824b2c4bf6936a0" providerId="LiveId" clId="{671BEE8C-97E2-48C1-842A-F6EA54D651E2}" dt="2021-08-16T07:46:17.483" v="6844" actId="20577"/>
          <ac:spMkLst>
            <pc:docMk/>
            <pc:sldMk cId="0" sldId="391"/>
            <ac:spMk id="9" creationId="{00DB792D-F466-485B-A707-BBC01B8A4B76}"/>
          </ac:spMkLst>
        </pc:spChg>
        <pc:spChg chg="add mod">
          <ac:chgData name="He Zengyou" userId="c824b2c4bf6936a0" providerId="LiveId" clId="{671BEE8C-97E2-48C1-842A-F6EA54D651E2}" dt="2021-08-16T07:47:14.228" v="6876" actId="5793"/>
          <ac:spMkLst>
            <pc:docMk/>
            <pc:sldMk cId="0" sldId="391"/>
            <ac:spMk id="10" creationId="{71E1D5B2-DB51-41BE-AEBB-58317D5F4A7F}"/>
          </ac:spMkLst>
        </pc:spChg>
        <pc:spChg chg="add mod">
          <ac:chgData name="He Zengyou" userId="c824b2c4bf6936a0" providerId="LiveId" clId="{671BEE8C-97E2-48C1-842A-F6EA54D651E2}" dt="2021-08-16T07:53:28.841" v="6934" actId="1038"/>
          <ac:spMkLst>
            <pc:docMk/>
            <pc:sldMk cId="0" sldId="391"/>
            <ac:spMk id="11" creationId="{8971D916-4F2B-4634-90E7-D80B3C9CDAD2}"/>
          </ac:spMkLst>
        </pc:spChg>
        <pc:spChg chg="add mod">
          <ac:chgData name="He Zengyou" userId="c824b2c4bf6936a0" providerId="LiveId" clId="{671BEE8C-97E2-48C1-842A-F6EA54D651E2}" dt="2021-08-16T07:57:27.952" v="6972" actId="207"/>
          <ac:spMkLst>
            <pc:docMk/>
            <pc:sldMk cId="0" sldId="391"/>
            <ac:spMk id="12" creationId="{92682A06-C4B2-47EB-A737-0061459E76BC}"/>
          </ac:spMkLst>
        </pc:spChg>
        <pc:spChg chg="add del mod">
          <ac:chgData name="He Zengyou" userId="c824b2c4bf6936a0" providerId="LiveId" clId="{671BEE8C-97E2-48C1-842A-F6EA54D651E2}" dt="2021-08-16T08:02:07.907" v="7074"/>
          <ac:spMkLst>
            <pc:docMk/>
            <pc:sldMk cId="0" sldId="391"/>
            <ac:spMk id="14" creationId="{1399813F-F5C1-4557-BE6A-6CA210141090}"/>
          </ac:spMkLst>
        </pc:spChg>
        <pc:spChg chg="add del">
          <ac:chgData name="He Zengyou" userId="c824b2c4bf6936a0" providerId="LiveId" clId="{671BEE8C-97E2-48C1-842A-F6EA54D651E2}" dt="2021-08-16T08:02:12.523" v="7076" actId="22"/>
          <ac:spMkLst>
            <pc:docMk/>
            <pc:sldMk cId="0" sldId="391"/>
            <ac:spMk id="16" creationId="{1390CDD8-DFC1-4412-89F2-5DDF8B88ED0D}"/>
          </ac:spMkLst>
        </pc:spChg>
        <pc:spChg chg="add mod">
          <ac:chgData name="He Zengyou" userId="c824b2c4bf6936a0" providerId="LiveId" clId="{671BEE8C-97E2-48C1-842A-F6EA54D651E2}" dt="2021-08-16T08:03:02.743" v="7100" actId="20577"/>
          <ac:spMkLst>
            <pc:docMk/>
            <pc:sldMk cId="0" sldId="391"/>
            <ac:spMk id="17" creationId="{EE02E971-9D3E-4384-B7A8-8E836A3E7130}"/>
          </ac:spMkLst>
        </pc:spChg>
        <pc:spChg chg="add mod">
          <ac:chgData name="He Zengyou" userId="c824b2c4bf6936a0" providerId="LiveId" clId="{671BEE8C-97E2-48C1-842A-F6EA54D651E2}" dt="2021-08-16T08:04:06.210" v="7125" actId="20577"/>
          <ac:spMkLst>
            <pc:docMk/>
            <pc:sldMk cId="0" sldId="391"/>
            <ac:spMk id="18" creationId="{793BC9D9-EC48-4422-8486-4908C86DD2AA}"/>
          </ac:spMkLst>
        </pc:spChg>
        <pc:spChg chg="add mod">
          <ac:chgData name="He Zengyou" userId="c824b2c4bf6936a0" providerId="LiveId" clId="{671BEE8C-97E2-48C1-842A-F6EA54D651E2}" dt="2021-08-16T08:05:07.431" v="7136" actId="1037"/>
          <ac:spMkLst>
            <pc:docMk/>
            <pc:sldMk cId="0" sldId="391"/>
            <ac:spMk id="20" creationId="{E04E9B9A-A59F-4AEE-9AD4-5DE1B5C892A7}"/>
          </ac:spMkLst>
        </pc:spChg>
        <pc:spChg chg="mod">
          <ac:chgData name="He Zengyou" userId="c824b2c4bf6936a0" providerId="LiveId" clId="{671BEE8C-97E2-48C1-842A-F6EA54D651E2}" dt="2021-08-16T07:37:55.012" v="6637"/>
          <ac:spMkLst>
            <pc:docMk/>
            <pc:sldMk cId="0" sldId="391"/>
            <ac:spMk id="36865" creationId="{00000000-0000-0000-0000-000000000000}"/>
          </ac:spMkLst>
        </pc:spChg>
        <pc:spChg chg="del">
          <ac:chgData name="He Zengyou" userId="c824b2c4bf6936a0" providerId="LiveId" clId="{671BEE8C-97E2-48C1-842A-F6EA54D651E2}" dt="2021-08-16T07:37:43.408" v="6635" actId="478"/>
          <ac:spMkLst>
            <pc:docMk/>
            <pc:sldMk cId="0" sldId="391"/>
            <ac:spMk id="36866" creationId="{00000000-0000-0000-0000-000000000000}"/>
          </ac:spMkLst>
        </pc:spChg>
      </pc:sldChg>
      <pc:sldChg chg="addSp delSp modSp mod">
        <pc:chgData name="He Zengyou" userId="c824b2c4bf6936a0" providerId="LiveId" clId="{671BEE8C-97E2-48C1-842A-F6EA54D651E2}" dt="2021-08-16T08:19:00.670" v="7157" actId="478"/>
        <pc:sldMkLst>
          <pc:docMk/>
          <pc:sldMk cId="0" sldId="393"/>
        </pc:sldMkLst>
        <pc:spChg chg="add del mod">
          <ac:chgData name="He Zengyou" userId="c824b2c4bf6936a0" providerId="LiveId" clId="{671BEE8C-97E2-48C1-842A-F6EA54D651E2}" dt="2021-08-16T08:19:00.670" v="7157" actId="478"/>
          <ac:spMkLst>
            <pc:docMk/>
            <pc:sldMk cId="0" sldId="393"/>
            <ac:spMk id="3" creationId="{6E639A08-0309-4ED2-A7CD-8C6786C6C40E}"/>
          </ac:spMkLst>
        </pc:spChg>
        <pc:spChg chg="mod">
          <ac:chgData name="He Zengyou" userId="c824b2c4bf6936a0" providerId="LiveId" clId="{671BEE8C-97E2-48C1-842A-F6EA54D651E2}" dt="2021-08-16T08:18:53.608" v="7155"/>
          <ac:spMkLst>
            <pc:docMk/>
            <pc:sldMk cId="0" sldId="393"/>
            <ac:spMk id="37889" creationId="{00000000-0000-0000-0000-000000000000}"/>
          </ac:spMkLst>
        </pc:spChg>
        <pc:spChg chg="del">
          <ac:chgData name="He Zengyou" userId="c824b2c4bf6936a0" providerId="LiveId" clId="{671BEE8C-97E2-48C1-842A-F6EA54D651E2}" dt="2021-08-16T08:18:57.446" v="7156" actId="478"/>
          <ac:spMkLst>
            <pc:docMk/>
            <pc:sldMk cId="0" sldId="393"/>
            <ac:spMk id="37890" creationId="{00000000-0000-0000-0000-000000000000}"/>
          </ac:spMkLst>
        </pc:spChg>
      </pc:sldChg>
      <pc:sldChg chg="addSp delSp modSp mod delAnim modAnim modNotesTx">
        <pc:chgData name="He Zengyou" userId="c824b2c4bf6936a0" providerId="LiveId" clId="{671BEE8C-97E2-48C1-842A-F6EA54D651E2}" dt="2021-08-22T09:23:14.609" v="15241" actId="1036"/>
        <pc:sldMkLst>
          <pc:docMk/>
          <pc:sldMk cId="0" sldId="413"/>
        </pc:sldMkLst>
        <pc:spChg chg="add del mod">
          <ac:chgData name="He Zengyou" userId="c824b2c4bf6936a0" providerId="LiveId" clId="{671BEE8C-97E2-48C1-842A-F6EA54D651E2}" dt="2021-08-22T08:18:46.144" v="13678" actId="478"/>
          <ac:spMkLst>
            <pc:docMk/>
            <pc:sldMk cId="0" sldId="413"/>
            <ac:spMk id="3" creationId="{944E9173-0410-4C45-BD8F-3F0B2981BC2D}"/>
          </ac:spMkLst>
        </pc:spChg>
        <pc:spChg chg="add del mod">
          <ac:chgData name="He Zengyou" userId="c824b2c4bf6936a0" providerId="LiveId" clId="{671BEE8C-97E2-48C1-842A-F6EA54D651E2}" dt="2021-08-22T08:59:18.467" v="14286" actId="478"/>
          <ac:spMkLst>
            <pc:docMk/>
            <pc:sldMk cId="0" sldId="413"/>
            <ac:spMk id="4" creationId="{070B884D-0278-4F62-8A7B-4A4BBF0D9F97}"/>
          </ac:spMkLst>
        </pc:spChg>
        <pc:spChg chg="add del mod">
          <ac:chgData name="He Zengyou" userId="c824b2c4bf6936a0" providerId="LiveId" clId="{671BEE8C-97E2-48C1-842A-F6EA54D651E2}" dt="2021-08-22T08:40:13.227" v="14207"/>
          <ac:spMkLst>
            <pc:docMk/>
            <pc:sldMk cId="0" sldId="413"/>
            <ac:spMk id="5" creationId="{45B1187B-3303-47CE-B714-448CB4A8D0C7}"/>
          </ac:spMkLst>
        </pc:spChg>
        <pc:spChg chg="add del mod">
          <ac:chgData name="He Zengyou" userId="c824b2c4bf6936a0" providerId="LiveId" clId="{671BEE8C-97E2-48C1-842A-F6EA54D651E2}" dt="2021-08-22T08:59:20.158" v="14287" actId="478"/>
          <ac:spMkLst>
            <pc:docMk/>
            <pc:sldMk cId="0" sldId="413"/>
            <ac:spMk id="6" creationId="{FECB803B-2F4F-4787-82C0-EB605766910C}"/>
          </ac:spMkLst>
        </pc:spChg>
        <pc:spChg chg="add mod">
          <ac:chgData name="He Zengyou" userId="c824b2c4bf6936a0" providerId="LiveId" clId="{671BEE8C-97E2-48C1-842A-F6EA54D651E2}" dt="2021-08-22T09:23:14.609" v="15241" actId="1036"/>
          <ac:spMkLst>
            <pc:docMk/>
            <pc:sldMk cId="0" sldId="413"/>
            <ac:spMk id="12" creationId="{B0783928-7780-491E-AC53-177FA3BB8C01}"/>
          </ac:spMkLst>
        </pc:spChg>
        <pc:spChg chg="add mod">
          <ac:chgData name="He Zengyou" userId="c824b2c4bf6936a0" providerId="LiveId" clId="{671BEE8C-97E2-48C1-842A-F6EA54D651E2}" dt="2021-08-22T08:59:49.012" v="14379" actId="1035"/>
          <ac:spMkLst>
            <pc:docMk/>
            <pc:sldMk cId="0" sldId="413"/>
            <ac:spMk id="13" creationId="{7B23C978-E9F2-4F1B-9374-B9C05151D562}"/>
          </ac:spMkLst>
        </pc:spChg>
        <pc:spChg chg="add mod">
          <ac:chgData name="He Zengyou" userId="c824b2c4bf6936a0" providerId="LiveId" clId="{671BEE8C-97E2-48C1-842A-F6EA54D651E2}" dt="2021-08-22T08:59:49.012" v="14379" actId="1035"/>
          <ac:spMkLst>
            <pc:docMk/>
            <pc:sldMk cId="0" sldId="413"/>
            <ac:spMk id="14" creationId="{D0A8AB75-55A9-4E4A-89B3-03221366E572}"/>
          </ac:spMkLst>
        </pc:spChg>
        <pc:spChg chg="add mod">
          <ac:chgData name="He Zengyou" userId="c824b2c4bf6936a0" providerId="LiveId" clId="{671BEE8C-97E2-48C1-842A-F6EA54D651E2}" dt="2021-08-22T08:59:49.012" v="14379" actId="1035"/>
          <ac:spMkLst>
            <pc:docMk/>
            <pc:sldMk cId="0" sldId="413"/>
            <ac:spMk id="15" creationId="{D33CD56F-AF68-412B-9E8E-6BBA994CEA4B}"/>
          </ac:spMkLst>
        </pc:spChg>
        <pc:spChg chg="add mod">
          <ac:chgData name="He Zengyou" userId="c824b2c4bf6936a0" providerId="LiveId" clId="{671BEE8C-97E2-48C1-842A-F6EA54D651E2}" dt="2021-08-22T09:00:17.359" v="14471" actId="1038"/>
          <ac:spMkLst>
            <pc:docMk/>
            <pc:sldMk cId="0" sldId="413"/>
            <ac:spMk id="16" creationId="{226C47D7-B02B-4E68-A688-35B02E9D4710}"/>
          </ac:spMkLst>
        </pc:spChg>
        <pc:spChg chg="add mod">
          <ac:chgData name="He Zengyou" userId="c824b2c4bf6936a0" providerId="LiveId" clId="{671BEE8C-97E2-48C1-842A-F6EA54D651E2}" dt="2021-08-22T09:01:26.706" v="14540" actId="1036"/>
          <ac:spMkLst>
            <pc:docMk/>
            <pc:sldMk cId="0" sldId="413"/>
            <ac:spMk id="17" creationId="{CB109827-A2D8-4060-9CE9-3427C486752E}"/>
          </ac:spMkLst>
        </pc:spChg>
        <pc:spChg chg="add mod">
          <ac:chgData name="He Zengyou" userId="c824b2c4bf6936a0" providerId="LiveId" clId="{671BEE8C-97E2-48C1-842A-F6EA54D651E2}" dt="2021-08-22T09:03:53.468" v="15032" actId="1037"/>
          <ac:spMkLst>
            <pc:docMk/>
            <pc:sldMk cId="0" sldId="413"/>
            <ac:spMk id="18" creationId="{438D5F8C-E478-480D-A534-1FF361DA36FF}"/>
          </ac:spMkLst>
        </pc:spChg>
        <pc:spChg chg="add mod">
          <ac:chgData name="He Zengyou" userId="c824b2c4bf6936a0" providerId="LiveId" clId="{671BEE8C-97E2-48C1-842A-F6EA54D651E2}" dt="2021-08-22T09:03:44.140" v="14996" actId="1037"/>
          <ac:spMkLst>
            <pc:docMk/>
            <pc:sldMk cId="0" sldId="413"/>
            <ac:spMk id="19" creationId="{95FA4AFD-3A31-4A18-8E06-642503AD5EE9}"/>
          </ac:spMkLst>
        </pc:spChg>
        <pc:spChg chg="add mod">
          <ac:chgData name="He Zengyou" userId="c824b2c4bf6936a0" providerId="LiveId" clId="{671BEE8C-97E2-48C1-842A-F6EA54D651E2}" dt="2021-08-22T09:01:07.800" v="14502" actId="1037"/>
          <ac:spMkLst>
            <pc:docMk/>
            <pc:sldMk cId="0" sldId="413"/>
            <ac:spMk id="23" creationId="{B7297E10-1AD5-4B29-AEDB-98CAE7B7FC8E}"/>
          </ac:spMkLst>
        </pc:spChg>
        <pc:spChg chg="mod">
          <ac:chgData name="He Zengyou" userId="c824b2c4bf6936a0" providerId="LiveId" clId="{671BEE8C-97E2-48C1-842A-F6EA54D651E2}" dt="2021-08-22T08:18:57.994" v="13679"/>
          <ac:spMkLst>
            <pc:docMk/>
            <pc:sldMk cId="0" sldId="413"/>
            <ac:spMk id="71681" creationId="{00000000-0000-0000-0000-000000000000}"/>
          </ac:spMkLst>
        </pc:spChg>
        <pc:spChg chg="del">
          <ac:chgData name="He Zengyou" userId="c824b2c4bf6936a0" providerId="LiveId" clId="{671BEE8C-97E2-48C1-842A-F6EA54D651E2}" dt="2021-08-22T08:18:44.329" v="13677" actId="478"/>
          <ac:spMkLst>
            <pc:docMk/>
            <pc:sldMk cId="0" sldId="413"/>
            <ac:spMk id="71682" creationId="{00000000-0000-0000-0000-000000000000}"/>
          </ac:spMkLst>
        </pc:spChg>
        <pc:spChg chg="del">
          <ac:chgData name="He Zengyou" userId="c824b2c4bf6936a0" providerId="LiveId" clId="{671BEE8C-97E2-48C1-842A-F6EA54D651E2}" dt="2021-08-22T08:18:44.329" v="13677" actId="478"/>
          <ac:spMkLst>
            <pc:docMk/>
            <pc:sldMk cId="0" sldId="413"/>
            <ac:spMk id="71688" creationId="{00000000-0000-0000-0000-000000000000}"/>
          </ac:spMkLst>
        </pc:spChg>
        <pc:picChg chg="add del mod">
          <ac:chgData name="He Zengyou" userId="c824b2c4bf6936a0" providerId="LiveId" clId="{671BEE8C-97E2-48C1-842A-F6EA54D651E2}" dt="2021-08-22T09:02:56.943" v="14875" actId="478"/>
          <ac:picMkLst>
            <pc:docMk/>
            <pc:sldMk cId="0" sldId="413"/>
            <ac:picMk id="9" creationId="{625A19B8-A17B-48B6-A7B9-AB87A1F0EC83}"/>
          </ac:picMkLst>
        </pc:picChg>
        <pc:picChg chg="add mod">
          <ac:chgData name="He Zengyou" userId="c824b2c4bf6936a0" providerId="LiveId" clId="{671BEE8C-97E2-48C1-842A-F6EA54D651E2}" dt="2021-08-22T09:03:15.930" v="14953" actId="1038"/>
          <ac:picMkLst>
            <pc:docMk/>
            <pc:sldMk cId="0" sldId="413"/>
            <ac:picMk id="11" creationId="{C37DB900-05B8-4EF5-BF40-E786A2F298EE}"/>
          </ac:picMkLst>
        </pc:picChg>
        <pc:picChg chg="add mod">
          <ac:chgData name="He Zengyou" userId="c824b2c4bf6936a0" providerId="LiveId" clId="{671BEE8C-97E2-48C1-842A-F6EA54D651E2}" dt="2021-08-22T09:09:03.542" v="15137" actId="14100"/>
          <ac:picMkLst>
            <pc:docMk/>
            <pc:sldMk cId="0" sldId="413"/>
            <ac:picMk id="27" creationId="{C592875F-805A-4FFA-B9BE-243AE23DDD0F}"/>
          </ac:picMkLst>
        </pc:picChg>
        <pc:picChg chg="del">
          <ac:chgData name="He Zengyou" userId="c824b2c4bf6936a0" providerId="LiveId" clId="{671BEE8C-97E2-48C1-842A-F6EA54D651E2}" dt="2021-08-22T08:18:44.329" v="13677" actId="478"/>
          <ac:picMkLst>
            <pc:docMk/>
            <pc:sldMk cId="0" sldId="413"/>
            <ac:picMk id="71684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8:18:44.329" v="13677" actId="478"/>
          <ac:picMkLst>
            <pc:docMk/>
            <pc:sldMk cId="0" sldId="413"/>
            <ac:picMk id="71687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8:18:44.329" v="13677" actId="478"/>
          <ac:picMkLst>
            <pc:docMk/>
            <pc:sldMk cId="0" sldId="413"/>
            <ac:picMk id="1216516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8:18:44.329" v="13677" actId="478"/>
          <ac:picMkLst>
            <pc:docMk/>
            <pc:sldMk cId="0" sldId="413"/>
            <ac:picMk id="1216518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8:18:44.329" v="13677" actId="478"/>
          <ac:picMkLst>
            <pc:docMk/>
            <pc:sldMk cId="0" sldId="413"/>
            <ac:picMk id="1216519" creationId="{00000000-0000-0000-0000-000000000000}"/>
          </ac:picMkLst>
        </pc:picChg>
        <pc:cxnChg chg="add mod">
          <ac:chgData name="He Zengyou" userId="c824b2c4bf6936a0" providerId="LiveId" clId="{671BEE8C-97E2-48C1-842A-F6EA54D651E2}" dt="2021-08-22T09:01:57.762" v="14678" actId="1035"/>
          <ac:cxnSpMkLst>
            <pc:docMk/>
            <pc:sldMk cId="0" sldId="413"/>
            <ac:cxnSpMk id="24" creationId="{DB293FBB-5C42-4D32-B3A0-5A87FDF6DE81}"/>
          </ac:cxnSpMkLst>
        </pc:cxnChg>
        <pc:cxnChg chg="add mod">
          <ac:chgData name="He Zengyou" userId="c824b2c4bf6936a0" providerId="LiveId" clId="{671BEE8C-97E2-48C1-842A-F6EA54D651E2}" dt="2021-08-22T09:02:08.066" v="14808" actId="1037"/>
          <ac:cxnSpMkLst>
            <pc:docMk/>
            <pc:sldMk cId="0" sldId="413"/>
            <ac:cxnSpMk id="26" creationId="{F00CFADD-D72C-4F02-9829-5D7C9BE6B183}"/>
          </ac:cxnSpMkLst>
        </pc:cxnChg>
        <pc:cxnChg chg="add mod">
          <ac:chgData name="He Zengyou" userId="c824b2c4bf6936a0" providerId="LiveId" clId="{671BEE8C-97E2-48C1-842A-F6EA54D651E2}" dt="2021-08-22T09:03:28.061" v="14970" actId="14100"/>
          <ac:cxnSpMkLst>
            <pc:docMk/>
            <pc:sldMk cId="0" sldId="413"/>
            <ac:cxnSpMk id="31" creationId="{4F9B1721-3912-47F3-8F73-005DB79059D1}"/>
          </ac:cxnSpMkLst>
        </pc:cxnChg>
        <pc:cxnChg chg="add mod">
          <ac:chgData name="He Zengyou" userId="c824b2c4bf6936a0" providerId="LiveId" clId="{671BEE8C-97E2-48C1-842A-F6EA54D651E2}" dt="2021-08-22T09:08:05.724" v="15086" actId="1037"/>
          <ac:cxnSpMkLst>
            <pc:docMk/>
            <pc:sldMk cId="0" sldId="413"/>
            <ac:cxnSpMk id="33" creationId="{A96C772A-6FE0-4538-AC80-C70562A74457}"/>
          </ac:cxnSpMkLst>
        </pc:cxnChg>
        <pc:cxnChg chg="add mod">
          <ac:chgData name="He Zengyou" userId="c824b2c4bf6936a0" providerId="LiveId" clId="{671BEE8C-97E2-48C1-842A-F6EA54D651E2}" dt="2021-08-22T09:08:15.485" v="15133" actId="14100"/>
          <ac:cxnSpMkLst>
            <pc:docMk/>
            <pc:sldMk cId="0" sldId="413"/>
            <ac:cxnSpMk id="35" creationId="{820DD66B-48A9-47EC-9B0F-1862872A6723}"/>
          </ac:cxnSpMkLst>
        </pc:cxnChg>
        <pc:cxnChg chg="add mod">
          <ac:chgData name="He Zengyou" userId="c824b2c4bf6936a0" providerId="LiveId" clId="{671BEE8C-97E2-48C1-842A-F6EA54D651E2}" dt="2021-08-22T09:09:46.987" v="15234" actId="1037"/>
          <ac:cxnSpMkLst>
            <pc:docMk/>
            <pc:sldMk cId="0" sldId="413"/>
            <ac:cxnSpMk id="39" creationId="{A40A93DA-382D-471E-92F0-B62F82E1CF70}"/>
          </ac:cxnSpMkLst>
        </pc:cxnChg>
      </pc:sldChg>
      <pc:sldChg chg="addSp delSp modSp mod delAnim modAnim modNotesTx">
        <pc:chgData name="He Zengyou" userId="c824b2c4bf6936a0" providerId="LiveId" clId="{671BEE8C-97E2-48C1-842A-F6EA54D651E2}" dt="2021-08-20T07:43:02.987" v="12217"/>
        <pc:sldMkLst>
          <pc:docMk/>
          <pc:sldMk cId="0" sldId="433"/>
        </pc:sldMkLst>
        <pc:spChg chg="del">
          <ac:chgData name="He Zengyou" userId="c824b2c4bf6936a0" providerId="LiveId" clId="{671BEE8C-97E2-48C1-842A-F6EA54D651E2}" dt="2021-08-20T04:54:24.181" v="11453" actId="478"/>
          <ac:spMkLst>
            <pc:docMk/>
            <pc:sldMk cId="0" sldId="433"/>
            <ac:spMk id="3" creationId="{00000000-0000-0000-0000-000000000000}"/>
          </ac:spMkLst>
        </pc:spChg>
        <pc:spChg chg="add del mod">
          <ac:chgData name="He Zengyou" userId="c824b2c4bf6936a0" providerId="LiveId" clId="{671BEE8C-97E2-48C1-842A-F6EA54D651E2}" dt="2021-08-20T04:54:26.394" v="11454" actId="478"/>
          <ac:spMkLst>
            <pc:docMk/>
            <pc:sldMk cId="0" sldId="433"/>
            <ac:spMk id="4" creationId="{1548EADB-0CC8-48E5-98F9-18BBFFB8232C}"/>
          </ac:spMkLst>
        </pc:spChg>
        <pc:spChg chg="del">
          <ac:chgData name="He Zengyou" userId="c824b2c4bf6936a0" providerId="LiveId" clId="{671BEE8C-97E2-48C1-842A-F6EA54D651E2}" dt="2021-08-20T04:54:24.181" v="11453" actId="478"/>
          <ac:spMkLst>
            <pc:docMk/>
            <pc:sldMk cId="0" sldId="433"/>
            <ac:spMk id="16" creationId="{00000000-0000-0000-0000-000000000000}"/>
          </ac:spMkLst>
        </pc:spChg>
        <pc:spChg chg="add mod">
          <ac:chgData name="He Zengyou" userId="c824b2c4bf6936a0" providerId="LiveId" clId="{671BEE8C-97E2-48C1-842A-F6EA54D651E2}" dt="2021-08-20T04:59:29.644" v="11547" actId="1036"/>
          <ac:spMkLst>
            <pc:docMk/>
            <pc:sldMk cId="0" sldId="433"/>
            <ac:spMk id="19" creationId="{B51F1103-8DB6-4DF2-9A50-315DDA8EECDA}"/>
          </ac:spMkLst>
        </pc:spChg>
        <pc:spChg chg="add mod">
          <ac:chgData name="He Zengyou" userId="c824b2c4bf6936a0" providerId="LiveId" clId="{671BEE8C-97E2-48C1-842A-F6EA54D651E2}" dt="2021-08-20T07:37:32.558" v="12048" actId="1036"/>
          <ac:spMkLst>
            <pc:docMk/>
            <pc:sldMk cId="0" sldId="433"/>
            <ac:spMk id="20" creationId="{B8125A28-6A1C-4BD7-AEF2-643E81876C79}"/>
          </ac:spMkLst>
        </pc:spChg>
        <pc:spChg chg="add mod">
          <ac:chgData name="He Zengyou" userId="c824b2c4bf6936a0" providerId="LiveId" clId="{671BEE8C-97E2-48C1-842A-F6EA54D651E2}" dt="2021-08-20T07:37:37.809" v="12053" actId="1035"/>
          <ac:spMkLst>
            <pc:docMk/>
            <pc:sldMk cId="0" sldId="433"/>
            <ac:spMk id="21" creationId="{7C21DA23-55E7-4E47-9CFA-693DE0EFB236}"/>
          </ac:spMkLst>
        </pc:spChg>
        <pc:spChg chg="add mod">
          <ac:chgData name="He Zengyou" userId="c824b2c4bf6936a0" providerId="LiveId" clId="{671BEE8C-97E2-48C1-842A-F6EA54D651E2}" dt="2021-08-20T07:37:37.809" v="12053" actId="1035"/>
          <ac:spMkLst>
            <pc:docMk/>
            <pc:sldMk cId="0" sldId="433"/>
            <ac:spMk id="22" creationId="{7BBB4EDA-9BBD-403D-89A5-C3562DD47A54}"/>
          </ac:spMkLst>
        </pc:spChg>
        <pc:spChg chg="add del mod">
          <ac:chgData name="He Zengyou" userId="c824b2c4bf6936a0" providerId="LiveId" clId="{671BEE8C-97E2-48C1-842A-F6EA54D651E2}" dt="2021-08-20T07:30:17.776" v="11763" actId="478"/>
          <ac:spMkLst>
            <pc:docMk/>
            <pc:sldMk cId="0" sldId="433"/>
            <ac:spMk id="24" creationId="{1A8E8F83-7DCF-43E6-AC7F-35058B56C241}"/>
          </ac:spMkLst>
        </pc:spChg>
        <pc:spChg chg="add mod">
          <ac:chgData name="He Zengyou" userId="c824b2c4bf6936a0" providerId="LiveId" clId="{671BEE8C-97E2-48C1-842A-F6EA54D651E2}" dt="2021-08-20T07:37:37.809" v="12053" actId="1035"/>
          <ac:spMkLst>
            <pc:docMk/>
            <pc:sldMk cId="0" sldId="433"/>
            <ac:spMk id="25" creationId="{A8829763-9DAC-4A19-B3C1-11DBFE6621FB}"/>
          </ac:spMkLst>
        </pc:spChg>
        <pc:spChg chg="add mod">
          <ac:chgData name="He Zengyou" userId="c824b2c4bf6936a0" providerId="LiveId" clId="{671BEE8C-97E2-48C1-842A-F6EA54D651E2}" dt="2021-08-20T07:37:37.809" v="12053" actId="1035"/>
          <ac:spMkLst>
            <pc:docMk/>
            <pc:sldMk cId="0" sldId="433"/>
            <ac:spMk id="26" creationId="{D54F986B-63B3-49DD-A61E-46F3C35785D5}"/>
          </ac:spMkLst>
        </pc:spChg>
        <pc:spChg chg="add del">
          <ac:chgData name="He Zengyou" userId="c824b2c4bf6936a0" providerId="LiveId" clId="{671BEE8C-97E2-48C1-842A-F6EA54D651E2}" dt="2021-08-20T07:37:26.095" v="12045" actId="478"/>
          <ac:spMkLst>
            <pc:docMk/>
            <pc:sldMk cId="0" sldId="433"/>
            <ac:spMk id="30" creationId="{6CF02774-546C-4B9A-A3C3-90CA7179019E}"/>
          </ac:spMkLst>
        </pc:spChg>
        <pc:spChg chg="add mod">
          <ac:chgData name="He Zengyou" userId="c824b2c4bf6936a0" providerId="LiveId" clId="{671BEE8C-97E2-48C1-842A-F6EA54D651E2}" dt="2021-08-20T07:38:11.991" v="12104" actId="14100"/>
          <ac:spMkLst>
            <pc:docMk/>
            <pc:sldMk cId="0" sldId="433"/>
            <ac:spMk id="31" creationId="{6FEA4EB7-1A32-4EB8-8504-02D5890BDC29}"/>
          </ac:spMkLst>
        </pc:spChg>
        <pc:spChg chg="add mod">
          <ac:chgData name="He Zengyou" userId="c824b2c4bf6936a0" providerId="LiveId" clId="{671BEE8C-97E2-48C1-842A-F6EA54D651E2}" dt="2021-08-20T07:41:08.424" v="12207" actId="14100"/>
          <ac:spMkLst>
            <pc:docMk/>
            <pc:sldMk cId="0" sldId="433"/>
            <ac:spMk id="32" creationId="{12328467-A504-4BEA-ACB7-CCB9672920E1}"/>
          </ac:spMkLst>
        </pc:spChg>
        <pc:spChg chg="mod">
          <ac:chgData name="He Zengyou" userId="c824b2c4bf6936a0" providerId="LiveId" clId="{671BEE8C-97E2-48C1-842A-F6EA54D651E2}" dt="2021-08-20T04:54:36.617" v="11456"/>
          <ac:spMkLst>
            <pc:docMk/>
            <pc:sldMk cId="0" sldId="433"/>
            <ac:spMk id="53249" creationId="{00000000-0000-0000-0000-000000000000}"/>
          </ac:spMkLst>
        </pc:spChg>
        <pc:grpChg chg="del">
          <ac:chgData name="He Zengyou" userId="c824b2c4bf6936a0" providerId="LiveId" clId="{671BEE8C-97E2-48C1-842A-F6EA54D651E2}" dt="2021-08-20T04:54:24.181" v="11453" actId="478"/>
          <ac:grpSpMkLst>
            <pc:docMk/>
            <pc:sldMk cId="0" sldId="433"/>
            <ac:grpSpMk id="53252" creationId="{00000000-0000-0000-0000-000000000000}"/>
          </ac:grpSpMkLst>
        </pc:grpChg>
        <pc:picChg chg="add mod">
          <ac:chgData name="He Zengyou" userId="c824b2c4bf6936a0" providerId="LiveId" clId="{671BEE8C-97E2-48C1-842A-F6EA54D651E2}" dt="2021-08-20T07:37:37.809" v="12053" actId="1035"/>
          <ac:picMkLst>
            <pc:docMk/>
            <pc:sldMk cId="0" sldId="433"/>
            <ac:picMk id="6" creationId="{BDBFC4BC-E22A-40C5-9EC1-1C0B53A6270F}"/>
          </ac:picMkLst>
        </pc:picChg>
        <pc:picChg chg="add mod">
          <ac:chgData name="He Zengyou" userId="c824b2c4bf6936a0" providerId="LiveId" clId="{671BEE8C-97E2-48C1-842A-F6EA54D651E2}" dt="2021-08-20T07:37:41.403" v="12054" actId="1035"/>
          <ac:picMkLst>
            <pc:docMk/>
            <pc:sldMk cId="0" sldId="433"/>
            <ac:picMk id="9" creationId="{FE037B93-6040-45D3-B25E-AF22ABFF981E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13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14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15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17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18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53251" creationId="{00000000-0000-0000-0000-000000000000}"/>
          </ac:picMkLst>
        </pc:picChg>
        <pc:cxnChg chg="mod">
          <ac:chgData name="He Zengyou" userId="c824b2c4bf6936a0" providerId="LiveId" clId="{671BEE8C-97E2-48C1-842A-F6EA54D651E2}" dt="2021-08-20T04:54:24.181" v="11453" actId="478"/>
          <ac:cxnSpMkLst>
            <pc:docMk/>
            <pc:sldMk cId="0" sldId="433"/>
            <ac:cxnSpMk id="53260" creationId="{00000000-0000-0000-0000-000000000000}"/>
          </ac:cxnSpMkLst>
        </pc:cxnChg>
      </pc:sldChg>
      <pc:sldChg chg="addSp delSp modSp mod delAnim modAnim modNotesTx">
        <pc:chgData name="He Zengyou" userId="c824b2c4bf6936a0" providerId="LiveId" clId="{671BEE8C-97E2-48C1-842A-F6EA54D651E2}" dt="2021-08-22T03:46:10.407" v="12805" actId="207"/>
        <pc:sldMkLst>
          <pc:docMk/>
          <pc:sldMk cId="0" sldId="434"/>
        </pc:sldMkLst>
        <pc:spChg chg="add mod">
          <ac:chgData name="He Zengyou" userId="c824b2c4bf6936a0" providerId="LiveId" clId="{671BEE8C-97E2-48C1-842A-F6EA54D651E2}" dt="2021-08-22T03:41:05.932" v="12507" actId="1036"/>
          <ac:spMkLst>
            <pc:docMk/>
            <pc:sldMk cId="0" sldId="434"/>
            <ac:spMk id="2" creationId="{00EAE53C-D12E-4FD6-9A7F-4E0A9BED7D7B}"/>
          </ac:spMkLst>
        </pc:spChg>
        <pc:spChg chg="del">
          <ac:chgData name="He Zengyou" userId="c824b2c4bf6936a0" providerId="LiveId" clId="{671BEE8C-97E2-48C1-842A-F6EA54D651E2}" dt="2021-08-20T08:08:43.178" v="12227" actId="478"/>
          <ac:spMkLst>
            <pc:docMk/>
            <pc:sldMk cId="0" sldId="434"/>
            <ac:spMk id="3" creationId="{00000000-0000-0000-0000-000000000000}"/>
          </ac:spMkLst>
        </pc:spChg>
        <pc:spChg chg="add mod">
          <ac:chgData name="He Zengyou" userId="c824b2c4bf6936a0" providerId="LiveId" clId="{671BEE8C-97E2-48C1-842A-F6EA54D651E2}" dt="2021-08-22T03:35:51.075" v="12320" actId="20577"/>
          <ac:spMkLst>
            <pc:docMk/>
            <pc:sldMk cId="0" sldId="434"/>
            <ac:spMk id="3" creationId="{8DA1EF38-D27D-4570-B3BF-D9630A8C12E1}"/>
          </ac:spMkLst>
        </pc:spChg>
        <pc:spChg chg="add del mod">
          <ac:chgData name="He Zengyou" userId="c824b2c4bf6936a0" providerId="LiveId" clId="{671BEE8C-97E2-48C1-842A-F6EA54D651E2}" dt="2021-08-20T08:08:46.011" v="12228" actId="478"/>
          <ac:spMkLst>
            <pc:docMk/>
            <pc:sldMk cId="0" sldId="434"/>
            <ac:spMk id="4" creationId="{00CA3CED-149D-4778-8DD1-25FA89CA46C1}"/>
          </ac:spMkLst>
        </pc:spChg>
        <pc:spChg chg="add mod">
          <ac:chgData name="He Zengyou" userId="c824b2c4bf6936a0" providerId="LiveId" clId="{671BEE8C-97E2-48C1-842A-F6EA54D651E2}" dt="2021-08-22T03:38:33.461" v="12425" actId="1037"/>
          <ac:spMkLst>
            <pc:docMk/>
            <pc:sldMk cId="0" sldId="434"/>
            <ac:spMk id="4" creationId="{2F2EBF55-CAA1-477A-B637-202070175235}"/>
          </ac:spMkLst>
        </pc:spChg>
        <pc:spChg chg="add mod">
          <ac:chgData name="He Zengyou" userId="c824b2c4bf6936a0" providerId="LiveId" clId="{671BEE8C-97E2-48C1-842A-F6EA54D651E2}" dt="2021-08-22T03:40:08.866" v="12464" actId="1037"/>
          <ac:spMkLst>
            <pc:docMk/>
            <pc:sldMk cId="0" sldId="434"/>
            <ac:spMk id="5" creationId="{A3442A8A-5C13-451A-A3D2-B9231923FBB3}"/>
          </ac:spMkLst>
        </pc:spChg>
        <pc:spChg chg="add mod">
          <ac:chgData name="He Zengyou" userId="c824b2c4bf6936a0" providerId="LiveId" clId="{671BEE8C-97E2-48C1-842A-F6EA54D651E2}" dt="2021-08-22T03:41:17.301" v="12525" actId="20577"/>
          <ac:spMkLst>
            <pc:docMk/>
            <pc:sldMk cId="0" sldId="434"/>
            <ac:spMk id="7" creationId="{6256B35D-03CB-4555-AAA9-2B851F2EDB20}"/>
          </ac:spMkLst>
        </pc:spChg>
        <pc:spChg chg="add mod">
          <ac:chgData name="He Zengyou" userId="c824b2c4bf6936a0" providerId="LiveId" clId="{671BEE8C-97E2-48C1-842A-F6EA54D651E2}" dt="2021-08-22T03:43:00.716" v="12630" actId="14100"/>
          <ac:spMkLst>
            <pc:docMk/>
            <pc:sldMk cId="0" sldId="434"/>
            <ac:spMk id="8" creationId="{CCBD7C26-2E01-4E9E-B433-E08E9B070286}"/>
          </ac:spMkLst>
        </pc:spChg>
        <pc:spChg chg="add mod">
          <ac:chgData name="He Zengyou" userId="c824b2c4bf6936a0" providerId="LiveId" clId="{671BEE8C-97E2-48C1-842A-F6EA54D651E2}" dt="2021-08-22T03:44:15.841" v="12751" actId="207"/>
          <ac:spMkLst>
            <pc:docMk/>
            <pc:sldMk cId="0" sldId="434"/>
            <ac:spMk id="9" creationId="{859CE701-D359-4544-8EDD-C30DC1C71CD3}"/>
          </ac:spMkLst>
        </pc:spChg>
        <pc:spChg chg="add mod">
          <ac:chgData name="He Zengyou" userId="c824b2c4bf6936a0" providerId="LiveId" clId="{671BEE8C-97E2-48C1-842A-F6EA54D651E2}" dt="2021-08-22T03:46:10.407" v="12805" actId="207"/>
          <ac:spMkLst>
            <pc:docMk/>
            <pc:sldMk cId="0" sldId="434"/>
            <ac:spMk id="10" creationId="{5F11367A-A386-4B0D-B2A5-7D442AC2E7DE}"/>
          </ac:spMkLst>
        </pc:spChg>
        <pc:spChg chg="del">
          <ac:chgData name="He Zengyou" userId="c824b2c4bf6936a0" providerId="LiveId" clId="{671BEE8C-97E2-48C1-842A-F6EA54D651E2}" dt="2021-08-20T08:08:43.178" v="12227" actId="478"/>
          <ac:spMkLst>
            <pc:docMk/>
            <pc:sldMk cId="0" sldId="434"/>
            <ac:spMk id="23" creationId="{00000000-0000-0000-0000-000000000000}"/>
          </ac:spMkLst>
        </pc:spChg>
        <pc:spChg chg="mod">
          <ac:chgData name="He Zengyou" userId="c824b2c4bf6936a0" providerId="LiveId" clId="{671BEE8C-97E2-48C1-842A-F6EA54D651E2}" dt="2021-08-22T03:34:33.219" v="12255" actId="20577"/>
          <ac:spMkLst>
            <pc:docMk/>
            <pc:sldMk cId="0" sldId="434"/>
            <ac:spMk id="68609" creationId="{00000000-0000-0000-0000-000000000000}"/>
          </ac:spMkLst>
        </pc:spChg>
        <pc:grpChg chg="del">
          <ac:chgData name="He Zengyou" userId="c824b2c4bf6936a0" providerId="LiveId" clId="{671BEE8C-97E2-48C1-842A-F6EA54D651E2}" dt="2021-08-20T08:08:43.178" v="12227" actId="478"/>
          <ac:grpSpMkLst>
            <pc:docMk/>
            <pc:sldMk cId="0" sldId="434"/>
            <ac:grpSpMk id="68611" creationId="{00000000-0000-0000-0000-000000000000}"/>
          </ac:grpSpMkLst>
        </pc:grp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15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16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17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19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20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22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68612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68613" creationId="{00000000-0000-0000-0000-000000000000}"/>
          </ac:picMkLst>
        </pc:picChg>
        <pc:cxnChg chg="mod">
          <ac:chgData name="He Zengyou" userId="c824b2c4bf6936a0" providerId="LiveId" clId="{671BEE8C-97E2-48C1-842A-F6EA54D651E2}" dt="2021-08-20T08:08:43.178" v="12227" actId="478"/>
          <ac:cxnSpMkLst>
            <pc:docMk/>
            <pc:sldMk cId="0" sldId="434"/>
            <ac:cxnSpMk id="68623" creationId="{00000000-0000-0000-0000-000000000000}"/>
          </ac:cxnSpMkLst>
        </pc:cxnChg>
      </pc:sldChg>
      <pc:sldChg chg="addSp delSp modSp mod modAnim">
        <pc:chgData name="He Zengyou" userId="c824b2c4bf6936a0" providerId="LiveId" clId="{671BEE8C-97E2-48C1-842A-F6EA54D651E2}" dt="2021-08-22T11:49:33.174" v="15671"/>
        <pc:sldMkLst>
          <pc:docMk/>
          <pc:sldMk cId="0" sldId="435"/>
        </pc:sldMkLst>
        <pc:spChg chg="add del mod">
          <ac:chgData name="He Zengyou" userId="c824b2c4bf6936a0" providerId="LiveId" clId="{671BEE8C-97E2-48C1-842A-F6EA54D651E2}" dt="2021-08-22T09:16:18.921" v="15237" actId="478"/>
          <ac:spMkLst>
            <pc:docMk/>
            <pc:sldMk cId="0" sldId="435"/>
            <ac:spMk id="3" creationId="{36884F5F-0DD6-46C5-9FED-12A49FD5C028}"/>
          </ac:spMkLst>
        </pc:spChg>
        <pc:spChg chg="add mod">
          <ac:chgData name="He Zengyou" userId="c824b2c4bf6936a0" providerId="LiveId" clId="{671BEE8C-97E2-48C1-842A-F6EA54D651E2}" dt="2021-08-22T09:35:22.517" v="15432" actId="20577"/>
          <ac:spMkLst>
            <pc:docMk/>
            <pc:sldMk cId="0" sldId="435"/>
            <ac:spMk id="16" creationId="{250C05A5-69EF-4C18-9737-EEA371EDC33C}"/>
          </ac:spMkLst>
        </pc:spChg>
        <pc:spChg chg="add mod">
          <ac:chgData name="He Zengyou" userId="c824b2c4bf6936a0" providerId="LiveId" clId="{671BEE8C-97E2-48C1-842A-F6EA54D651E2}" dt="2021-08-22T09:32:34.253" v="15349" actId="14100"/>
          <ac:spMkLst>
            <pc:docMk/>
            <pc:sldMk cId="0" sldId="435"/>
            <ac:spMk id="17" creationId="{701A746E-F2EF-4A64-9C52-415F65E83666}"/>
          </ac:spMkLst>
        </pc:spChg>
        <pc:spChg chg="add mod">
          <ac:chgData name="He Zengyou" userId="c824b2c4bf6936a0" providerId="LiveId" clId="{671BEE8C-97E2-48C1-842A-F6EA54D651E2}" dt="2021-08-22T09:36:10.912" v="15485" actId="1038"/>
          <ac:spMkLst>
            <pc:docMk/>
            <pc:sldMk cId="0" sldId="435"/>
            <ac:spMk id="18" creationId="{780DBBD4-2A5E-4B04-98CA-554E1A31DCCA}"/>
          </ac:spMkLst>
        </pc:spChg>
        <pc:spChg chg="add mod">
          <ac:chgData name="He Zengyou" userId="c824b2c4bf6936a0" providerId="LiveId" clId="{671BEE8C-97E2-48C1-842A-F6EA54D651E2}" dt="2021-08-22T11:45:53.716" v="15552" actId="1037"/>
          <ac:spMkLst>
            <pc:docMk/>
            <pc:sldMk cId="0" sldId="435"/>
            <ac:spMk id="19" creationId="{5B25830A-9104-4C6E-A8B3-3F9067349B3F}"/>
          </ac:spMkLst>
        </pc:spChg>
        <pc:spChg chg="add mod">
          <ac:chgData name="He Zengyou" userId="c824b2c4bf6936a0" providerId="LiveId" clId="{671BEE8C-97E2-48C1-842A-F6EA54D651E2}" dt="2021-08-22T11:48:29.282" v="15668" actId="1037"/>
          <ac:spMkLst>
            <pc:docMk/>
            <pc:sldMk cId="0" sldId="435"/>
            <ac:spMk id="22" creationId="{71007AE4-8AE0-4BE0-A9A9-E6C4062AA183}"/>
          </ac:spMkLst>
        </pc:spChg>
        <pc:spChg chg="mod">
          <ac:chgData name="He Zengyou" userId="c824b2c4bf6936a0" providerId="LiveId" clId="{671BEE8C-97E2-48C1-842A-F6EA54D651E2}" dt="2021-08-22T09:16:55.806" v="15238"/>
          <ac:spMkLst>
            <pc:docMk/>
            <pc:sldMk cId="0" sldId="435"/>
            <ac:spMk id="73729" creationId="{00000000-0000-0000-0000-000000000000}"/>
          </ac:spMkLst>
        </pc:spChg>
        <pc:spChg chg="del">
          <ac:chgData name="He Zengyou" userId="c824b2c4bf6936a0" providerId="LiveId" clId="{671BEE8C-97E2-48C1-842A-F6EA54D651E2}" dt="2021-08-22T09:16:17.011" v="15236" actId="478"/>
          <ac:spMkLst>
            <pc:docMk/>
            <pc:sldMk cId="0" sldId="435"/>
            <ac:spMk id="73730" creationId="{00000000-0000-0000-0000-000000000000}"/>
          </ac:spMkLst>
        </pc:spChg>
        <pc:grpChg chg="del">
          <ac:chgData name="He Zengyou" userId="c824b2c4bf6936a0" providerId="LiveId" clId="{671BEE8C-97E2-48C1-842A-F6EA54D651E2}" dt="2021-08-22T09:16:17.011" v="15236" actId="478"/>
          <ac:grpSpMkLst>
            <pc:docMk/>
            <pc:sldMk cId="0" sldId="435"/>
            <ac:grpSpMk id="73733" creationId="{00000000-0000-0000-0000-000000000000}"/>
          </ac:grpSpMkLst>
        </pc:grpChg>
        <pc:grpChg chg="del">
          <ac:chgData name="He Zengyou" userId="c824b2c4bf6936a0" providerId="LiveId" clId="{671BEE8C-97E2-48C1-842A-F6EA54D651E2}" dt="2021-08-22T09:16:17.011" v="15236" actId="478"/>
          <ac:grpSpMkLst>
            <pc:docMk/>
            <pc:sldMk cId="0" sldId="435"/>
            <ac:grpSpMk id="73734" creationId="{00000000-0000-0000-0000-000000000000}"/>
          </ac:grpSpMkLst>
        </pc:grpChg>
        <pc:picChg chg="add mod">
          <ac:chgData name="He Zengyou" userId="c824b2c4bf6936a0" providerId="LiveId" clId="{671BEE8C-97E2-48C1-842A-F6EA54D651E2}" dt="2021-08-22T11:46:37.184" v="15607" actId="1035"/>
          <ac:picMkLst>
            <pc:docMk/>
            <pc:sldMk cId="0" sldId="435"/>
            <ac:picMk id="5" creationId="{BC02DB56-7E65-4227-AF47-5FF02C26829C}"/>
          </ac:picMkLst>
        </pc:picChg>
        <pc:picChg chg="del">
          <ac:chgData name="He Zengyou" userId="c824b2c4bf6936a0" providerId="LiveId" clId="{671BEE8C-97E2-48C1-842A-F6EA54D651E2}" dt="2021-08-22T09:16:17.011" v="15236" actId="478"/>
          <ac:picMkLst>
            <pc:docMk/>
            <pc:sldMk cId="0" sldId="435"/>
            <ac:picMk id="73731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9:16:17.011" v="15236" actId="478"/>
          <ac:picMkLst>
            <pc:docMk/>
            <pc:sldMk cId="0" sldId="435"/>
            <ac:picMk id="73732" creationId="{00000000-0000-0000-0000-000000000000}"/>
          </ac:picMkLst>
        </pc:picChg>
        <pc:cxnChg chg="mod">
          <ac:chgData name="He Zengyou" userId="c824b2c4bf6936a0" providerId="LiveId" clId="{671BEE8C-97E2-48C1-842A-F6EA54D651E2}" dt="2021-08-22T09:16:17.011" v="15236" actId="478"/>
          <ac:cxnSpMkLst>
            <pc:docMk/>
            <pc:sldMk cId="0" sldId="435"/>
            <ac:cxnSpMk id="73736" creationId="{00000000-0000-0000-0000-000000000000}"/>
          </ac:cxnSpMkLst>
        </pc:cxnChg>
        <pc:cxnChg chg="mod">
          <ac:chgData name="He Zengyou" userId="c824b2c4bf6936a0" providerId="LiveId" clId="{671BEE8C-97E2-48C1-842A-F6EA54D651E2}" dt="2021-08-22T09:16:17.011" v="15236" actId="478"/>
          <ac:cxnSpMkLst>
            <pc:docMk/>
            <pc:sldMk cId="0" sldId="435"/>
            <ac:cxnSpMk id="73739" creationId="{00000000-0000-0000-0000-000000000000}"/>
          </ac:cxnSpMkLst>
        </pc:cxnChg>
      </pc:sldChg>
      <pc:sldChg chg="addSp delSp modSp mod modAnim">
        <pc:chgData name="He Zengyou" userId="c824b2c4bf6936a0" providerId="LiveId" clId="{671BEE8C-97E2-48C1-842A-F6EA54D651E2}" dt="2021-08-12T03:12:09.332" v="1446" actId="114"/>
        <pc:sldMkLst>
          <pc:docMk/>
          <pc:sldMk cId="0" sldId="438"/>
        </pc:sldMkLst>
        <pc:spChg chg="add mod">
          <ac:chgData name="He Zengyou" userId="c824b2c4bf6936a0" providerId="LiveId" clId="{671BEE8C-97E2-48C1-842A-F6EA54D651E2}" dt="2021-08-12T03:12:09.332" v="1446" actId="114"/>
          <ac:spMkLst>
            <pc:docMk/>
            <pc:sldMk cId="0" sldId="438"/>
            <ac:spMk id="4" creationId="{66F759DB-9D15-4146-AB91-A1186B3A87C2}"/>
          </ac:spMkLst>
        </pc:spChg>
        <pc:spChg chg="mod">
          <ac:chgData name="He Zengyou" userId="c824b2c4bf6936a0" providerId="LiveId" clId="{671BEE8C-97E2-48C1-842A-F6EA54D651E2}" dt="2021-08-12T03:05:27.872" v="1192"/>
          <ac:spMkLst>
            <pc:docMk/>
            <pc:sldMk cId="0" sldId="438"/>
            <ac:spMk id="20481" creationId="{00000000-0000-0000-0000-000000000000}"/>
          </ac:spMkLst>
        </pc:spChg>
        <pc:picChg chg="del">
          <ac:chgData name="He Zengyou" userId="c824b2c4bf6936a0" providerId="LiveId" clId="{671BEE8C-97E2-48C1-842A-F6EA54D651E2}" dt="2021-08-12T03:05:32.855" v="1193" actId="478"/>
          <ac:picMkLst>
            <pc:docMk/>
            <pc:sldMk cId="0" sldId="438"/>
            <ac:picMk id="20482" creationId="{00000000-0000-0000-0000-000000000000}"/>
          </ac:picMkLst>
        </pc:picChg>
      </pc:sldChg>
      <pc:sldChg chg="addSp delSp modSp mod">
        <pc:chgData name="He Zengyou" userId="c824b2c4bf6936a0" providerId="LiveId" clId="{671BEE8C-97E2-48C1-842A-F6EA54D651E2}" dt="2021-08-11T08:55:35.935" v="157" actId="20577"/>
        <pc:sldMkLst>
          <pc:docMk/>
          <pc:sldMk cId="0" sldId="469"/>
        </pc:sldMkLst>
        <pc:spChg chg="add mod">
          <ac:chgData name="He Zengyou" userId="c824b2c4bf6936a0" providerId="LiveId" clId="{671BEE8C-97E2-48C1-842A-F6EA54D651E2}" dt="2021-08-11T08:55:35.935" v="157" actId="20577"/>
          <ac:spMkLst>
            <pc:docMk/>
            <pc:sldMk cId="0" sldId="469"/>
            <ac:spMk id="3" creationId="{1C5D2E62-D747-4D26-BCBE-AF848B0AF348}"/>
          </ac:spMkLst>
        </pc:spChg>
        <pc:spChg chg="del mod">
          <ac:chgData name="He Zengyou" userId="c824b2c4bf6936a0" providerId="LiveId" clId="{671BEE8C-97E2-48C1-842A-F6EA54D651E2}" dt="2021-08-11T08:55:10.603" v="148" actId="478"/>
          <ac:spMkLst>
            <pc:docMk/>
            <pc:sldMk cId="0" sldId="469"/>
            <ac:spMk id="15361" creationId="{00000000-0000-0000-0000-000000000000}"/>
          </ac:spMkLst>
        </pc:spChg>
        <pc:spChg chg="del mod">
          <ac:chgData name="He Zengyou" userId="c824b2c4bf6936a0" providerId="LiveId" clId="{671BEE8C-97E2-48C1-842A-F6EA54D651E2}" dt="2021-08-11T08:55:21.035" v="152" actId="478"/>
          <ac:spMkLst>
            <pc:docMk/>
            <pc:sldMk cId="0" sldId="469"/>
            <ac:spMk id="15362" creationId="{00000000-0000-0000-0000-000000000000}"/>
          </ac:spMkLst>
        </pc:spChg>
        <pc:spChg chg="del">
          <ac:chgData name="He Zengyou" userId="c824b2c4bf6936a0" providerId="LiveId" clId="{671BEE8C-97E2-48C1-842A-F6EA54D651E2}" dt="2021-08-11T08:53:12.410" v="104" actId="478"/>
          <ac:spMkLst>
            <pc:docMk/>
            <pc:sldMk cId="0" sldId="469"/>
            <ac:spMk id="15365" creationId="{00000000-0000-0000-0000-000000000000}"/>
          </ac:spMkLst>
        </pc:spChg>
        <pc:picChg chg="del">
          <ac:chgData name="He Zengyou" userId="c824b2c4bf6936a0" providerId="LiveId" clId="{671BEE8C-97E2-48C1-842A-F6EA54D651E2}" dt="2021-08-11T08:52:56.621" v="81" actId="478"/>
          <ac:picMkLst>
            <pc:docMk/>
            <pc:sldMk cId="0" sldId="469"/>
            <ac:picMk id="15364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2T03:01:44.354" v="1191" actId="20577"/>
        <pc:sldMkLst>
          <pc:docMk/>
          <pc:sldMk cId="0" sldId="470"/>
        </pc:sldMkLst>
        <pc:spChg chg="add del mod">
          <ac:chgData name="He Zengyou" userId="c824b2c4bf6936a0" providerId="LiveId" clId="{671BEE8C-97E2-48C1-842A-F6EA54D651E2}" dt="2021-08-12T02:45:21.158" v="905" actId="478"/>
          <ac:spMkLst>
            <pc:docMk/>
            <pc:sldMk cId="0" sldId="470"/>
            <ac:spMk id="4" creationId="{CF4A14FC-B9A6-478F-B24D-A5AFB290F162}"/>
          </ac:spMkLst>
        </pc:spChg>
        <pc:spChg chg="add mod">
          <ac:chgData name="He Zengyou" userId="c824b2c4bf6936a0" providerId="LiveId" clId="{671BEE8C-97E2-48C1-842A-F6EA54D651E2}" dt="2021-08-12T03:01:44.354" v="1191" actId="20577"/>
          <ac:spMkLst>
            <pc:docMk/>
            <pc:sldMk cId="0" sldId="470"/>
            <ac:spMk id="12" creationId="{2B97CD3E-3CB3-4E0E-B9AF-BAA2BCCBCFD9}"/>
          </ac:spMkLst>
        </pc:spChg>
        <pc:spChg chg="mod">
          <ac:chgData name="He Zengyou" userId="c824b2c4bf6936a0" providerId="LiveId" clId="{671BEE8C-97E2-48C1-842A-F6EA54D651E2}" dt="2021-08-12T02:45:11.815" v="903"/>
          <ac:spMkLst>
            <pc:docMk/>
            <pc:sldMk cId="0" sldId="470"/>
            <ac:spMk id="19457" creationId="{00000000-0000-0000-0000-000000000000}"/>
          </ac:spMkLst>
        </pc:spChg>
        <pc:spChg chg="del">
          <ac:chgData name="He Zengyou" userId="c824b2c4bf6936a0" providerId="LiveId" clId="{671BEE8C-97E2-48C1-842A-F6EA54D651E2}" dt="2021-08-12T02:45:18.314" v="904" actId="478"/>
          <ac:spMkLst>
            <pc:docMk/>
            <pc:sldMk cId="0" sldId="470"/>
            <ac:spMk id="30722" creationId="{00000000-0000-0000-0000-000000000000}"/>
          </ac:spMkLst>
        </pc:sp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2" creationId="{00000000-0000-0000-0000-000000000000}"/>
          </ac:picMkLst>
        </pc:pic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17412" creationId="{00000000-0000-0000-0000-000000000000}"/>
          </ac:picMkLst>
        </pc:pic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17413" creationId="{00000000-0000-0000-0000-000000000000}"/>
          </ac:picMkLst>
        </pc:pic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17414" creationId="{00000000-0000-0000-0000-000000000000}"/>
          </ac:picMkLst>
        </pc:pic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17415" creationId="{00000000-0000-0000-0000-000000000000}"/>
          </ac:picMkLst>
        </pc:pic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17416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3T02:27:56.235" v="4599" actId="114"/>
        <pc:sldMkLst>
          <pc:docMk/>
          <pc:sldMk cId="0" sldId="471"/>
        </pc:sldMkLst>
        <pc:spChg chg="add del mod">
          <ac:chgData name="He Zengyou" userId="c824b2c4bf6936a0" providerId="LiveId" clId="{671BEE8C-97E2-48C1-842A-F6EA54D651E2}" dt="2021-08-12T11:34:15.941" v="2141" actId="478"/>
          <ac:spMkLst>
            <pc:docMk/>
            <pc:sldMk cId="0" sldId="471"/>
            <ac:spMk id="3" creationId="{B288CB37-C982-43D9-8965-52C10EABFCF5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25" creationId="{00000000-0000-0000-0000-000000000000}"/>
          </ac:spMkLst>
        </pc:spChg>
        <pc:spChg chg="add mod">
          <ac:chgData name="He Zengyou" userId="c824b2c4bf6936a0" providerId="LiveId" clId="{671BEE8C-97E2-48C1-842A-F6EA54D651E2}" dt="2021-08-13T02:27:56.235" v="4599" actId="114"/>
          <ac:spMkLst>
            <pc:docMk/>
            <pc:sldMk cId="0" sldId="471"/>
            <ac:spMk id="27" creationId="{9CC7312D-9A56-4E8A-A1A9-4E1BFC960694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49" creationId="{00000000-0000-0000-0000-000000000000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50" creationId="{00000000-0000-0000-0000-000000000000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51" creationId="{00000000-0000-0000-0000-000000000000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52" creationId="{00000000-0000-0000-0000-000000000000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53" creationId="{00000000-0000-0000-0000-000000000000}"/>
          </ac:spMkLst>
        </pc:spChg>
        <pc:spChg chg="mod">
          <ac:chgData name="He Zengyou" userId="c824b2c4bf6936a0" providerId="LiveId" clId="{671BEE8C-97E2-48C1-842A-F6EA54D651E2}" dt="2021-08-12T11:34:08.411" v="2139"/>
          <ac:spMkLst>
            <pc:docMk/>
            <pc:sldMk cId="0" sldId="471"/>
            <ac:spMk id="22529" creationId="{00000000-0000-0000-0000-000000000000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22595" creationId="{00000000-0000-0000-0000-000000000000}"/>
          </ac:spMkLst>
        </pc:spChg>
        <pc:graphicFrameChg chg="del">
          <ac:chgData name="He Zengyou" userId="c824b2c4bf6936a0" providerId="LiveId" clId="{671BEE8C-97E2-48C1-842A-F6EA54D651E2}" dt="2021-08-12T11:34:13.198" v="2140" actId="478"/>
          <ac:graphicFrameMkLst>
            <pc:docMk/>
            <pc:sldMk cId="0" sldId="471"/>
            <ac:graphicFrameMk id="23" creationId="{00000000-0000-0000-0000-000000000000}"/>
          </ac:graphicFrameMkLst>
        </pc:graphicFrameChg>
        <pc:graphicFrameChg chg="del">
          <ac:chgData name="He Zengyou" userId="c824b2c4bf6936a0" providerId="LiveId" clId="{671BEE8C-97E2-48C1-842A-F6EA54D651E2}" dt="2021-08-12T11:34:13.198" v="2140" actId="478"/>
          <ac:graphicFrameMkLst>
            <pc:docMk/>
            <pc:sldMk cId="0" sldId="471"/>
            <ac:graphicFrameMk id="44" creationId="{00000000-0000-0000-0000-000000000000}"/>
          </ac:graphicFrameMkLst>
        </pc:graphicFrame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596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597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598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599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600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601" creationId="{00000000-0000-0000-0000-000000000000}"/>
          </ac:picMkLst>
        </pc:picChg>
        <pc:cxnChg chg="del mod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11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26" creationId="{00000000-0000-0000-0000-000000000000}"/>
          </ac:cxnSpMkLst>
        </pc:cxnChg>
        <pc:cxnChg chg="del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31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37" creationId="{00000000-0000-0000-0000-000000000000}"/>
          </ac:cxnSpMkLst>
        </pc:cxnChg>
        <pc:cxnChg chg="del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42" creationId="{00000000-0000-0000-0000-000000000000}"/>
          </ac:cxnSpMkLst>
        </pc:cxnChg>
        <pc:cxnChg chg="del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57" creationId="{00000000-0000-0000-0000-000000000000}"/>
          </ac:cxnSpMkLst>
        </pc:cxnChg>
        <pc:cxnChg chg="del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58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13T01:18:17.028" v="4171"/>
        <pc:sldMkLst>
          <pc:docMk/>
          <pc:sldMk cId="0" sldId="472"/>
        </pc:sldMkLst>
        <pc:spChg chg="add del mod">
          <ac:chgData name="He Zengyou" userId="c824b2c4bf6936a0" providerId="LiveId" clId="{671BEE8C-97E2-48C1-842A-F6EA54D651E2}" dt="2021-08-13T01:11:24.770" v="4010" actId="478"/>
          <ac:spMkLst>
            <pc:docMk/>
            <pc:sldMk cId="0" sldId="472"/>
            <ac:spMk id="3" creationId="{56CEED75-A522-410F-BCF5-649D4FE02FCD}"/>
          </ac:spMkLst>
        </pc:spChg>
        <pc:spChg chg="add mod">
          <ac:chgData name="He Zengyou" userId="c824b2c4bf6936a0" providerId="LiveId" clId="{671BEE8C-97E2-48C1-842A-F6EA54D651E2}" dt="2021-08-13T01:17:18.442" v="4166" actId="20577"/>
          <ac:spMkLst>
            <pc:docMk/>
            <pc:sldMk cId="0" sldId="472"/>
            <ac:spMk id="24" creationId="{C33B6023-15AB-47C6-B19A-26C1344501E2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6147" creationId="{00000000-0000-0000-0000-000000000000}"/>
          </ac:spMkLst>
        </pc:spChg>
        <pc:spChg chg="mod">
          <ac:chgData name="He Zengyou" userId="c824b2c4bf6936a0" providerId="LiveId" clId="{671BEE8C-97E2-48C1-842A-F6EA54D651E2}" dt="2021-08-13T01:10:49.008" v="4008"/>
          <ac:spMkLst>
            <pc:docMk/>
            <pc:sldMk cId="0" sldId="472"/>
            <ac:spMk id="27649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51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52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54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56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58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60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63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64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65" creationId="{00000000-0000-0000-0000-000000000000}"/>
          </ac:spMkLst>
        </pc:spChg>
        <pc:picChg chg="del">
          <ac:chgData name="He Zengyou" userId="c824b2c4bf6936a0" providerId="LiveId" clId="{671BEE8C-97E2-48C1-842A-F6EA54D651E2}" dt="2021-08-13T01:11:22.275" v="4009" actId="478"/>
          <ac:picMkLst>
            <pc:docMk/>
            <pc:sldMk cId="0" sldId="472"/>
            <ac:picMk id="27667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1:11:22.275" v="4009" actId="478"/>
          <ac:picMkLst>
            <pc:docMk/>
            <pc:sldMk cId="0" sldId="472"/>
            <ac:picMk id="27668" creationId="{00000000-0000-0000-0000-000000000000}"/>
          </ac:picMkLst>
        </pc:pic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53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55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57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59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61" creationId="{00000000-0000-0000-0000-000000000000}"/>
          </ac:cxnSpMkLst>
        </pc:cxnChg>
        <pc:cxnChg chg="del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6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66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13T02:16:57.476" v="4336"/>
        <pc:sldMkLst>
          <pc:docMk/>
          <pc:sldMk cId="0" sldId="473"/>
        </pc:sldMkLst>
        <pc:spChg chg="add del mod">
          <ac:chgData name="He Zengyou" userId="c824b2c4bf6936a0" providerId="LiveId" clId="{671BEE8C-97E2-48C1-842A-F6EA54D651E2}" dt="2021-08-13T02:01:45.161" v="4174" actId="478"/>
          <ac:spMkLst>
            <pc:docMk/>
            <pc:sldMk cId="0" sldId="473"/>
            <ac:spMk id="3" creationId="{E71DAA4E-24C0-43C6-93B9-5296F2CDDF1F}"/>
          </ac:spMkLst>
        </pc:spChg>
        <pc:spChg chg="add mod">
          <ac:chgData name="He Zengyou" userId="c824b2c4bf6936a0" providerId="LiveId" clId="{671BEE8C-97E2-48C1-842A-F6EA54D651E2}" dt="2021-08-13T02:12:27.788" v="4265" actId="14100"/>
          <ac:spMkLst>
            <pc:docMk/>
            <pc:sldMk cId="0" sldId="473"/>
            <ac:spMk id="24" creationId="{239BD77D-9935-4B01-946D-57A19BF3FAD7}"/>
          </ac:spMkLst>
        </pc:spChg>
        <pc:spChg chg="add mod">
          <ac:chgData name="He Zengyou" userId="c824b2c4bf6936a0" providerId="LiveId" clId="{671BEE8C-97E2-48C1-842A-F6EA54D651E2}" dt="2021-08-13T02:15:04.077" v="4335" actId="255"/>
          <ac:spMkLst>
            <pc:docMk/>
            <pc:sldMk cId="0" sldId="473"/>
            <ac:spMk id="26" creationId="{2EC100FD-6BCD-4EB7-A5CF-EA7BEF47E428}"/>
          </ac:spMkLst>
        </pc:spChg>
        <pc:spChg chg="del">
          <ac:chgData name="He Zengyou" userId="c824b2c4bf6936a0" providerId="LiveId" clId="{671BEE8C-97E2-48C1-842A-F6EA54D651E2}" dt="2021-08-13T02:01:42.631" v="4173" actId="478"/>
          <ac:spMkLst>
            <pc:docMk/>
            <pc:sldMk cId="0" sldId="473"/>
            <ac:spMk id="6147" creationId="{00000000-0000-0000-0000-000000000000}"/>
          </ac:spMkLst>
        </pc:spChg>
        <pc:spChg chg="del">
          <ac:chgData name="He Zengyou" userId="c824b2c4bf6936a0" providerId="LiveId" clId="{671BEE8C-97E2-48C1-842A-F6EA54D651E2}" dt="2021-08-13T02:01:42.631" v="4173" actId="478"/>
          <ac:spMkLst>
            <pc:docMk/>
            <pc:sldMk cId="0" sldId="473"/>
            <ac:spMk id="29698" creationId="{00000000-0000-0000-0000-000000000000}"/>
          </ac:spMkLst>
        </pc:spChg>
        <pc:spChg chg="mod">
          <ac:chgData name="He Zengyou" userId="c824b2c4bf6936a0" providerId="LiveId" clId="{671BEE8C-97E2-48C1-842A-F6EA54D651E2}" dt="2021-08-13T02:02:02.848" v="4177" actId="14100"/>
          <ac:spMkLst>
            <pc:docMk/>
            <pc:sldMk cId="0" sldId="473"/>
            <ac:spMk id="29703" creationId="{00000000-0000-0000-0000-000000000000}"/>
          </ac:spMkLst>
        </pc:spChg>
        <pc:grpChg chg="del">
          <ac:chgData name="He Zengyou" userId="c824b2c4bf6936a0" providerId="LiveId" clId="{671BEE8C-97E2-48C1-842A-F6EA54D651E2}" dt="2021-08-13T02:01:46.965" v="4175" actId="478"/>
          <ac:grpSpMkLst>
            <pc:docMk/>
            <pc:sldMk cId="0" sldId="473"/>
            <ac:grpSpMk id="29702" creationId="{00000000-0000-0000-0000-000000000000}"/>
          </ac:grpSpMkLst>
        </pc:grpChg>
        <pc:picChg chg="del">
          <ac:chgData name="He Zengyou" userId="c824b2c4bf6936a0" providerId="LiveId" clId="{671BEE8C-97E2-48C1-842A-F6EA54D651E2}" dt="2021-08-13T02:01:42.631" v="4173" actId="478"/>
          <ac:picMkLst>
            <pc:docMk/>
            <pc:sldMk cId="0" sldId="473"/>
            <ac:picMk id="29699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01:42.631" v="4173" actId="478"/>
          <ac:picMkLst>
            <pc:docMk/>
            <pc:sldMk cId="0" sldId="473"/>
            <ac:picMk id="29700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01:42.631" v="4173" actId="478"/>
          <ac:picMkLst>
            <pc:docMk/>
            <pc:sldMk cId="0" sldId="473"/>
            <ac:picMk id="29701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01:42.631" v="4173" actId="478"/>
          <ac:picMkLst>
            <pc:docMk/>
            <pc:sldMk cId="0" sldId="473"/>
            <ac:picMk id="29704" creationId="{00000000-0000-0000-0000-000000000000}"/>
          </ac:picMkLst>
        </pc:picChg>
        <pc:cxnChg chg="mod">
          <ac:chgData name="He Zengyou" userId="c824b2c4bf6936a0" providerId="LiveId" clId="{671BEE8C-97E2-48C1-842A-F6EA54D651E2}" dt="2021-08-13T02:01:46.965" v="4175" actId="478"/>
          <ac:cxnSpMkLst>
            <pc:docMk/>
            <pc:sldMk cId="0" sldId="473"/>
            <ac:cxnSpMk id="29706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01:46.965" v="4175" actId="478"/>
          <ac:cxnSpMkLst>
            <pc:docMk/>
            <pc:sldMk cId="0" sldId="473"/>
            <ac:cxnSpMk id="29708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01:46.965" v="4175" actId="478"/>
          <ac:cxnSpMkLst>
            <pc:docMk/>
            <pc:sldMk cId="0" sldId="473"/>
            <ac:cxnSpMk id="29710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01:46.965" v="4175" actId="478"/>
          <ac:cxnSpMkLst>
            <pc:docMk/>
            <pc:sldMk cId="0" sldId="473"/>
            <ac:cxnSpMk id="29712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01:46.965" v="4175" actId="478"/>
          <ac:cxnSpMkLst>
            <pc:docMk/>
            <pc:sldMk cId="0" sldId="473"/>
            <ac:cxnSpMk id="29716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13T02:25:24.617" v="4594" actId="20577"/>
        <pc:sldMkLst>
          <pc:docMk/>
          <pc:sldMk cId="0" sldId="474"/>
        </pc:sldMkLst>
        <pc:spChg chg="add del mod">
          <ac:chgData name="He Zengyou" userId="c824b2c4bf6936a0" providerId="LiveId" clId="{671BEE8C-97E2-48C1-842A-F6EA54D651E2}" dt="2021-08-13T02:19:00.207" v="4338" actId="478"/>
          <ac:spMkLst>
            <pc:docMk/>
            <pc:sldMk cId="0" sldId="474"/>
            <ac:spMk id="3" creationId="{0D37BC6E-82F5-465C-8807-9F6C2CF1109A}"/>
          </ac:spMkLst>
        </pc:spChg>
        <pc:spChg chg="add mod">
          <ac:chgData name="He Zengyou" userId="c824b2c4bf6936a0" providerId="LiveId" clId="{671BEE8C-97E2-48C1-842A-F6EA54D651E2}" dt="2021-08-13T02:25:24.617" v="4594" actId="20577"/>
          <ac:spMkLst>
            <pc:docMk/>
            <pc:sldMk cId="0" sldId="474"/>
            <ac:spMk id="24" creationId="{5750A900-ABF3-4358-B3AF-3D1BF251E35D}"/>
          </ac:spMkLst>
        </pc:spChg>
        <pc:spChg chg="del">
          <ac:chgData name="He Zengyou" userId="c824b2c4bf6936a0" providerId="LiveId" clId="{671BEE8C-97E2-48C1-842A-F6EA54D651E2}" dt="2021-08-13T02:18:57.387" v="4337" actId="478"/>
          <ac:spMkLst>
            <pc:docMk/>
            <pc:sldMk cId="0" sldId="474"/>
            <ac:spMk id="6147" creationId="{00000000-0000-0000-0000-000000000000}"/>
          </ac:spMkLst>
        </pc:spChg>
        <pc:spChg chg="mod">
          <ac:chgData name="He Zengyou" userId="c824b2c4bf6936a0" providerId="LiveId" clId="{671BEE8C-97E2-48C1-842A-F6EA54D651E2}" dt="2021-08-13T02:19:20.083" v="4343"/>
          <ac:spMkLst>
            <pc:docMk/>
            <pc:sldMk cId="0" sldId="474"/>
            <ac:spMk id="31745" creationId="{00000000-0000-0000-0000-000000000000}"/>
          </ac:spMkLst>
        </pc:spChg>
        <pc:grpChg chg="del">
          <ac:chgData name="He Zengyou" userId="c824b2c4bf6936a0" providerId="LiveId" clId="{671BEE8C-97E2-48C1-842A-F6EA54D651E2}" dt="2021-08-13T02:19:02.312" v="4339" actId="478"/>
          <ac:grpSpMkLst>
            <pc:docMk/>
            <pc:sldMk cId="0" sldId="474"/>
            <ac:grpSpMk id="31750" creationId="{00000000-0000-0000-0000-000000000000}"/>
          </ac:grpSpMkLst>
        </pc:grpChg>
        <pc:picChg chg="del">
          <ac:chgData name="He Zengyou" userId="c824b2c4bf6936a0" providerId="LiveId" clId="{671BEE8C-97E2-48C1-842A-F6EA54D651E2}" dt="2021-08-13T02:18:57.387" v="4337" actId="478"/>
          <ac:picMkLst>
            <pc:docMk/>
            <pc:sldMk cId="0" sldId="474"/>
            <ac:picMk id="31747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18:57.387" v="4337" actId="478"/>
          <ac:picMkLst>
            <pc:docMk/>
            <pc:sldMk cId="0" sldId="474"/>
            <ac:picMk id="31748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18:57.387" v="4337" actId="478"/>
          <ac:picMkLst>
            <pc:docMk/>
            <pc:sldMk cId="0" sldId="474"/>
            <ac:picMk id="31749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18:57.387" v="4337" actId="478"/>
          <ac:picMkLst>
            <pc:docMk/>
            <pc:sldMk cId="0" sldId="474"/>
            <ac:picMk id="31751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18:57.387" v="4337" actId="478"/>
          <ac:picMkLst>
            <pc:docMk/>
            <pc:sldMk cId="0" sldId="474"/>
            <ac:picMk id="31752" creationId="{00000000-0000-0000-0000-000000000000}"/>
          </ac:picMkLst>
        </pc:picChg>
        <pc:cxnChg chg="mod">
          <ac:chgData name="He Zengyou" userId="c824b2c4bf6936a0" providerId="LiveId" clId="{671BEE8C-97E2-48C1-842A-F6EA54D651E2}" dt="2021-08-13T02:19:02.312" v="4339" actId="478"/>
          <ac:cxnSpMkLst>
            <pc:docMk/>
            <pc:sldMk cId="0" sldId="474"/>
            <ac:cxnSpMk id="31754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19:02.312" v="4339" actId="478"/>
          <ac:cxnSpMkLst>
            <pc:docMk/>
            <pc:sldMk cId="0" sldId="474"/>
            <ac:cxnSpMk id="31756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19:02.312" v="4339" actId="478"/>
          <ac:cxnSpMkLst>
            <pc:docMk/>
            <pc:sldMk cId="0" sldId="474"/>
            <ac:cxnSpMk id="31758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19:02.312" v="4339" actId="478"/>
          <ac:cxnSpMkLst>
            <pc:docMk/>
            <pc:sldMk cId="0" sldId="474"/>
            <ac:cxnSpMk id="31760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19:02.312" v="4339" actId="478"/>
          <ac:cxnSpMkLst>
            <pc:docMk/>
            <pc:sldMk cId="0" sldId="474"/>
            <ac:cxnSpMk id="31764" creationId="{00000000-0000-0000-0000-000000000000}"/>
          </ac:cxnSpMkLst>
        </pc:cxnChg>
      </pc:sldChg>
      <pc:sldChg chg="addSp delSp modSp mod modAnim">
        <pc:chgData name="He Zengyou" userId="c824b2c4bf6936a0" providerId="LiveId" clId="{671BEE8C-97E2-48C1-842A-F6EA54D651E2}" dt="2021-08-13T02:51:59.967" v="4696" actId="113"/>
        <pc:sldMkLst>
          <pc:docMk/>
          <pc:sldMk cId="0" sldId="475"/>
        </pc:sldMkLst>
        <pc:spChg chg="add del mod">
          <ac:chgData name="He Zengyou" userId="c824b2c4bf6936a0" providerId="LiveId" clId="{671BEE8C-97E2-48C1-842A-F6EA54D651E2}" dt="2021-08-13T02:26:24.955" v="4596" actId="478"/>
          <ac:spMkLst>
            <pc:docMk/>
            <pc:sldMk cId="0" sldId="475"/>
            <ac:spMk id="3" creationId="{81B860DA-363B-4B92-8F8C-10BEFB41D4B5}"/>
          </ac:spMkLst>
        </pc:spChg>
        <pc:spChg chg="add mod">
          <ac:chgData name="He Zengyou" userId="c824b2c4bf6936a0" providerId="LiveId" clId="{671BEE8C-97E2-48C1-842A-F6EA54D651E2}" dt="2021-08-13T02:51:59.967" v="4696" actId="113"/>
          <ac:spMkLst>
            <pc:docMk/>
            <pc:sldMk cId="0" sldId="475"/>
            <ac:spMk id="22" creationId="{B40A789C-57FA-4CBB-9148-FE4C1DA1508F}"/>
          </ac:spMkLst>
        </pc:spChg>
        <pc:spChg chg="mod">
          <ac:chgData name="He Zengyou" userId="c824b2c4bf6936a0" providerId="LiveId" clId="{671BEE8C-97E2-48C1-842A-F6EA54D651E2}" dt="2021-08-13T02:26:39.069" v="4598"/>
          <ac:spMkLst>
            <pc:docMk/>
            <pc:sldMk cId="0" sldId="475"/>
            <ac:spMk id="33793" creationId="{00000000-0000-0000-0000-000000000000}"/>
          </ac:spMkLst>
        </pc:spChg>
        <pc:spChg chg="del">
          <ac:chgData name="He Zengyou" userId="c824b2c4bf6936a0" providerId="LiveId" clId="{671BEE8C-97E2-48C1-842A-F6EA54D651E2}" dt="2021-08-13T02:26:22.855" v="4595" actId="478"/>
          <ac:spMkLst>
            <pc:docMk/>
            <pc:sldMk cId="0" sldId="475"/>
            <ac:spMk id="33794" creationId="{00000000-0000-0000-0000-000000000000}"/>
          </ac:spMkLst>
        </pc:spChg>
        <pc:spChg chg="del">
          <ac:chgData name="He Zengyou" userId="c824b2c4bf6936a0" providerId="LiveId" clId="{671BEE8C-97E2-48C1-842A-F6EA54D651E2}" dt="2021-08-13T02:26:22.855" v="4595" actId="478"/>
          <ac:spMkLst>
            <pc:docMk/>
            <pc:sldMk cId="0" sldId="475"/>
            <ac:spMk id="33798" creationId="{00000000-0000-0000-0000-000000000000}"/>
          </ac:spMkLst>
        </pc:spChg>
        <pc:grpChg chg="del">
          <ac:chgData name="He Zengyou" userId="c824b2c4bf6936a0" providerId="LiveId" clId="{671BEE8C-97E2-48C1-842A-F6EA54D651E2}" dt="2021-08-13T02:26:22.855" v="4595" actId="478"/>
          <ac:grpSpMkLst>
            <pc:docMk/>
            <pc:sldMk cId="0" sldId="475"/>
            <ac:grpSpMk id="33795" creationId="{00000000-0000-0000-0000-000000000000}"/>
          </ac:grpSpMkLst>
        </pc:grpChg>
        <pc:picChg chg="del">
          <ac:chgData name="He Zengyou" userId="c824b2c4bf6936a0" providerId="LiveId" clId="{671BEE8C-97E2-48C1-842A-F6EA54D651E2}" dt="2021-08-13T02:26:22.855" v="4595" actId="478"/>
          <ac:picMkLst>
            <pc:docMk/>
            <pc:sldMk cId="0" sldId="475"/>
            <ac:picMk id="33796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26:22.855" v="4595" actId="478"/>
          <ac:picMkLst>
            <pc:docMk/>
            <pc:sldMk cId="0" sldId="475"/>
            <ac:picMk id="33797" creationId="{00000000-0000-0000-0000-000000000000}"/>
          </ac:picMkLst>
        </pc:picChg>
        <pc:cxnChg chg="mod">
          <ac:chgData name="He Zengyou" userId="c824b2c4bf6936a0" providerId="LiveId" clId="{671BEE8C-97E2-48C1-842A-F6EA54D651E2}" dt="2021-08-13T02:26:22.855" v="4595" actId="478"/>
          <ac:cxnSpMkLst>
            <pc:docMk/>
            <pc:sldMk cId="0" sldId="475"/>
            <ac:cxnSpMk id="33800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26:22.855" v="4595" actId="478"/>
          <ac:cxnSpMkLst>
            <pc:docMk/>
            <pc:sldMk cId="0" sldId="475"/>
            <ac:cxnSpMk id="33802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26:22.855" v="4595" actId="478"/>
          <ac:cxnSpMkLst>
            <pc:docMk/>
            <pc:sldMk cId="0" sldId="475"/>
            <ac:cxnSpMk id="33804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26:22.855" v="4595" actId="478"/>
          <ac:cxnSpMkLst>
            <pc:docMk/>
            <pc:sldMk cId="0" sldId="475"/>
            <ac:cxnSpMk id="33806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26:22.855" v="4595" actId="478"/>
          <ac:cxnSpMkLst>
            <pc:docMk/>
            <pc:sldMk cId="0" sldId="475"/>
            <ac:cxnSpMk id="33810" creationId="{00000000-0000-0000-0000-000000000000}"/>
          </ac:cxnSpMkLst>
        </pc:cxnChg>
      </pc:sldChg>
      <pc:sldChg chg="addSp delSp modSp mod delAnim modAnim addCm delCm modCm">
        <pc:chgData name="He Zengyou" userId="c824b2c4bf6936a0" providerId="LiveId" clId="{671BEE8C-97E2-48C1-842A-F6EA54D651E2}" dt="2021-08-13T09:17:40.806" v="6088"/>
        <pc:sldMkLst>
          <pc:docMk/>
          <pc:sldMk cId="0" sldId="476"/>
        </pc:sldMkLst>
        <pc:spChg chg="add del mod">
          <ac:chgData name="He Zengyou" userId="c824b2c4bf6936a0" providerId="LiveId" clId="{671BEE8C-97E2-48C1-842A-F6EA54D651E2}" dt="2021-08-13T08:37:08.143" v="4769" actId="478"/>
          <ac:spMkLst>
            <pc:docMk/>
            <pc:sldMk cId="0" sldId="476"/>
            <ac:spMk id="3" creationId="{8222EADD-E07F-40DA-8596-C21AD5249DB6}"/>
          </ac:spMkLst>
        </pc:spChg>
        <pc:spChg chg="add mod">
          <ac:chgData name="He Zengyou" userId="c824b2c4bf6936a0" providerId="LiveId" clId="{671BEE8C-97E2-48C1-842A-F6EA54D651E2}" dt="2021-08-13T08:55:43.914" v="5412" actId="207"/>
          <ac:spMkLst>
            <pc:docMk/>
            <pc:sldMk cId="0" sldId="476"/>
            <ac:spMk id="4" creationId="{C061B3B3-08CC-476F-938A-33EA9877A9A5}"/>
          </ac:spMkLst>
        </pc:spChg>
        <pc:spChg chg="add mod">
          <ac:chgData name="He Zengyou" userId="c824b2c4bf6936a0" providerId="LiveId" clId="{671BEE8C-97E2-48C1-842A-F6EA54D651E2}" dt="2021-08-13T08:52:55.964" v="5408" actId="14100"/>
          <ac:spMkLst>
            <pc:docMk/>
            <pc:sldMk cId="0" sldId="476"/>
            <ac:spMk id="5" creationId="{05177644-E894-4F85-9BF1-EB845A685FE0}"/>
          </ac:spMkLst>
        </pc:spChg>
        <pc:spChg chg="add mod">
          <ac:chgData name="He Zengyou" userId="c824b2c4bf6936a0" providerId="LiveId" clId="{671BEE8C-97E2-48C1-842A-F6EA54D651E2}" dt="2021-08-13T08:43:23.167" v="4928" actId="14100"/>
          <ac:spMkLst>
            <pc:docMk/>
            <pc:sldMk cId="0" sldId="476"/>
            <ac:spMk id="12" creationId="{7CE98DC2-49DF-40F6-8728-56588DC56DEB}"/>
          </ac:spMkLst>
        </pc:spChg>
        <pc:spChg chg="add mod">
          <ac:chgData name="He Zengyou" userId="c824b2c4bf6936a0" providerId="LiveId" clId="{671BEE8C-97E2-48C1-842A-F6EA54D651E2}" dt="2021-08-13T08:56:47.434" v="5420" actId="207"/>
          <ac:spMkLst>
            <pc:docMk/>
            <pc:sldMk cId="0" sldId="476"/>
            <ac:spMk id="14" creationId="{CBA234B6-8C67-486B-9BF4-643647957650}"/>
          </ac:spMkLst>
        </pc:spChg>
        <pc:spChg chg="add mod">
          <ac:chgData name="He Zengyou" userId="c824b2c4bf6936a0" providerId="LiveId" clId="{671BEE8C-97E2-48C1-842A-F6EA54D651E2}" dt="2021-08-13T08:55:48.085" v="5413" actId="207"/>
          <ac:spMkLst>
            <pc:docMk/>
            <pc:sldMk cId="0" sldId="476"/>
            <ac:spMk id="15" creationId="{9A0D60E8-26BD-4328-8816-70F92CE64380}"/>
          </ac:spMkLst>
        </pc:spChg>
        <pc:spChg chg="add mod">
          <ac:chgData name="He Zengyou" userId="c824b2c4bf6936a0" providerId="LiveId" clId="{671BEE8C-97E2-48C1-842A-F6EA54D651E2}" dt="2021-08-13T08:56:04.099" v="5414" actId="207"/>
          <ac:spMkLst>
            <pc:docMk/>
            <pc:sldMk cId="0" sldId="476"/>
            <ac:spMk id="16" creationId="{6DF2D9F6-E068-4AA9-BE9C-B4AA630A91CF}"/>
          </ac:spMkLst>
        </pc:spChg>
        <pc:spChg chg="add mod">
          <ac:chgData name="He Zengyou" userId="c824b2c4bf6936a0" providerId="LiveId" clId="{671BEE8C-97E2-48C1-842A-F6EA54D651E2}" dt="2021-08-13T08:56:50.917" v="5421" actId="207"/>
          <ac:spMkLst>
            <pc:docMk/>
            <pc:sldMk cId="0" sldId="476"/>
            <ac:spMk id="17" creationId="{B611AA4F-7C23-46B2-B26B-B3276BF3E0E8}"/>
          </ac:spMkLst>
        </pc:spChg>
        <pc:spChg chg="add mod">
          <ac:chgData name="He Zengyou" userId="c824b2c4bf6936a0" providerId="LiveId" clId="{671BEE8C-97E2-48C1-842A-F6EA54D651E2}" dt="2021-08-13T08:57:22.820" v="5426" actId="207"/>
          <ac:spMkLst>
            <pc:docMk/>
            <pc:sldMk cId="0" sldId="476"/>
            <ac:spMk id="18" creationId="{AA9364E7-64CB-4081-904A-5B80FB99C1E8}"/>
          </ac:spMkLst>
        </pc:spChg>
        <pc:spChg chg="add mod">
          <ac:chgData name="He Zengyou" userId="c824b2c4bf6936a0" providerId="LiveId" clId="{671BEE8C-97E2-48C1-842A-F6EA54D651E2}" dt="2021-08-13T08:56:07.374" v="5415" actId="207"/>
          <ac:spMkLst>
            <pc:docMk/>
            <pc:sldMk cId="0" sldId="476"/>
            <ac:spMk id="19" creationId="{E277A30D-2D15-49D5-A496-A99BAF273BBB}"/>
          </ac:spMkLst>
        </pc:spChg>
        <pc:spChg chg="add mod">
          <ac:chgData name="He Zengyou" userId="c824b2c4bf6936a0" providerId="LiveId" clId="{671BEE8C-97E2-48C1-842A-F6EA54D651E2}" dt="2021-08-13T08:56:54.143" v="5422" actId="207"/>
          <ac:spMkLst>
            <pc:docMk/>
            <pc:sldMk cId="0" sldId="476"/>
            <ac:spMk id="20" creationId="{F3CA03AC-50D2-4AAC-A990-D03E9D077328}"/>
          </ac:spMkLst>
        </pc:spChg>
        <pc:spChg chg="add mod">
          <ac:chgData name="He Zengyou" userId="c824b2c4bf6936a0" providerId="LiveId" clId="{671BEE8C-97E2-48C1-842A-F6EA54D651E2}" dt="2021-08-13T08:57:26.237" v="5427" actId="207"/>
          <ac:spMkLst>
            <pc:docMk/>
            <pc:sldMk cId="0" sldId="476"/>
            <ac:spMk id="21" creationId="{E8113E22-405A-4E3F-B6CB-C858ADEDA6D2}"/>
          </ac:spMkLst>
        </pc:spChg>
        <pc:spChg chg="add mod">
          <ac:chgData name="He Zengyou" userId="c824b2c4bf6936a0" providerId="LiveId" clId="{671BEE8C-97E2-48C1-842A-F6EA54D651E2}" dt="2021-08-13T08:56:10.694" v="5416" actId="207"/>
          <ac:spMkLst>
            <pc:docMk/>
            <pc:sldMk cId="0" sldId="476"/>
            <ac:spMk id="22" creationId="{627F563A-E5C0-4EEC-A11E-3146335331B9}"/>
          </ac:spMkLst>
        </pc:spChg>
        <pc:spChg chg="add mod">
          <ac:chgData name="He Zengyou" userId="c824b2c4bf6936a0" providerId="LiveId" clId="{671BEE8C-97E2-48C1-842A-F6EA54D651E2}" dt="2021-08-13T08:57:04.022" v="5424" actId="207"/>
          <ac:spMkLst>
            <pc:docMk/>
            <pc:sldMk cId="0" sldId="476"/>
            <ac:spMk id="23" creationId="{1F3B299B-DBE1-4BA3-8806-B9240A4FA61C}"/>
          </ac:spMkLst>
        </pc:spChg>
        <pc:spChg chg="add mod">
          <ac:chgData name="He Zengyou" userId="c824b2c4bf6936a0" providerId="LiveId" clId="{671BEE8C-97E2-48C1-842A-F6EA54D651E2}" dt="2021-08-13T08:56:14.191" v="5417" actId="207"/>
          <ac:spMkLst>
            <pc:docMk/>
            <pc:sldMk cId="0" sldId="476"/>
            <ac:spMk id="24" creationId="{DD3D8FA8-4062-446D-B21A-66FA1DD2FD3E}"/>
          </ac:spMkLst>
        </pc:spChg>
        <pc:spChg chg="add mod">
          <ac:chgData name="He Zengyou" userId="c824b2c4bf6936a0" providerId="LiveId" clId="{671BEE8C-97E2-48C1-842A-F6EA54D651E2}" dt="2021-08-13T08:56:18.046" v="5418" actId="207"/>
          <ac:spMkLst>
            <pc:docMk/>
            <pc:sldMk cId="0" sldId="476"/>
            <ac:spMk id="25" creationId="{B22219A8-DAD4-408A-BDD2-625A92090109}"/>
          </ac:spMkLst>
        </pc:spChg>
        <pc:spChg chg="add mod">
          <ac:chgData name="He Zengyou" userId="c824b2c4bf6936a0" providerId="LiveId" clId="{671BEE8C-97E2-48C1-842A-F6EA54D651E2}" dt="2021-08-13T08:56:59.390" v="5423" actId="207"/>
          <ac:spMkLst>
            <pc:docMk/>
            <pc:sldMk cId="0" sldId="476"/>
            <ac:spMk id="26" creationId="{10D8D2FC-79AD-4A58-92C0-4B8B06EBA98F}"/>
          </ac:spMkLst>
        </pc:spChg>
        <pc:spChg chg="add mod">
          <ac:chgData name="He Zengyou" userId="c824b2c4bf6936a0" providerId="LiveId" clId="{671BEE8C-97E2-48C1-842A-F6EA54D651E2}" dt="2021-08-13T08:57:29.623" v="5428" actId="207"/>
          <ac:spMkLst>
            <pc:docMk/>
            <pc:sldMk cId="0" sldId="476"/>
            <ac:spMk id="27" creationId="{BCAADEFB-4A0C-4F76-B45C-7458400CA787}"/>
          </ac:spMkLst>
        </pc:spChg>
        <pc:spChg chg="add mod">
          <ac:chgData name="He Zengyou" userId="c824b2c4bf6936a0" providerId="LiveId" clId="{671BEE8C-97E2-48C1-842A-F6EA54D651E2}" dt="2021-08-13T08:56:22.391" v="5419" actId="207"/>
          <ac:spMkLst>
            <pc:docMk/>
            <pc:sldMk cId="0" sldId="476"/>
            <ac:spMk id="28" creationId="{7DF29179-5877-46A7-8987-C6E5DEC9E167}"/>
          </ac:spMkLst>
        </pc:spChg>
        <pc:spChg chg="add mod">
          <ac:chgData name="He Zengyou" userId="c824b2c4bf6936a0" providerId="LiveId" clId="{671BEE8C-97E2-48C1-842A-F6EA54D651E2}" dt="2021-08-13T08:57:07.998" v="5425" actId="207"/>
          <ac:spMkLst>
            <pc:docMk/>
            <pc:sldMk cId="0" sldId="476"/>
            <ac:spMk id="29" creationId="{80981D13-AB59-4CCF-82EA-B616F9B012D8}"/>
          </ac:spMkLst>
        </pc:spChg>
        <pc:spChg chg="add mod">
          <ac:chgData name="He Zengyou" userId="c824b2c4bf6936a0" providerId="LiveId" clId="{671BEE8C-97E2-48C1-842A-F6EA54D651E2}" dt="2021-08-13T08:57:32.695" v="5429" actId="207"/>
          <ac:spMkLst>
            <pc:docMk/>
            <pc:sldMk cId="0" sldId="476"/>
            <ac:spMk id="30" creationId="{A2873C41-BCE2-4A2B-893B-A869620AD072}"/>
          </ac:spMkLst>
        </pc:spChg>
        <pc:spChg chg="add mod">
          <ac:chgData name="He Zengyou" userId="c824b2c4bf6936a0" providerId="LiveId" clId="{671BEE8C-97E2-48C1-842A-F6EA54D651E2}" dt="2021-08-13T09:17:29.550" v="6087" actId="20577"/>
          <ac:spMkLst>
            <pc:docMk/>
            <pc:sldMk cId="0" sldId="476"/>
            <ac:spMk id="74" creationId="{1C307B7D-FA59-40B0-A175-B11A50B032DC}"/>
          </ac:spMkLst>
        </pc:spChg>
        <pc:spChg chg="mod">
          <ac:chgData name="He Zengyou" userId="c824b2c4bf6936a0" providerId="LiveId" clId="{671BEE8C-97E2-48C1-842A-F6EA54D651E2}" dt="2021-08-13T08:36:02.689" v="4766" actId="20577"/>
          <ac:spMkLst>
            <pc:docMk/>
            <pc:sldMk cId="0" sldId="476"/>
            <ac:spMk id="34817" creationId="{00000000-0000-0000-0000-000000000000}"/>
          </ac:spMkLst>
        </pc:spChg>
        <pc:spChg chg="del mod">
          <ac:chgData name="He Zengyou" userId="c824b2c4bf6936a0" providerId="LiveId" clId="{671BEE8C-97E2-48C1-842A-F6EA54D651E2}" dt="2021-08-13T08:37:05.408" v="4768" actId="478"/>
          <ac:spMkLst>
            <pc:docMk/>
            <pc:sldMk cId="0" sldId="476"/>
            <ac:spMk id="34818" creationId="{00000000-0000-0000-0000-000000000000}"/>
          </ac:spMkLst>
        </pc:sp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19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20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21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22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23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24" creationId="{00000000-0000-0000-0000-000000000000}"/>
          </ac:picMkLst>
        </pc:picChg>
        <pc:cxnChg chg="add mod">
          <ac:chgData name="He Zengyou" userId="c824b2c4bf6936a0" providerId="LiveId" clId="{671BEE8C-97E2-48C1-842A-F6EA54D651E2}" dt="2021-08-13T08:59:51.939" v="5459" actId="692"/>
          <ac:cxnSpMkLst>
            <pc:docMk/>
            <pc:sldMk cId="0" sldId="476"/>
            <ac:cxnSpMk id="7" creationId="{8DF7E925-6485-4648-8908-7AB58C879DB5}"/>
          </ac:cxnSpMkLst>
        </pc:cxnChg>
        <pc:cxnChg chg="add mod">
          <ac:chgData name="He Zengyou" userId="c824b2c4bf6936a0" providerId="LiveId" clId="{671BEE8C-97E2-48C1-842A-F6EA54D651E2}" dt="2021-08-13T09:00:51.421" v="5512" actId="1037"/>
          <ac:cxnSpMkLst>
            <pc:docMk/>
            <pc:sldMk cId="0" sldId="476"/>
            <ac:cxnSpMk id="34" creationId="{D2046811-E886-47E2-9C2C-DC6992C50E91}"/>
          </ac:cxnSpMkLst>
        </pc:cxnChg>
        <pc:cxnChg chg="add mod">
          <ac:chgData name="He Zengyou" userId="c824b2c4bf6936a0" providerId="LiveId" clId="{671BEE8C-97E2-48C1-842A-F6EA54D651E2}" dt="2021-08-13T09:00:55.310" v="5513" actId="1035"/>
          <ac:cxnSpMkLst>
            <pc:docMk/>
            <pc:sldMk cId="0" sldId="476"/>
            <ac:cxnSpMk id="37" creationId="{A53F1E1A-2AF1-422D-852E-228B883A5A07}"/>
          </ac:cxnSpMkLst>
        </pc:cxnChg>
        <pc:cxnChg chg="add mod">
          <ac:chgData name="He Zengyou" userId="c824b2c4bf6936a0" providerId="LiveId" clId="{671BEE8C-97E2-48C1-842A-F6EA54D651E2}" dt="2021-08-13T09:00:45.432" v="5510" actId="14100"/>
          <ac:cxnSpMkLst>
            <pc:docMk/>
            <pc:sldMk cId="0" sldId="476"/>
            <ac:cxnSpMk id="38" creationId="{D32330C8-B3F6-449F-9888-B591AF9AE9F1}"/>
          </ac:cxnSpMkLst>
        </pc:cxnChg>
        <pc:cxnChg chg="add mod">
          <ac:chgData name="He Zengyou" userId="c824b2c4bf6936a0" providerId="LiveId" clId="{671BEE8C-97E2-48C1-842A-F6EA54D651E2}" dt="2021-08-13T09:01:11.894" v="5541" actId="1036"/>
          <ac:cxnSpMkLst>
            <pc:docMk/>
            <pc:sldMk cId="0" sldId="476"/>
            <ac:cxnSpMk id="45" creationId="{1F80DFDB-C03E-445F-9206-D3CB3E108783}"/>
          </ac:cxnSpMkLst>
        </pc:cxnChg>
        <pc:cxnChg chg="add mod">
          <ac:chgData name="He Zengyou" userId="c824b2c4bf6936a0" providerId="LiveId" clId="{671BEE8C-97E2-48C1-842A-F6EA54D651E2}" dt="2021-08-13T09:01:25.461" v="5545" actId="14100"/>
          <ac:cxnSpMkLst>
            <pc:docMk/>
            <pc:sldMk cId="0" sldId="476"/>
            <ac:cxnSpMk id="47" creationId="{D5CB2873-9E0D-423C-87E0-72AA241811F3}"/>
          </ac:cxnSpMkLst>
        </pc:cxnChg>
        <pc:cxnChg chg="add mod">
          <ac:chgData name="He Zengyou" userId="c824b2c4bf6936a0" providerId="LiveId" clId="{671BEE8C-97E2-48C1-842A-F6EA54D651E2}" dt="2021-08-13T09:01:35.037" v="5598" actId="1038"/>
          <ac:cxnSpMkLst>
            <pc:docMk/>
            <pc:sldMk cId="0" sldId="476"/>
            <ac:cxnSpMk id="50" creationId="{B1E5AB2C-59E9-4AAF-9577-B1F09EA32785}"/>
          </ac:cxnSpMkLst>
        </pc:cxnChg>
        <pc:cxnChg chg="add mod">
          <ac:chgData name="He Zengyou" userId="c824b2c4bf6936a0" providerId="LiveId" clId="{671BEE8C-97E2-48C1-842A-F6EA54D651E2}" dt="2021-08-13T09:01:56.198" v="5602" actId="14100"/>
          <ac:cxnSpMkLst>
            <pc:docMk/>
            <pc:sldMk cId="0" sldId="476"/>
            <ac:cxnSpMk id="51" creationId="{F9D04C25-0C92-43CC-AB31-9F08540BB448}"/>
          </ac:cxnSpMkLst>
        </pc:cxnChg>
        <pc:cxnChg chg="add mod">
          <ac:chgData name="He Zengyou" userId="c824b2c4bf6936a0" providerId="LiveId" clId="{671BEE8C-97E2-48C1-842A-F6EA54D651E2}" dt="2021-08-13T09:09:24.608" v="5678" actId="1035"/>
          <ac:cxnSpMkLst>
            <pc:docMk/>
            <pc:sldMk cId="0" sldId="476"/>
            <ac:cxnSpMk id="54" creationId="{2D864B2E-1C7D-41A2-8276-2C5AFFEE3981}"/>
          </ac:cxnSpMkLst>
        </pc:cxnChg>
        <pc:cxnChg chg="add mod">
          <ac:chgData name="He Zengyou" userId="c824b2c4bf6936a0" providerId="LiveId" clId="{671BEE8C-97E2-48C1-842A-F6EA54D651E2}" dt="2021-08-13T09:09:48.097" v="5701" actId="14100"/>
          <ac:cxnSpMkLst>
            <pc:docMk/>
            <pc:sldMk cId="0" sldId="476"/>
            <ac:cxnSpMk id="55" creationId="{89653DBD-0EB9-45C4-B6FD-F7F3DEACCF95}"/>
          </ac:cxnSpMkLst>
        </pc:cxnChg>
        <pc:cxnChg chg="add mod">
          <ac:chgData name="He Zengyou" userId="c824b2c4bf6936a0" providerId="LiveId" clId="{671BEE8C-97E2-48C1-842A-F6EA54D651E2}" dt="2021-08-13T09:09:56.998" v="5757" actId="1036"/>
          <ac:cxnSpMkLst>
            <pc:docMk/>
            <pc:sldMk cId="0" sldId="476"/>
            <ac:cxnSpMk id="57" creationId="{8F6142BB-A45B-4C2E-889B-33B5FF434C4F}"/>
          </ac:cxnSpMkLst>
        </pc:cxnChg>
        <pc:cxnChg chg="add mod">
          <ac:chgData name="He Zengyou" userId="c824b2c4bf6936a0" providerId="LiveId" clId="{671BEE8C-97E2-48C1-842A-F6EA54D651E2}" dt="2021-08-13T09:10:56.499" v="5787" actId="14100"/>
          <ac:cxnSpMkLst>
            <pc:docMk/>
            <pc:sldMk cId="0" sldId="476"/>
            <ac:cxnSpMk id="58" creationId="{5A059D9D-28DB-4FFA-9B29-B911BD38101C}"/>
          </ac:cxnSpMkLst>
        </pc:cxnChg>
        <pc:cxnChg chg="add mod">
          <ac:chgData name="He Zengyou" userId="c824b2c4bf6936a0" providerId="LiveId" clId="{671BEE8C-97E2-48C1-842A-F6EA54D651E2}" dt="2021-08-13T09:11:02.277" v="5814" actId="1035"/>
          <ac:cxnSpMkLst>
            <pc:docMk/>
            <pc:sldMk cId="0" sldId="476"/>
            <ac:cxnSpMk id="62" creationId="{8AD4675D-B3CC-4A3A-A28B-973CEE0BAC60}"/>
          </ac:cxnSpMkLst>
        </pc:cxnChg>
        <pc:cxnChg chg="add mod">
          <ac:chgData name="He Zengyou" userId="c824b2c4bf6936a0" providerId="LiveId" clId="{671BEE8C-97E2-48C1-842A-F6EA54D651E2}" dt="2021-08-13T09:11:18.385" v="5841" actId="1035"/>
          <ac:cxnSpMkLst>
            <pc:docMk/>
            <pc:sldMk cId="0" sldId="476"/>
            <ac:cxnSpMk id="63" creationId="{042487C5-6F5D-42FB-943F-63399559DD76}"/>
          </ac:cxnSpMkLst>
        </pc:cxnChg>
        <pc:cxnChg chg="add mod">
          <ac:chgData name="He Zengyou" userId="c824b2c4bf6936a0" providerId="LiveId" clId="{671BEE8C-97E2-48C1-842A-F6EA54D651E2}" dt="2021-08-13T09:13:13.734" v="5938" actId="1038"/>
          <ac:cxnSpMkLst>
            <pc:docMk/>
            <pc:sldMk cId="0" sldId="476"/>
            <ac:cxnSpMk id="65" creationId="{2A3D9D20-0D97-44FC-9FBF-966EBCCEE629}"/>
          </ac:cxnSpMkLst>
        </pc:cxnChg>
        <pc:cxnChg chg="add del mod">
          <ac:chgData name="He Zengyou" userId="c824b2c4bf6936a0" providerId="LiveId" clId="{671BEE8C-97E2-48C1-842A-F6EA54D651E2}" dt="2021-08-13T09:13:20.365" v="5941" actId="478"/>
          <ac:cxnSpMkLst>
            <pc:docMk/>
            <pc:sldMk cId="0" sldId="476"/>
            <ac:cxnSpMk id="66" creationId="{AF9E2472-4AA1-448A-BD75-0255AC5C7D24}"/>
          </ac:cxnSpMkLst>
        </pc:cxnChg>
        <pc:cxnChg chg="add mod">
          <ac:chgData name="He Zengyou" userId="c824b2c4bf6936a0" providerId="LiveId" clId="{671BEE8C-97E2-48C1-842A-F6EA54D651E2}" dt="2021-08-13T09:13:38.748" v="5964" actId="14100"/>
          <ac:cxnSpMkLst>
            <pc:docMk/>
            <pc:sldMk cId="0" sldId="476"/>
            <ac:cxnSpMk id="67" creationId="{976C921B-347E-4546-A14B-6E9BE05F409B}"/>
          </ac:cxnSpMkLst>
        </pc:cxnChg>
        <pc:cxnChg chg="add mod">
          <ac:chgData name="He Zengyou" userId="c824b2c4bf6936a0" providerId="LiveId" clId="{671BEE8C-97E2-48C1-842A-F6EA54D651E2}" dt="2021-08-13T09:13:45.396" v="5993" actId="1038"/>
          <ac:cxnSpMkLst>
            <pc:docMk/>
            <pc:sldMk cId="0" sldId="476"/>
            <ac:cxnSpMk id="70" creationId="{229EB337-1AFF-4743-A55A-DACA4E6CC03A}"/>
          </ac:cxnSpMkLst>
        </pc:cxnChg>
        <pc:cxnChg chg="add mod">
          <ac:chgData name="He Zengyou" userId="c824b2c4bf6936a0" providerId="LiveId" clId="{671BEE8C-97E2-48C1-842A-F6EA54D651E2}" dt="2021-08-13T09:14:08.028" v="6043" actId="14100"/>
          <ac:cxnSpMkLst>
            <pc:docMk/>
            <pc:sldMk cId="0" sldId="476"/>
            <ac:cxnSpMk id="71" creationId="{EB137BEF-3806-4F74-A282-05B7384CF2F8}"/>
          </ac:cxnSpMkLst>
        </pc:cxnChg>
      </pc:sldChg>
      <pc:sldChg chg="addSp delSp modSp mod delAnim modAnim">
        <pc:chgData name="He Zengyou" userId="c824b2c4bf6936a0" providerId="LiveId" clId="{671BEE8C-97E2-48C1-842A-F6EA54D651E2}" dt="2021-08-22T08:18:04.534" v="13675"/>
        <pc:sldMkLst>
          <pc:docMk/>
          <pc:sldMk cId="0" sldId="477"/>
        </pc:sldMkLst>
        <pc:spChg chg="add mod">
          <ac:chgData name="He Zengyou" userId="c824b2c4bf6936a0" providerId="LiveId" clId="{671BEE8C-97E2-48C1-842A-F6EA54D651E2}" dt="2021-08-22T08:07:31.863" v="13418" actId="207"/>
          <ac:spMkLst>
            <pc:docMk/>
            <pc:sldMk cId="0" sldId="477"/>
            <ac:spMk id="25" creationId="{06F66192-2D81-486F-94E9-F2B0A0045A2B}"/>
          </ac:spMkLst>
        </pc:spChg>
        <pc:spChg chg="add mod">
          <ac:chgData name="He Zengyou" userId="c824b2c4bf6936a0" providerId="LiveId" clId="{671BEE8C-97E2-48C1-842A-F6EA54D651E2}" dt="2021-08-22T08:08:10.477" v="13439" actId="1036"/>
          <ac:spMkLst>
            <pc:docMk/>
            <pc:sldMk cId="0" sldId="477"/>
            <ac:spMk id="26" creationId="{09A8CB6C-4FFE-4E24-BDB2-96C88C5EA172}"/>
          </ac:spMkLst>
        </pc:spChg>
        <pc:spChg chg="add mod">
          <ac:chgData name="He Zengyou" userId="c824b2c4bf6936a0" providerId="LiveId" clId="{671BEE8C-97E2-48C1-842A-F6EA54D651E2}" dt="2021-08-22T08:09:07.287" v="13458" actId="1037"/>
          <ac:spMkLst>
            <pc:docMk/>
            <pc:sldMk cId="0" sldId="477"/>
            <ac:spMk id="27" creationId="{C1D9655F-733A-4289-A601-139FE026AF45}"/>
          </ac:spMkLst>
        </pc:spChg>
        <pc:spChg chg="add mod">
          <ac:chgData name="He Zengyou" userId="c824b2c4bf6936a0" providerId="LiveId" clId="{671BEE8C-97E2-48C1-842A-F6EA54D651E2}" dt="2021-08-22T08:10:53.514" v="13486" actId="1076"/>
          <ac:spMkLst>
            <pc:docMk/>
            <pc:sldMk cId="0" sldId="477"/>
            <ac:spMk id="28" creationId="{A1D9DC85-64F9-4153-A33F-36F5E27CC841}"/>
          </ac:spMkLst>
        </pc:spChg>
        <pc:spChg chg="add mod">
          <ac:chgData name="He Zengyou" userId="c824b2c4bf6936a0" providerId="LiveId" clId="{671BEE8C-97E2-48C1-842A-F6EA54D651E2}" dt="2021-08-22T08:12:28.563" v="13519" actId="207"/>
          <ac:spMkLst>
            <pc:docMk/>
            <pc:sldMk cId="0" sldId="477"/>
            <ac:spMk id="29" creationId="{D5908924-697F-4705-AEA5-8958B845C5D1}"/>
          </ac:spMkLst>
        </pc:spChg>
        <pc:spChg chg="add mod">
          <ac:chgData name="He Zengyou" userId="c824b2c4bf6936a0" providerId="LiveId" clId="{671BEE8C-97E2-48C1-842A-F6EA54D651E2}" dt="2021-08-22T08:16:14.667" v="13604" actId="1038"/>
          <ac:spMkLst>
            <pc:docMk/>
            <pc:sldMk cId="0" sldId="477"/>
            <ac:spMk id="30" creationId="{EE061A27-9553-485C-A065-227C9A3C21DD}"/>
          </ac:spMkLst>
        </pc:spChg>
        <pc:spChg chg="add mod">
          <ac:chgData name="He Zengyou" userId="c824b2c4bf6936a0" providerId="LiveId" clId="{671BEE8C-97E2-48C1-842A-F6EA54D651E2}" dt="2021-08-22T08:17:16.693" v="13673" actId="20577"/>
          <ac:spMkLst>
            <pc:docMk/>
            <pc:sldMk cId="0" sldId="477"/>
            <ac:spMk id="33" creationId="{64BC06CF-1661-4616-BB55-531C1FF3D0D5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49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50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51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52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53" creationId="{00000000-0000-0000-0000-000000000000}"/>
          </ac:spMkLst>
        </pc:spChg>
        <pc:spChg chg="mod">
          <ac:chgData name="He Zengyou" userId="c824b2c4bf6936a0" providerId="LiveId" clId="{671BEE8C-97E2-48C1-842A-F6EA54D651E2}" dt="2021-08-22T08:02:05.417" v="13357" actId="1038"/>
          <ac:spMkLst>
            <pc:docMk/>
            <pc:sldMk cId="0" sldId="477"/>
            <ac:spMk id="69633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69697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69698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69699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69700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69701" creationId="{00000000-0000-0000-0000-000000000000}"/>
          </ac:spMkLst>
        </pc:spChg>
        <pc:graphicFrameChg chg="del">
          <ac:chgData name="He Zengyou" userId="c824b2c4bf6936a0" providerId="LiveId" clId="{671BEE8C-97E2-48C1-842A-F6EA54D651E2}" dt="2021-08-22T08:01:48.169" v="13338" actId="478"/>
          <ac:graphicFrameMkLst>
            <pc:docMk/>
            <pc:sldMk cId="0" sldId="477"/>
            <ac:graphicFrameMk id="23" creationId="{00000000-0000-0000-0000-000000000000}"/>
          </ac:graphicFrameMkLst>
        </pc:graphicFrameChg>
        <pc:graphicFrameChg chg="del">
          <ac:chgData name="He Zengyou" userId="c824b2c4bf6936a0" providerId="LiveId" clId="{671BEE8C-97E2-48C1-842A-F6EA54D651E2}" dt="2021-08-22T08:01:48.169" v="13338" actId="478"/>
          <ac:graphicFrameMkLst>
            <pc:docMk/>
            <pc:sldMk cId="0" sldId="477"/>
            <ac:graphicFrameMk id="44" creationId="{00000000-0000-0000-0000-000000000000}"/>
          </ac:graphicFrameMkLst>
        </pc:graphicFrameChg>
        <pc:picChg chg="del">
          <ac:chgData name="He Zengyou" userId="c824b2c4bf6936a0" providerId="LiveId" clId="{671BEE8C-97E2-48C1-842A-F6EA54D651E2}" dt="2021-08-22T08:01:51.391" v="13339" actId="478"/>
          <ac:picMkLst>
            <pc:docMk/>
            <pc:sldMk cId="0" sldId="477"/>
            <ac:picMk id="69695" creationId="{00000000-0000-0000-0000-000000000000}"/>
          </ac:picMkLst>
        </pc:picChg>
        <pc:cxnChg chg="del mod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11" creationId="{00000000-0000-0000-0000-000000000000}"/>
          </ac:cxnSpMkLst>
        </pc:cxnChg>
        <pc:cxnChg chg="del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1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4" creationId="{00000000-0000-0000-0000-000000000000}"/>
          </ac:cxnSpMkLst>
        </pc:cxnChg>
        <pc:cxnChg chg="del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6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7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8" creationId="{00000000-0000-0000-0000-000000000000}"/>
          </ac:cxnSpMkLst>
        </pc:cxnChg>
        <pc:cxnChg chg="del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42" creationId="{00000000-0000-0000-0000-000000000000}"/>
          </ac:cxnSpMkLst>
        </pc:cxnChg>
        <pc:cxnChg chg="del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58" creationId="{00000000-0000-0000-0000-000000000000}"/>
          </ac:cxnSpMkLst>
        </pc:cxnChg>
      </pc:sldChg>
      <pc:sldChg chg="addSp delSp modSp mod delAnim modNotesTx">
        <pc:chgData name="He Zengyou" userId="c824b2c4bf6936a0" providerId="LiveId" clId="{671BEE8C-97E2-48C1-842A-F6EA54D651E2}" dt="2021-08-12T12:02:51.251" v="3072" actId="14100"/>
        <pc:sldMkLst>
          <pc:docMk/>
          <pc:sldMk cId="0" sldId="479"/>
        </pc:sldMkLst>
        <pc:spChg chg="add del mod">
          <ac:chgData name="He Zengyou" userId="c824b2c4bf6936a0" providerId="LiveId" clId="{671BEE8C-97E2-48C1-842A-F6EA54D651E2}" dt="2021-08-12T11:51:58.060" v="2575" actId="478"/>
          <ac:spMkLst>
            <pc:docMk/>
            <pc:sldMk cId="0" sldId="479"/>
            <ac:spMk id="5" creationId="{BBB4C8A0-1867-4A40-8465-AE456B8FF2BA}"/>
          </ac:spMkLst>
        </pc:spChg>
        <pc:spChg chg="add mod">
          <ac:chgData name="He Zengyou" userId="c824b2c4bf6936a0" providerId="LiveId" clId="{671BEE8C-97E2-48C1-842A-F6EA54D651E2}" dt="2021-08-12T12:01:21.696" v="3067" actId="20577"/>
          <ac:spMkLst>
            <pc:docMk/>
            <pc:sldMk cId="0" sldId="479"/>
            <ac:spMk id="52" creationId="{EC7A75CF-FA2F-4675-800F-BAE60883133E}"/>
          </ac:spMkLst>
        </pc:spChg>
        <pc:spChg chg="mod">
          <ac:chgData name="He Zengyou" userId="c824b2c4bf6936a0" providerId="LiveId" clId="{671BEE8C-97E2-48C1-842A-F6EA54D651E2}" dt="2021-08-12T11:51:49.545" v="2573"/>
          <ac:spMkLst>
            <pc:docMk/>
            <pc:sldMk cId="0" sldId="479"/>
            <ac:spMk id="24577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24580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24604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38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41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43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45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47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49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51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54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56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57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58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62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63" creationId="{00000000-0000-0000-0000-000000000000}"/>
          </ac:spMkLst>
        </pc:spChg>
        <pc:grpChg chg="del">
          <ac:chgData name="He Zengyou" userId="c824b2c4bf6936a0" providerId="LiveId" clId="{671BEE8C-97E2-48C1-842A-F6EA54D651E2}" dt="2021-08-12T11:51:54.629" v="2574" actId="478"/>
          <ac:grpSpMkLst>
            <pc:docMk/>
            <pc:sldMk cId="0" sldId="479"/>
            <ac:grpSpMk id="24579" creationId="{00000000-0000-0000-0000-000000000000}"/>
          </ac:grpSpMkLst>
        </pc:grpChg>
        <pc:grpChg chg="del">
          <ac:chgData name="He Zengyou" userId="c824b2c4bf6936a0" providerId="LiveId" clId="{671BEE8C-97E2-48C1-842A-F6EA54D651E2}" dt="2021-08-12T11:51:54.629" v="2574" actId="478"/>
          <ac:grpSpMkLst>
            <pc:docMk/>
            <pc:sldMk cId="0" sldId="479"/>
            <ac:grpSpMk id="39942" creationId="{00000000-0000-0000-0000-000000000000}"/>
          </ac:grpSpMkLst>
        </pc:grpChg>
        <pc:picChg chg="del">
          <ac:chgData name="He Zengyou" userId="c824b2c4bf6936a0" providerId="LiveId" clId="{671BEE8C-97E2-48C1-842A-F6EA54D651E2}" dt="2021-08-12T11:51:54.629" v="2574" actId="478"/>
          <ac:picMkLst>
            <pc:docMk/>
            <pc:sldMk cId="0" sldId="479"/>
            <ac:picMk id="2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51:54.629" v="2574" actId="478"/>
          <ac:picMkLst>
            <pc:docMk/>
            <pc:sldMk cId="0" sldId="479"/>
            <ac:picMk id="3" creationId="{00000000-0000-0000-0000-000000000000}"/>
          </ac:picMkLst>
        </pc:picChg>
        <pc:picChg chg="add mod">
          <ac:chgData name="He Zengyou" userId="c824b2c4bf6936a0" providerId="LiveId" clId="{671BEE8C-97E2-48C1-842A-F6EA54D651E2}" dt="2021-08-12T12:02:51.251" v="3072" actId="14100"/>
          <ac:picMkLst>
            <pc:docMk/>
            <pc:sldMk cId="0" sldId="479"/>
            <ac:picMk id="50" creationId="{8B6F8184-BD19-47A5-8F38-C1E14BDC16C9}"/>
          </ac:picMkLst>
        </pc:picChg>
        <pc:picChg chg="add mod">
          <ac:chgData name="He Zengyou" userId="c824b2c4bf6936a0" providerId="LiveId" clId="{671BEE8C-97E2-48C1-842A-F6EA54D651E2}" dt="2021-08-12T12:01:32.802" v="3071" actId="1076"/>
          <ac:picMkLst>
            <pc:docMk/>
            <pc:sldMk cId="0" sldId="479"/>
            <ac:picMk id="51" creationId="{EC4DC089-E536-4E4A-973B-634D3461B4BD}"/>
          </ac:picMkLst>
        </pc:pic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46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48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50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5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53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55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60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61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20T04:53:20.782" v="11452"/>
        <pc:sldMkLst>
          <pc:docMk/>
          <pc:sldMk cId="0" sldId="480"/>
        </pc:sldMkLst>
        <pc:spChg chg="add mod">
          <ac:chgData name="He Zengyou" userId="c824b2c4bf6936a0" providerId="LiveId" clId="{671BEE8C-97E2-48C1-842A-F6EA54D651E2}" dt="2021-08-20T03:36:54.865" v="10615" actId="255"/>
          <ac:spMkLst>
            <pc:docMk/>
            <pc:sldMk cId="0" sldId="480"/>
            <ac:spMk id="3" creationId="{1818AE9B-2F82-491E-ABFB-A8C41A5E42A0}"/>
          </ac:spMkLst>
        </pc:spChg>
        <pc:spChg chg="add mod">
          <ac:chgData name="He Zengyou" userId="c824b2c4bf6936a0" providerId="LiveId" clId="{671BEE8C-97E2-48C1-842A-F6EA54D651E2}" dt="2021-08-20T03:37:22.420" v="10644" actId="1035"/>
          <ac:spMkLst>
            <pc:docMk/>
            <pc:sldMk cId="0" sldId="480"/>
            <ac:spMk id="4" creationId="{4D0085C0-6DD9-4A66-9D73-67BDAD377801}"/>
          </ac:spMkLst>
        </pc:spChg>
        <pc:spChg chg="add mod">
          <ac:chgData name="He Zengyou" userId="c824b2c4bf6936a0" providerId="LiveId" clId="{671BEE8C-97E2-48C1-842A-F6EA54D651E2}" dt="2021-08-20T03:37:24.383" v="10645" actId="1035"/>
          <ac:spMkLst>
            <pc:docMk/>
            <pc:sldMk cId="0" sldId="480"/>
            <ac:spMk id="5" creationId="{5D632C1C-C50A-4821-9F7A-D377C092CB68}"/>
          </ac:spMkLst>
        </pc:spChg>
        <pc:spChg chg="add mod">
          <ac:chgData name="He Zengyou" userId="c824b2c4bf6936a0" providerId="LiveId" clId="{671BEE8C-97E2-48C1-842A-F6EA54D651E2}" dt="2021-08-20T03:37:56.863" v="10747" actId="1038"/>
          <ac:spMkLst>
            <pc:docMk/>
            <pc:sldMk cId="0" sldId="480"/>
            <ac:spMk id="6" creationId="{0686D41F-E0D3-47B8-A18B-FAEEA55F04FB}"/>
          </ac:spMkLst>
        </pc:spChg>
        <pc:spChg chg="add mod">
          <ac:chgData name="He Zengyou" userId="c824b2c4bf6936a0" providerId="LiveId" clId="{671BEE8C-97E2-48C1-842A-F6EA54D651E2}" dt="2021-08-20T03:37:29.392" v="10662" actId="1035"/>
          <ac:spMkLst>
            <pc:docMk/>
            <pc:sldMk cId="0" sldId="480"/>
            <ac:spMk id="7" creationId="{16C84873-1300-4BFB-81FB-FCFF83991305}"/>
          </ac:spMkLst>
        </pc:spChg>
        <pc:spChg chg="add mod">
          <ac:chgData name="He Zengyou" userId="c824b2c4bf6936a0" providerId="LiveId" clId="{671BEE8C-97E2-48C1-842A-F6EA54D651E2}" dt="2021-08-20T03:37:35.148" v="10684" actId="1036"/>
          <ac:spMkLst>
            <pc:docMk/>
            <pc:sldMk cId="0" sldId="480"/>
            <ac:spMk id="8" creationId="{82E619F0-0D7A-4AF8-B750-042BADFC4C02}"/>
          </ac:spMkLst>
        </pc:spChg>
        <pc:spChg chg="add mod">
          <ac:chgData name="He Zengyou" userId="c824b2c4bf6936a0" providerId="LiveId" clId="{671BEE8C-97E2-48C1-842A-F6EA54D651E2}" dt="2021-08-20T03:37:47.814" v="10694" actId="1076"/>
          <ac:spMkLst>
            <pc:docMk/>
            <pc:sldMk cId="0" sldId="480"/>
            <ac:spMk id="9" creationId="{F7F879DE-718E-4170-A99C-3B0D6A744B45}"/>
          </ac:spMkLst>
        </pc:spChg>
        <pc:spChg chg="add mod">
          <ac:chgData name="He Zengyou" userId="c824b2c4bf6936a0" providerId="LiveId" clId="{671BEE8C-97E2-48C1-842A-F6EA54D651E2}" dt="2021-08-20T03:40:22.308" v="10834" actId="1038"/>
          <ac:spMkLst>
            <pc:docMk/>
            <pc:sldMk cId="0" sldId="480"/>
            <ac:spMk id="12" creationId="{2E394D02-7895-4418-A0C6-72DF25437BD7}"/>
          </ac:spMkLst>
        </pc:spChg>
        <pc:spChg chg="add mod">
          <ac:chgData name="He Zengyou" userId="c824b2c4bf6936a0" providerId="LiveId" clId="{671BEE8C-97E2-48C1-842A-F6EA54D651E2}" dt="2021-08-20T03:42:08.245" v="10982" actId="114"/>
          <ac:spMkLst>
            <pc:docMk/>
            <pc:sldMk cId="0" sldId="480"/>
            <ac:spMk id="13" creationId="{608F741F-FD36-4CF2-8846-A7527AF3AC5C}"/>
          </ac:spMkLst>
        </pc:spChg>
        <pc:spChg chg="add mod">
          <ac:chgData name="He Zengyou" userId="c824b2c4bf6936a0" providerId="LiveId" clId="{671BEE8C-97E2-48C1-842A-F6EA54D651E2}" dt="2021-08-20T03:44:48.893" v="11174" actId="207"/>
          <ac:spMkLst>
            <pc:docMk/>
            <pc:sldMk cId="0" sldId="480"/>
            <ac:spMk id="14" creationId="{50A1A6A7-8B5B-4004-B0A0-556FB3EBD857}"/>
          </ac:spMkLst>
        </pc:spChg>
        <pc:spChg chg="add mod">
          <ac:chgData name="He Zengyou" userId="c824b2c4bf6936a0" providerId="LiveId" clId="{671BEE8C-97E2-48C1-842A-F6EA54D651E2}" dt="2021-08-20T04:53:17.234" v="11451" actId="1036"/>
          <ac:spMkLst>
            <pc:docMk/>
            <pc:sldMk cId="0" sldId="480"/>
            <ac:spMk id="15" creationId="{32F20C2C-584A-4257-9A15-44FE87F7C781}"/>
          </ac:spMkLst>
        </pc:spChg>
        <pc:spChg chg="del">
          <ac:chgData name="He Zengyou" userId="c824b2c4bf6936a0" providerId="LiveId" clId="{671BEE8C-97E2-48C1-842A-F6EA54D651E2}" dt="2021-08-19T02:36:38.113" v="9819" actId="478"/>
          <ac:spMkLst>
            <pc:docMk/>
            <pc:sldMk cId="0" sldId="480"/>
            <ac:spMk id="21" creationId="{00000000-0000-0000-0000-000000000000}"/>
          </ac:spMkLst>
        </pc:spChg>
        <pc:spChg chg="del">
          <ac:chgData name="He Zengyou" userId="c824b2c4bf6936a0" providerId="LiveId" clId="{671BEE8C-97E2-48C1-842A-F6EA54D651E2}" dt="2021-08-19T02:36:38.113" v="9819" actId="478"/>
          <ac:spMkLst>
            <pc:docMk/>
            <pc:sldMk cId="0" sldId="480"/>
            <ac:spMk id="23" creationId="{00000000-0000-0000-0000-000000000000}"/>
          </ac:spMkLst>
        </pc:spChg>
        <pc:spChg chg="mod">
          <ac:chgData name="He Zengyou" userId="c824b2c4bf6936a0" providerId="LiveId" clId="{671BEE8C-97E2-48C1-842A-F6EA54D651E2}" dt="2021-08-19T02:36:47.279" v="9821"/>
          <ac:spMkLst>
            <pc:docMk/>
            <pc:sldMk cId="0" sldId="480"/>
            <ac:spMk id="52225" creationId="{00000000-0000-0000-0000-000000000000}"/>
          </ac:spMkLst>
        </pc:spChg>
        <pc:spChg chg="del">
          <ac:chgData name="He Zengyou" userId="c824b2c4bf6936a0" providerId="LiveId" clId="{671BEE8C-97E2-48C1-842A-F6EA54D651E2}" dt="2021-08-19T02:36:38.113" v="9819" actId="478"/>
          <ac:spMkLst>
            <pc:docMk/>
            <pc:sldMk cId="0" sldId="480"/>
            <ac:spMk id="52226" creationId="{00000000-0000-0000-0000-000000000000}"/>
          </ac:spMkLst>
        </pc:spChg>
        <pc:spChg chg="del">
          <ac:chgData name="He Zengyou" userId="c824b2c4bf6936a0" providerId="LiveId" clId="{671BEE8C-97E2-48C1-842A-F6EA54D651E2}" dt="2021-08-19T02:36:38.113" v="9819" actId="478"/>
          <ac:spMkLst>
            <pc:docMk/>
            <pc:sldMk cId="0" sldId="480"/>
            <ac:spMk id="52227" creationId="{00000000-0000-0000-0000-000000000000}"/>
          </ac:spMkLst>
        </pc:sp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3" creationId="{00000000-0000-0000-0000-000000000000}"/>
          </ac:picMkLst>
        </pc:picChg>
        <pc:picChg chg="add mod">
          <ac:chgData name="He Zengyou" userId="c824b2c4bf6936a0" providerId="LiveId" clId="{671BEE8C-97E2-48C1-842A-F6EA54D651E2}" dt="2021-08-20T03:48:47.492" v="11418" actId="1038"/>
          <ac:picMkLst>
            <pc:docMk/>
            <pc:sldMk cId="0" sldId="480"/>
            <ac:picMk id="10" creationId="{BB18809D-4CE7-4F75-9CDA-FB40248CAB3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4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5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6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7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8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9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52229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52240" creationId="{00000000-0000-0000-0000-000000000000}"/>
          </ac:picMkLst>
        </pc:picChg>
        <pc:cxnChg chg="del mod">
          <ac:chgData name="He Zengyou" userId="c824b2c4bf6936a0" providerId="LiveId" clId="{671BEE8C-97E2-48C1-842A-F6EA54D651E2}" dt="2021-08-19T02:36:38.113" v="9819" actId="478"/>
          <ac:cxnSpMkLst>
            <pc:docMk/>
            <pc:sldMk cId="0" sldId="480"/>
            <ac:cxnSpMk id="2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9T02:36:38.113" v="9819" actId="478"/>
          <ac:cxnSpMkLst>
            <pc:docMk/>
            <pc:sldMk cId="0" sldId="480"/>
            <ac:cxnSpMk id="52228" creationId="{00000000-0000-0000-0000-000000000000}"/>
          </ac:cxnSpMkLst>
        </pc:cxnChg>
      </pc:sldChg>
      <pc:sldChg chg="addSp modSp mod modAnim">
        <pc:chgData name="He Zengyou" userId="c824b2c4bf6936a0" providerId="LiveId" clId="{671BEE8C-97E2-48C1-842A-F6EA54D651E2}" dt="2021-08-24T02:02:00.847" v="16481"/>
        <pc:sldMkLst>
          <pc:docMk/>
          <pc:sldMk cId="0" sldId="481"/>
        </pc:sldMkLst>
        <pc:spChg chg="add mod">
          <ac:chgData name="He Zengyou" userId="c824b2c4bf6936a0" providerId="LiveId" clId="{671BEE8C-97E2-48C1-842A-F6EA54D651E2}" dt="2021-08-23T02:46:08.721" v="16153" actId="255"/>
          <ac:spMkLst>
            <pc:docMk/>
            <pc:sldMk cId="0" sldId="481"/>
            <ac:spMk id="3" creationId="{3B009816-7919-46A9-89FD-B12CB9FF6235}"/>
          </ac:spMkLst>
        </pc:spChg>
        <pc:spChg chg="add mod">
          <ac:chgData name="He Zengyou" userId="c824b2c4bf6936a0" providerId="LiveId" clId="{671BEE8C-97E2-48C1-842A-F6EA54D651E2}" dt="2021-08-23T02:46:51.669" v="16179" actId="1035"/>
          <ac:spMkLst>
            <pc:docMk/>
            <pc:sldMk cId="0" sldId="481"/>
            <ac:spMk id="4" creationId="{A3DCDE15-107A-4479-B2D6-71CE0D424AD9}"/>
          </ac:spMkLst>
        </pc:spChg>
        <pc:spChg chg="add mod">
          <ac:chgData name="He Zengyou" userId="c824b2c4bf6936a0" providerId="LiveId" clId="{671BEE8C-97E2-48C1-842A-F6EA54D651E2}" dt="2021-08-23T02:46:58.853" v="16190" actId="1036"/>
          <ac:spMkLst>
            <pc:docMk/>
            <pc:sldMk cId="0" sldId="481"/>
            <ac:spMk id="5" creationId="{4EB50C33-9984-426B-B2A0-D56B3FB97082}"/>
          </ac:spMkLst>
        </pc:spChg>
        <pc:spChg chg="add mod">
          <ac:chgData name="He Zengyou" userId="c824b2c4bf6936a0" providerId="LiveId" clId="{671BEE8C-97E2-48C1-842A-F6EA54D651E2}" dt="2021-08-23T02:51:47.679" v="16242" actId="20577"/>
          <ac:spMkLst>
            <pc:docMk/>
            <pc:sldMk cId="0" sldId="481"/>
            <ac:spMk id="6" creationId="{365DB957-EDD1-4801-85C2-4142F31CA81E}"/>
          </ac:spMkLst>
        </pc:spChg>
        <pc:spChg chg="add mod">
          <ac:chgData name="He Zengyou" userId="c824b2c4bf6936a0" providerId="LiveId" clId="{671BEE8C-97E2-48C1-842A-F6EA54D651E2}" dt="2021-08-23T02:51:51.130" v="16244" actId="20577"/>
          <ac:spMkLst>
            <pc:docMk/>
            <pc:sldMk cId="0" sldId="481"/>
            <ac:spMk id="10" creationId="{FCE59EDE-E9E2-4986-8D85-935CC6E19CC4}"/>
          </ac:spMkLst>
        </pc:spChg>
        <pc:spChg chg="add mod">
          <ac:chgData name="He Zengyou" userId="c824b2c4bf6936a0" providerId="LiveId" clId="{671BEE8C-97E2-48C1-842A-F6EA54D651E2}" dt="2021-08-23T02:56:14.104" v="16306" actId="1037"/>
          <ac:spMkLst>
            <pc:docMk/>
            <pc:sldMk cId="0" sldId="481"/>
            <ac:spMk id="12" creationId="{14C63354-40A2-4E53-89AB-570CA3E1AF7F}"/>
          </ac:spMkLst>
        </pc:spChg>
        <pc:spChg chg="add mod">
          <ac:chgData name="He Zengyou" userId="c824b2c4bf6936a0" providerId="LiveId" clId="{671BEE8C-97E2-48C1-842A-F6EA54D651E2}" dt="2021-08-24T02:00:45.496" v="16474" actId="114"/>
          <ac:spMkLst>
            <pc:docMk/>
            <pc:sldMk cId="0" sldId="481"/>
            <ac:spMk id="14" creationId="{6BB0D733-BD4B-414F-A519-D96B78D43562}"/>
          </ac:spMkLst>
        </pc:spChg>
        <pc:spChg chg="mod">
          <ac:chgData name="He Zengyou" userId="c824b2c4bf6936a0" providerId="LiveId" clId="{671BEE8C-97E2-48C1-842A-F6EA54D651E2}" dt="2021-08-24T02:02:00.847" v="16481"/>
          <ac:spMkLst>
            <pc:docMk/>
            <pc:sldMk cId="0" sldId="481"/>
            <ac:spMk id="76801" creationId="{00000000-0000-0000-0000-000000000000}"/>
          </ac:spMkLst>
        </pc:spChg>
        <pc:picChg chg="add mod">
          <ac:chgData name="He Zengyou" userId="c824b2c4bf6936a0" providerId="LiveId" clId="{671BEE8C-97E2-48C1-842A-F6EA54D651E2}" dt="2021-08-23T02:47:05.398" v="16194" actId="1035"/>
          <ac:picMkLst>
            <pc:docMk/>
            <pc:sldMk cId="0" sldId="481"/>
            <ac:picMk id="7" creationId="{1E6FCF3D-BC35-40E0-847E-ABDC28307942}"/>
          </ac:picMkLst>
        </pc:picChg>
        <pc:cxnChg chg="add mod">
          <ac:chgData name="He Zengyou" userId="c824b2c4bf6936a0" providerId="LiveId" clId="{671BEE8C-97E2-48C1-842A-F6EA54D651E2}" dt="2021-08-23T09:17:08.459" v="16314" actId="1037"/>
          <ac:cxnSpMkLst>
            <pc:docMk/>
            <pc:sldMk cId="0" sldId="481"/>
            <ac:cxnSpMk id="9" creationId="{C0744E0D-5ADC-4EA4-AFD0-34BD59D5AEC0}"/>
          </ac:cxnSpMkLst>
        </pc:cxnChg>
        <pc:cxnChg chg="add mod">
          <ac:chgData name="He Zengyou" userId="c824b2c4bf6936a0" providerId="LiveId" clId="{671BEE8C-97E2-48C1-842A-F6EA54D651E2}" dt="2021-08-23T02:47:05.398" v="16194" actId="1035"/>
          <ac:cxnSpMkLst>
            <pc:docMk/>
            <pc:sldMk cId="0" sldId="481"/>
            <ac:cxnSpMk id="11" creationId="{1CAD3097-0F9E-4370-ADF2-1C8BACA278DF}"/>
          </ac:cxnSpMkLst>
        </pc:cxnChg>
        <pc:cxnChg chg="add mod">
          <ac:chgData name="He Zengyou" userId="c824b2c4bf6936a0" providerId="LiveId" clId="{671BEE8C-97E2-48C1-842A-F6EA54D651E2}" dt="2021-08-24T01:52:03.217" v="16358" actId="14100"/>
          <ac:cxnSpMkLst>
            <pc:docMk/>
            <pc:sldMk cId="0" sldId="481"/>
            <ac:cxnSpMk id="13" creationId="{ED300371-CB85-41DF-B07A-0114FDBB433D}"/>
          </ac:cxnSpMkLst>
        </pc:cxnChg>
      </pc:sldChg>
      <pc:sldChg chg="addSp delSp modSp mod">
        <pc:chgData name="He Zengyou" userId="c824b2c4bf6936a0" providerId="LiveId" clId="{671BEE8C-97E2-48C1-842A-F6EA54D651E2}" dt="2021-08-19T02:32:49.835" v="9797" actId="20577"/>
        <pc:sldMkLst>
          <pc:docMk/>
          <pc:sldMk cId="0" sldId="482"/>
        </pc:sldMkLst>
        <pc:spChg chg="add mod">
          <ac:chgData name="He Zengyou" userId="c824b2c4bf6936a0" providerId="LiveId" clId="{671BEE8C-97E2-48C1-842A-F6EA54D651E2}" dt="2021-08-19T02:32:49.835" v="9797" actId="20577"/>
          <ac:spMkLst>
            <pc:docMk/>
            <pc:sldMk cId="0" sldId="482"/>
            <ac:spMk id="6" creationId="{C430FFDE-BE0E-44D3-A534-B43BE392ED9F}"/>
          </ac:spMkLst>
        </pc:spChg>
        <pc:spChg chg="mod">
          <ac:chgData name="He Zengyou" userId="c824b2c4bf6936a0" providerId="LiveId" clId="{671BEE8C-97E2-48C1-842A-F6EA54D651E2}" dt="2021-08-11T08:57:03.453" v="167" actId="20577"/>
          <ac:spMkLst>
            <pc:docMk/>
            <pc:sldMk cId="0" sldId="482"/>
            <ac:spMk id="17409" creationId="{00000000-0000-0000-0000-000000000000}"/>
          </ac:spMkLst>
        </pc:spChg>
        <pc:spChg chg="del">
          <ac:chgData name="He Zengyou" userId="c824b2c4bf6936a0" providerId="LiveId" clId="{671BEE8C-97E2-48C1-842A-F6EA54D651E2}" dt="2021-08-11T08:55:47.217" v="159" actId="478"/>
          <ac:spMkLst>
            <pc:docMk/>
            <pc:sldMk cId="0" sldId="482"/>
            <ac:spMk id="17411" creationId="{00000000-0000-0000-0000-000000000000}"/>
          </ac:spMkLst>
        </pc:spChg>
        <pc:picChg chg="add del mod">
          <ac:chgData name="He Zengyou" userId="c824b2c4bf6936a0" providerId="LiveId" clId="{671BEE8C-97E2-48C1-842A-F6EA54D651E2}" dt="2021-08-11T08:57:42.449" v="184" actId="478"/>
          <ac:picMkLst>
            <pc:docMk/>
            <pc:sldMk cId="0" sldId="482"/>
            <ac:picMk id="2" creationId="{2D66BE2B-CF61-42CD-96FE-E492AD6EBE93}"/>
          </ac:picMkLst>
        </pc:picChg>
        <pc:picChg chg="del">
          <ac:chgData name="He Zengyou" userId="c824b2c4bf6936a0" providerId="LiveId" clId="{671BEE8C-97E2-48C1-842A-F6EA54D651E2}" dt="2021-08-11T08:55:45.235" v="158" actId="478"/>
          <ac:picMkLst>
            <pc:docMk/>
            <pc:sldMk cId="0" sldId="482"/>
            <ac:picMk id="17410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3T01:12:07.695" v="4028" actId="20577"/>
        <pc:sldMkLst>
          <pc:docMk/>
          <pc:sldMk cId="0" sldId="483"/>
        </pc:sldMkLst>
        <pc:spChg chg="add mod">
          <ac:chgData name="He Zengyou" userId="c824b2c4bf6936a0" providerId="LiveId" clId="{671BEE8C-97E2-48C1-842A-F6EA54D651E2}" dt="2021-08-13T01:12:07.695" v="4028" actId="20577"/>
          <ac:spMkLst>
            <pc:docMk/>
            <pc:sldMk cId="0" sldId="483"/>
            <ac:spMk id="4" creationId="{6A14B890-93FF-4BD9-B41B-69F3E79DB727}"/>
          </ac:spMkLst>
        </pc:spChg>
        <pc:spChg chg="mod">
          <ac:chgData name="He Zengyou" userId="c824b2c4bf6936a0" providerId="LiveId" clId="{671BEE8C-97E2-48C1-842A-F6EA54D651E2}" dt="2021-08-12T02:33:04.242" v="684" actId="20577"/>
          <ac:spMkLst>
            <pc:docMk/>
            <pc:sldMk cId="0" sldId="483"/>
            <ac:spMk id="18433" creationId="{00000000-0000-0000-0000-000000000000}"/>
          </ac:spMkLst>
        </pc:spChg>
        <pc:picChg chg="del">
          <ac:chgData name="He Zengyou" userId="c824b2c4bf6936a0" providerId="LiveId" clId="{671BEE8C-97E2-48C1-842A-F6EA54D651E2}" dt="2021-08-11T09:00:01.610" v="421" actId="478"/>
          <ac:picMkLst>
            <pc:docMk/>
            <pc:sldMk cId="0" sldId="483"/>
            <ac:picMk id="5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3T01:09:56.649" v="4007"/>
        <pc:sldMkLst>
          <pc:docMk/>
          <pc:sldMk cId="0" sldId="484"/>
        </pc:sldMkLst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2" creationId="{46E25B59-7059-41D2-B07B-F21419B5C470}"/>
          </ac:spMkLst>
        </pc:spChg>
        <pc:spChg chg="add del mod">
          <ac:chgData name="He Zengyou" userId="c824b2c4bf6936a0" providerId="LiveId" clId="{671BEE8C-97E2-48C1-842A-F6EA54D651E2}" dt="2021-08-13T01:00:49.269" v="3359" actId="478"/>
          <ac:spMkLst>
            <pc:docMk/>
            <pc:sldMk cId="0" sldId="484"/>
            <ac:spMk id="3" creationId="{7E2EAB37-ED29-47E2-881C-D857F03958CE}"/>
          </ac:spMkLst>
        </pc:spChg>
        <pc:spChg chg="add mod">
          <ac:chgData name="He Zengyou" userId="c824b2c4bf6936a0" providerId="LiveId" clId="{671BEE8C-97E2-48C1-842A-F6EA54D651E2}" dt="2021-08-13T01:08:40.744" v="3984" actId="20577"/>
          <ac:spMkLst>
            <pc:docMk/>
            <pc:sldMk cId="0" sldId="484"/>
            <ac:spMk id="4" creationId="{BBFD9B06-E3C3-4848-9CEE-D46EE5C0648C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6" creationId="{2439B87E-D10B-47FC-AC44-7B0831E5D368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7" creationId="{0754B294-E0C3-4AA6-9BCE-8DCD1A410183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8" creationId="{AB982D9F-FD7A-4AF1-9BD9-91F910A8515A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9" creationId="{B2D5DF51-27E3-4B2A-9A59-1120F27578DE}"/>
          </ac:spMkLst>
        </pc:spChg>
        <pc:spChg chg="add del">
          <ac:chgData name="He Zengyou" userId="c824b2c4bf6936a0" providerId="LiveId" clId="{671BEE8C-97E2-48C1-842A-F6EA54D651E2}" dt="2021-08-13T01:01:54.233" v="3371" actId="478"/>
          <ac:spMkLst>
            <pc:docMk/>
            <pc:sldMk cId="0" sldId="484"/>
            <ac:spMk id="10" creationId="{3358F10B-EE0C-4D2B-B035-6DA19C35BF4A}"/>
          </ac:spMkLst>
        </pc:spChg>
        <pc:spChg chg="add del">
          <ac:chgData name="He Zengyou" userId="c824b2c4bf6936a0" providerId="LiveId" clId="{671BEE8C-97E2-48C1-842A-F6EA54D651E2}" dt="2021-08-13T01:02:03.750" v="3373" actId="478"/>
          <ac:spMkLst>
            <pc:docMk/>
            <pc:sldMk cId="0" sldId="484"/>
            <ac:spMk id="11" creationId="{1B1D8EF7-242F-4185-8482-3B4B2F198AD9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13" creationId="{787876B3-1C9A-4CA1-BFF9-0503AA0B09E8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14" creationId="{F0B04E15-55BF-4D68-BADF-1E070C659683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15" creationId="{EE8FDC9D-4889-40FE-9550-18DD9DC64237}"/>
          </ac:spMkLst>
        </pc:spChg>
        <pc:spChg chg="mod">
          <ac:chgData name="He Zengyou" userId="c824b2c4bf6936a0" providerId="LiveId" clId="{671BEE8C-97E2-48C1-842A-F6EA54D651E2}" dt="2021-08-13T00:45:42.993" v="3085" actId="20577"/>
          <ac:spMkLst>
            <pc:docMk/>
            <pc:sldMk cId="0" sldId="484"/>
            <ac:spMk id="26625" creationId="{00000000-0000-0000-0000-000000000000}"/>
          </ac:spMkLst>
        </pc:spChg>
        <pc:grpChg chg="add mod">
          <ac:chgData name="He Zengyou" userId="c824b2c4bf6936a0" providerId="LiveId" clId="{671BEE8C-97E2-48C1-842A-F6EA54D651E2}" dt="2021-08-13T01:06:57.028" v="3713" actId="164"/>
          <ac:grpSpMkLst>
            <pc:docMk/>
            <pc:sldMk cId="0" sldId="484"/>
            <ac:grpSpMk id="12" creationId="{BB2F43FD-0010-4204-96CB-9634F53C2957}"/>
          </ac:grpSpMkLst>
        </pc:grpChg>
        <pc:picChg chg="del">
          <ac:chgData name="He Zengyou" userId="c824b2c4bf6936a0" providerId="LiveId" clId="{671BEE8C-97E2-48C1-842A-F6EA54D651E2}" dt="2021-08-13T00:45:21.983" v="3073" actId="478"/>
          <ac:picMkLst>
            <pc:docMk/>
            <pc:sldMk cId="0" sldId="484"/>
            <ac:picMk id="5" creationId="{00000000-0000-0000-0000-000000000000}"/>
          </ac:picMkLst>
        </pc:picChg>
      </pc:sldChg>
      <pc:sldChg chg="del">
        <pc:chgData name="He Zengyou" userId="c824b2c4bf6936a0" providerId="LiveId" clId="{671BEE8C-97E2-48C1-842A-F6EA54D651E2}" dt="2021-08-22T09:17:04.675" v="15239" actId="47"/>
        <pc:sldMkLst>
          <pc:docMk/>
          <pc:sldMk cId="0" sldId="485"/>
        </pc:sldMkLst>
      </pc:sldChg>
      <pc:sldChg chg="addSp delSp modSp mod delAnim modAnim">
        <pc:chgData name="He Zengyou" userId="c824b2c4bf6936a0" providerId="LiveId" clId="{671BEE8C-97E2-48C1-842A-F6EA54D651E2}" dt="2021-08-22T12:02:15.027" v="15849" actId="1036"/>
        <pc:sldMkLst>
          <pc:docMk/>
          <pc:sldMk cId="0" sldId="486"/>
        </pc:sldMkLst>
        <pc:spChg chg="add mod">
          <ac:chgData name="He Zengyou" userId="c824b2c4bf6936a0" providerId="LiveId" clId="{671BEE8C-97E2-48C1-842A-F6EA54D651E2}" dt="2021-08-22T12:00:58.013" v="15831" actId="255"/>
          <ac:spMkLst>
            <pc:docMk/>
            <pc:sldMk cId="0" sldId="486"/>
            <ac:spMk id="4" creationId="{670BF142-E6DD-4D7F-A370-5C841D974A2A}"/>
          </ac:spMkLst>
        </pc:spChg>
        <pc:spChg chg="add mod">
          <ac:chgData name="He Zengyou" userId="c824b2c4bf6936a0" providerId="LiveId" clId="{671BEE8C-97E2-48C1-842A-F6EA54D651E2}" dt="2021-08-22T12:02:15.027" v="15849" actId="1036"/>
          <ac:spMkLst>
            <pc:docMk/>
            <pc:sldMk cId="0" sldId="486"/>
            <ac:spMk id="6" creationId="{CF2EFDFA-BDC6-4274-A037-642561D317C3}"/>
          </ac:spMkLst>
        </pc:spChg>
        <pc:spChg chg="add mod">
          <ac:chgData name="He Zengyou" userId="c824b2c4bf6936a0" providerId="LiveId" clId="{671BEE8C-97E2-48C1-842A-F6EA54D651E2}" dt="2021-08-22T12:02:05.252" v="15846" actId="207"/>
          <ac:spMkLst>
            <pc:docMk/>
            <pc:sldMk cId="0" sldId="486"/>
            <ac:spMk id="7" creationId="{4A11DC51-099F-4A6C-9A7B-1A4D3686F3DD}"/>
          </ac:spMkLst>
        </pc:spChg>
        <pc:spChg chg="mod">
          <ac:chgData name="He Zengyou" userId="c824b2c4bf6936a0" providerId="LiveId" clId="{671BEE8C-97E2-48C1-842A-F6EA54D651E2}" dt="2021-08-22T11:50:57.436" v="15672"/>
          <ac:spMkLst>
            <pc:docMk/>
            <pc:sldMk cId="0" sldId="486"/>
            <ac:spMk id="75777" creationId="{00000000-0000-0000-0000-000000000000}"/>
          </ac:spMkLst>
        </pc:spChg>
        <pc:picChg chg="del">
          <ac:chgData name="He Zengyou" userId="c824b2c4bf6936a0" providerId="LiveId" clId="{671BEE8C-97E2-48C1-842A-F6EA54D651E2}" dt="2021-08-22T09:17:05.961" v="15240" actId="478"/>
          <ac:picMkLst>
            <pc:docMk/>
            <pc:sldMk cId="0" sldId="486"/>
            <ac:picMk id="5" creationId="{00000000-0000-0000-0000-000000000000}"/>
          </ac:picMkLst>
        </pc:picChg>
      </pc:sldChg>
      <pc:sldChg chg="addSp delSp modSp new mod">
        <pc:chgData name="He Zengyou" userId="c824b2c4bf6936a0" providerId="LiveId" clId="{671BEE8C-97E2-48C1-842A-F6EA54D651E2}" dt="2021-08-19T02:33:35.043" v="9802" actId="207"/>
        <pc:sldMkLst>
          <pc:docMk/>
          <pc:sldMk cId="409622921" sldId="487"/>
        </pc:sldMkLst>
        <pc:spChg chg="del">
          <ac:chgData name="He Zengyou" userId="c824b2c4bf6936a0" providerId="LiveId" clId="{671BEE8C-97E2-48C1-842A-F6EA54D651E2}" dt="2021-08-19T02:33:13.392" v="9798" actId="478"/>
          <ac:spMkLst>
            <pc:docMk/>
            <pc:sldMk cId="409622921" sldId="487"/>
            <ac:spMk id="2" creationId="{6AEAFE50-C69F-4D38-9EA4-A3B1F3723CF7}"/>
          </ac:spMkLst>
        </pc:spChg>
        <pc:spChg chg="del">
          <ac:chgData name="He Zengyou" userId="c824b2c4bf6936a0" providerId="LiveId" clId="{671BEE8C-97E2-48C1-842A-F6EA54D651E2}" dt="2021-08-19T02:33:13.392" v="9798" actId="478"/>
          <ac:spMkLst>
            <pc:docMk/>
            <pc:sldMk cId="409622921" sldId="487"/>
            <ac:spMk id="3" creationId="{566CEEEC-15F2-4822-84A4-E3A8FB5D35B9}"/>
          </ac:spMkLst>
        </pc:spChg>
        <pc:spChg chg="del">
          <ac:chgData name="He Zengyou" userId="c824b2c4bf6936a0" providerId="LiveId" clId="{671BEE8C-97E2-48C1-842A-F6EA54D651E2}" dt="2021-08-19T02:33:13.392" v="9798" actId="478"/>
          <ac:spMkLst>
            <pc:docMk/>
            <pc:sldMk cId="409622921" sldId="487"/>
            <ac:spMk id="4" creationId="{1E9A51B3-C36B-4B3E-BBC2-9F9DD5406227}"/>
          </ac:spMkLst>
        </pc:spChg>
        <pc:spChg chg="add mod">
          <ac:chgData name="He Zengyou" userId="c824b2c4bf6936a0" providerId="LiveId" clId="{671BEE8C-97E2-48C1-842A-F6EA54D651E2}" dt="2021-08-19T02:33:35.043" v="9802" actId="207"/>
          <ac:spMkLst>
            <pc:docMk/>
            <pc:sldMk cId="409622921" sldId="487"/>
            <ac:spMk id="5" creationId="{74F50395-4E4F-4DAC-8C46-09C406B64221}"/>
          </ac:spMkLst>
        </pc:spChg>
        <pc:spChg chg="add mod">
          <ac:chgData name="He Zengyou" userId="c824b2c4bf6936a0" providerId="LiveId" clId="{671BEE8C-97E2-48C1-842A-F6EA54D651E2}" dt="2021-08-19T02:33:25.575" v="9800"/>
          <ac:spMkLst>
            <pc:docMk/>
            <pc:sldMk cId="409622921" sldId="487"/>
            <ac:spMk id="6" creationId="{BF062A6D-C95B-48CB-9D2D-119713650AA9}"/>
          </ac:spMkLst>
        </pc:spChg>
      </pc:sldChg>
      <pc:sldChg chg="addSp delSp modSp new mod">
        <pc:chgData name="He Zengyou" userId="c824b2c4bf6936a0" providerId="LiveId" clId="{671BEE8C-97E2-48C1-842A-F6EA54D651E2}" dt="2021-08-19T02:34:41.141" v="9809" actId="478"/>
        <pc:sldMkLst>
          <pc:docMk/>
          <pc:sldMk cId="1441628539" sldId="488"/>
        </pc:sldMkLst>
        <pc:spChg chg="del">
          <ac:chgData name="He Zengyou" userId="c824b2c4bf6936a0" providerId="LiveId" clId="{671BEE8C-97E2-48C1-842A-F6EA54D651E2}" dt="2021-08-19T02:34:19.745" v="9805" actId="478"/>
          <ac:spMkLst>
            <pc:docMk/>
            <pc:sldMk cId="1441628539" sldId="488"/>
            <ac:spMk id="2" creationId="{FE6EE57E-ACD2-4A10-8ADB-79FE6B6D1354}"/>
          </ac:spMkLst>
        </pc:spChg>
        <pc:spChg chg="del">
          <ac:chgData name="He Zengyou" userId="c824b2c4bf6936a0" providerId="LiveId" clId="{671BEE8C-97E2-48C1-842A-F6EA54D651E2}" dt="2021-08-19T02:34:17.337" v="9804" actId="478"/>
          <ac:spMkLst>
            <pc:docMk/>
            <pc:sldMk cId="1441628539" sldId="488"/>
            <ac:spMk id="3" creationId="{28ECF218-69EA-459B-93CD-0CAAD2A31E00}"/>
          </ac:spMkLst>
        </pc:spChg>
        <pc:spChg chg="del">
          <ac:chgData name="He Zengyou" userId="c824b2c4bf6936a0" providerId="LiveId" clId="{671BEE8C-97E2-48C1-842A-F6EA54D651E2}" dt="2021-08-19T02:34:41.141" v="9809" actId="478"/>
          <ac:spMkLst>
            <pc:docMk/>
            <pc:sldMk cId="1441628539" sldId="488"/>
            <ac:spMk id="4" creationId="{512C93D5-4482-42FF-AB3D-006D64F184C9}"/>
          </ac:spMkLst>
        </pc:spChg>
        <pc:spChg chg="add mod">
          <ac:chgData name="He Zengyou" userId="c824b2c4bf6936a0" providerId="LiveId" clId="{671BEE8C-97E2-48C1-842A-F6EA54D651E2}" dt="2021-08-19T02:34:21.513" v="9806"/>
          <ac:spMkLst>
            <pc:docMk/>
            <pc:sldMk cId="1441628539" sldId="488"/>
            <ac:spMk id="5" creationId="{9032A7C6-207F-43FC-B59A-85F51429CFC2}"/>
          </ac:spMkLst>
        </pc:spChg>
        <pc:spChg chg="add mod">
          <ac:chgData name="He Zengyou" userId="c824b2c4bf6936a0" providerId="LiveId" clId="{671BEE8C-97E2-48C1-842A-F6EA54D651E2}" dt="2021-08-19T02:34:31.772" v="9808" actId="207"/>
          <ac:spMkLst>
            <pc:docMk/>
            <pc:sldMk cId="1441628539" sldId="488"/>
            <ac:spMk id="6" creationId="{3D45F59E-48A0-402A-9CFD-9512D54AF380}"/>
          </ac:spMkLst>
        </pc:spChg>
      </pc:sldChg>
      <pc:sldChg chg="addSp delSp modSp new mod">
        <pc:chgData name="He Zengyou" userId="c824b2c4bf6936a0" providerId="LiveId" clId="{671BEE8C-97E2-48C1-842A-F6EA54D651E2}" dt="2021-08-19T02:35:24.004" v="9814" actId="207"/>
        <pc:sldMkLst>
          <pc:docMk/>
          <pc:sldMk cId="2623213010" sldId="489"/>
        </pc:sldMkLst>
        <pc:spChg chg="del">
          <ac:chgData name="He Zengyou" userId="c824b2c4bf6936a0" providerId="LiveId" clId="{671BEE8C-97E2-48C1-842A-F6EA54D651E2}" dt="2021-08-19T02:35:13.261" v="9811" actId="478"/>
          <ac:spMkLst>
            <pc:docMk/>
            <pc:sldMk cId="2623213010" sldId="489"/>
            <ac:spMk id="2" creationId="{5F7335B7-E2F5-4B0D-B424-B1D1C6BA3C8A}"/>
          </ac:spMkLst>
        </pc:spChg>
        <pc:spChg chg="del">
          <ac:chgData name="He Zengyou" userId="c824b2c4bf6936a0" providerId="LiveId" clId="{671BEE8C-97E2-48C1-842A-F6EA54D651E2}" dt="2021-08-19T02:35:13.261" v="9811" actId="478"/>
          <ac:spMkLst>
            <pc:docMk/>
            <pc:sldMk cId="2623213010" sldId="489"/>
            <ac:spMk id="3" creationId="{22B99023-189C-4A99-9883-988D1976F2D4}"/>
          </ac:spMkLst>
        </pc:spChg>
        <pc:spChg chg="del">
          <ac:chgData name="He Zengyou" userId="c824b2c4bf6936a0" providerId="LiveId" clId="{671BEE8C-97E2-48C1-842A-F6EA54D651E2}" dt="2021-08-19T02:35:13.261" v="9811" actId="478"/>
          <ac:spMkLst>
            <pc:docMk/>
            <pc:sldMk cId="2623213010" sldId="489"/>
            <ac:spMk id="4" creationId="{579E990C-EE73-41D3-ABA6-78AF16FE9D97}"/>
          </ac:spMkLst>
        </pc:spChg>
        <pc:spChg chg="add mod">
          <ac:chgData name="He Zengyou" userId="c824b2c4bf6936a0" providerId="LiveId" clId="{671BEE8C-97E2-48C1-842A-F6EA54D651E2}" dt="2021-08-19T02:35:15.744" v="9812"/>
          <ac:spMkLst>
            <pc:docMk/>
            <pc:sldMk cId="2623213010" sldId="489"/>
            <ac:spMk id="5" creationId="{14829A6F-D3BB-4A7D-9024-EBF790CED3B9}"/>
          </ac:spMkLst>
        </pc:spChg>
        <pc:spChg chg="add mod">
          <ac:chgData name="He Zengyou" userId="c824b2c4bf6936a0" providerId="LiveId" clId="{671BEE8C-97E2-48C1-842A-F6EA54D651E2}" dt="2021-08-19T02:35:24.004" v="9814" actId="207"/>
          <ac:spMkLst>
            <pc:docMk/>
            <pc:sldMk cId="2623213010" sldId="489"/>
            <ac:spMk id="6" creationId="{DA4BD7E0-4463-44A4-B7AC-717E126B8121}"/>
          </ac:spMkLst>
        </pc:spChg>
      </pc:sldChg>
      <pc:sldChg chg="addSp delSp modSp new mod">
        <pc:chgData name="He Zengyou" userId="c824b2c4bf6936a0" providerId="LiveId" clId="{671BEE8C-97E2-48C1-842A-F6EA54D651E2}" dt="2021-08-19T02:36:14.350" v="9818" actId="207"/>
        <pc:sldMkLst>
          <pc:docMk/>
          <pc:sldMk cId="2704036046" sldId="490"/>
        </pc:sldMkLst>
        <pc:spChg chg="del">
          <ac:chgData name="He Zengyou" userId="c824b2c4bf6936a0" providerId="LiveId" clId="{671BEE8C-97E2-48C1-842A-F6EA54D651E2}" dt="2021-08-19T02:36:06.362" v="9816" actId="478"/>
          <ac:spMkLst>
            <pc:docMk/>
            <pc:sldMk cId="2704036046" sldId="490"/>
            <ac:spMk id="2" creationId="{BC0DAE00-7DC8-458D-A01D-27931B70AF98}"/>
          </ac:spMkLst>
        </pc:spChg>
        <pc:spChg chg="del">
          <ac:chgData name="He Zengyou" userId="c824b2c4bf6936a0" providerId="LiveId" clId="{671BEE8C-97E2-48C1-842A-F6EA54D651E2}" dt="2021-08-19T02:36:06.362" v="9816" actId="478"/>
          <ac:spMkLst>
            <pc:docMk/>
            <pc:sldMk cId="2704036046" sldId="490"/>
            <ac:spMk id="3" creationId="{B5352E3F-B001-48FE-B700-4E6A664DBC30}"/>
          </ac:spMkLst>
        </pc:spChg>
        <pc:spChg chg="del">
          <ac:chgData name="He Zengyou" userId="c824b2c4bf6936a0" providerId="LiveId" clId="{671BEE8C-97E2-48C1-842A-F6EA54D651E2}" dt="2021-08-19T02:36:06.362" v="9816" actId="478"/>
          <ac:spMkLst>
            <pc:docMk/>
            <pc:sldMk cId="2704036046" sldId="490"/>
            <ac:spMk id="4" creationId="{309684BD-8FE2-4D85-86FC-C776A00AF630}"/>
          </ac:spMkLst>
        </pc:spChg>
        <pc:spChg chg="add mod">
          <ac:chgData name="He Zengyou" userId="c824b2c4bf6936a0" providerId="LiveId" clId="{671BEE8C-97E2-48C1-842A-F6EA54D651E2}" dt="2021-08-19T02:36:08.737" v="9817"/>
          <ac:spMkLst>
            <pc:docMk/>
            <pc:sldMk cId="2704036046" sldId="490"/>
            <ac:spMk id="5" creationId="{090E5785-9837-4775-A30E-57C1ACC653C9}"/>
          </ac:spMkLst>
        </pc:spChg>
        <pc:spChg chg="add mod">
          <ac:chgData name="He Zengyou" userId="c824b2c4bf6936a0" providerId="LiveId" clId="{671BEE8C-97E2-48C1-842A-F6EA54D651E2}" dt="2021-08-19T02:36:14.350" v="9818" actId="207"/>
          <ac:spMkLst>
            <pc:docMk/>
            <pc:sldMk cId="2704036046" sldId="490"/>
            <ac:spMk id="6" creationId="{F3740FDB-9FED-42DC-BF7A-9115F09D7E89}"/>
          </ac:spMkLst>
        </pc:spChg>
      </pc:sldChg>
      <pc:sldChg chg="addSp delSp modSp new mod delAnim modAnim">
        <pc:chgData name="He Zengyou" userId="c824b2c4bf6936a0" providerId="LiveId" clId="{671BEE8C-97E2-48C1-842A-F6EA54D651E2}" dt="2021-08-24T02:33:01.973" v="17313"/>
        <pc:sldMkLst>
          <pc:docMk/>
          <pc:sldMk cId="745033603" sldId="491"/>
        </pc:sldMkLst>
        <pc:spChg chg="mod">
          <ac:chgData name="He Zengyou" userId="c824b2c4bf6936a0" providerId="LiveId" clId="{671BEE8C-97E2-48C1-842A-F6EA54D651E2}" dt="2021-08-24T02:01:36.249" v="16478"/>
          <ac:spMkLst>
            <pc:docMk/>
            <pc:sldMk cId="745033603" sldId="491"/>
            <ac:spMk id="2" creationId="{56B36305-802F-409E-8567-DE06EE54FF9C}"/>
          </ac:spMkLst>
        </pc:spChg>
        <pc:spChg chg="del">
          <ac:chgData name="He Zengyou" userId="c824b2c4bf6936a0" providerId="LiveId" clId="{671BEE8C-97E2-48C1-842A-F6EA54D651E2}" dt="2021-08-24T02:01:38.905" v="16479" actId="478"/>
          <ac:spMkLst>
            <pc:docMk/>
            <pc:sldMk cId="745033603" sldId="491"/>
            <ac:spMk id="3" creationId="{9415E09D-B8E0-440E-B391-43FC465269FA}"/>
          </ac:spMkLst>
        </pc:spChg>
        <pc:spChg chg="del">
          <ac:chgData name="He Zengyou" userId="c824b2c4bf6936a0" providerId="LiveId" clId="{671BEE8C-97E2-48C1-842A-F6EA54D651E2}" dt="2021-08-24T02:01:43.906" v="16480" actId="478"/>
          <ac:spMkLst>
            <pc:docMk/>
            <pc:sldMk cId="745033603" sldId="491"/>
            <ac:spMk id="4" creationId="{D98DBAA2-589B-4419-8A8B-EC7B3E2C2260}"/>
          </ac:spMkLst>
        </pc:spChg>
        <pc:spChg chg="add mod">
          <ac:chgData name="He Zengyou" userId="c824b2c4bf6936a0" providerId="LiveId" clId="{671BEE8C-97E2-48C1-842A-F6EA54D651E2}" dt="2021-08-24T02:02:40.673" v="16486" actId="1035"/>
          <ac:spMkLst>
            <pc:docMk/>
            <pc:sldMk cId="745033603" sldId="491"/>
            <ac:spMk id="5" creationId="{37CEF1E3-1CEA-4D09-AD53-5E3D70BC72FD}"/>
          </ac:spMkLst>
        </pc:spChg>
        <pc:spChg chg="add del mod">
          <ac:chgData name="He Zengyou" userId="c824b2c4bf6936a0" providerId="LiveId" clId="{671BEE8C-97E2-48C1-842A-F6EA54D651E2}" dt="2021-08-24T02:04:40.754" v="16577" actId="478"/>
          <ac:spMkLst>
            <pc:docMk/>
            <pc:sldMk cId="745033603" sldId="491"/>
            <ac:spMk id="6" creationId="{B23954C0-C962-41FD-B311-189AB0F0C523}"/>
          </ac:spMkLst>
        </pc:spChg>
        <pc:spChg chg="add mod">
          <ac:chgData name="He Zengyou" userId="c824b2c4bf6936a0" providerId="LiveId" clId="{671BEE8C-97E2-48C1-842A-F6EA54D651E2}" dt="2021-08-24T02:16:19.532" v="16784" actId="1038"/>
          <ac:spMkLst>
            <pc:docMk/>
            <pc:sldMk cId="745033603" sldId="491"/>
            <ac:spMk id="7" creationId="{C725B93E-C22D-43E2-81C3-87BCED28140F}"/>
          </ac:spMkLst>
        </pc:spChg>
        <pc:spChg chg="add mod">
          <ac:chgData name="He Zengyou" userId="c824b2c4bf6936a0" providerId="LiveId" clId="{671BEE8C-97E2-48C1-842A-F6EA54D651E2}" dt="2021-08-24T02:32:13.960" v="17252" actId="14100"/>
          <ac:spMkLst>
            <pc:docMk/>
            <pc:sldMk cId="745033603" sldId="491"/>
            <ac:spMk id="8" creationId="{78E4069D-B8D5-43DB-B1BA-FF0722D08E94}"/>
          </ac:spMkLst>
        </pc:spChg>
        <pc:spChg chg="add mod">
          <ac:chgData name="He Zengyou" userId="c824b2c4bf6936a0" providerId="LiveId" clId="{671BEE8C-97E2-48C1-842A-F6EA54D651E2}" dt="2021-08-24T02:19:39.164" v="16894" actId="1035"/>
          <ac:spMkLst>
            <pc:docMk/>
            <pc:sldMk cId="745033603" sldId="491"/>
            <ac:spMk id="11" creationId="{D854C5B6-4330-4CF3-99CA-9AEC7839FD42}"/>
          </ac:spMkLst>
        </pc:spChg>
        <pc:spChg chg="add mod">
          <ac:chgData name="He Zengyou" userId="c824b2c4bf6936a0" providerId="LiveId" clId="{671BEE8C-97E2-48C1-842A-F6EA54D651E2}" dt="2021-08-24T02:30:46.501" v="17163" actId="20577"/>
          <ac:spMkLst>
            <pc:docMk/>
            <pc:sldMk cId="745033603" sldId="491"/>
            <ac:spMk id="19" creationId="{43D0122C-9EDA-4222-BF06-C52AE1A3027C}"/>
          </ac:spMkLst>
        </pc:spChg>
        <pc:spChg chg="add mod">
          <ac:chgData name="He Zengyou" userId="c824b2c4bf6936a0" providerId="LiveId" clId="{671BEE8C-97E2-48C1-842A-F6EA54D651E2}" dt="2021-08-24T02:32:55.824" v="17312" actId="14100"/>
          <ac:spMkLst>
            <pc:docMk/>
            <pc:sldMk cId="745033603" sldId="491"/>
            <ac:spMk id="27" creationId="{C215D3CC-DDDB-4CB7-A5AB-1E60345734D4}"/>
          </ac:spMkLst>
        </pc:spChg>
        <pc:picChg chg="add mod">
          <ac:chgData name="He Zengyou" userId="c824b2c4bf6936a0" providerId="LiveId" clId="{671BEE8C-97E2-48C1-842A-F6EA54D651E2}" dt="2021-08-24T02:19:39.164" v="16894" actId="1035"/>
          <ac:picMkLst>
            <pc:docMk/>
            <pc:sldMk cId="745033603" sldId="491"/>
            <ac:picMk id="10" creationId="{6A4F50FC-5A8E-4FDE-91B4-B771CA0628F4}"/>
          </ac:picMkLst>
        </pc:picChg>
        <pc:picChg chg="add mod">
          <ac:chgData name="He Zengyou" userId="c824b2c4bf6936a0" providerId="LiveId" clId="{671BEE8C-97E2-48C1-842A-F6EA54D651E2}" dt="2021-08-24T02:30:25.163" v="17152" actId="1037"/>
          <ac:picMkLst>
            <pc:docMk/>
            <pc:sldMk cId="745033603" sldId="491"/>
            <ac:picMk id="17" creationId="{4087E493-F6AC-42B0-98C3-213639718EE2}"/>
          </ac:picMkLst>
        </pc:picChg>
        <pc:cxnChg chg="add mod">
          <ac:chgData name="He Zengyou" userId="c824b2c4bf6936a0" providerId="LiveId" clId="{671BEE8C-97E2-48C1-842A-F6EA54D651E2}" dt="2021-08-24T02:20:09.093" v="17014" actId="1035"/>
          <ac:cxnSpMkLst>
            <pc:docMk/>
            <pc:sldMk cId="745033603" sldId="491"/>
            <ac:cxnSpMk id="12" creationId="{B273449F-1ECC-4EC6-8D56-EE34B6AA11A7}"/>
          </ac:cxnSpMkLst>
        </pc:cxnChg>
        <pc:cxnChg chg="add mod">
          <ac:chgData name="He Zengyou" userId="c824b2c4bf6936a0" providerId="LiveId" clId="{671BEE8C-97E2-48C1-842A-F6EA54D651E2}" dt="2021-08-24T02:20:21.916" v="17065" actId="1038"/>
          <ac:cxnSpMkLst>
            <pc:docMk/>
            <pc:sldMk cId="745033603" sldId="491"/>
            <ac:cxnSpMk id="14" creationId="{7D71B518-9FBA-4D6D-AB7C-F286B9708717}"/>
          </ac:cxnSpMkLst>
        </pc:cxnChg>
        <pc:cxnChg chg="add mod">
          <ac:chgData name="He Zengyou" userId="c824b2c4bf6936a0" providerId="LiveId" clId="{671BEE8C-97E2-48C1-842A-F6EA54D651E2}" dt="2021-08-24T02:31:29.551" v="17249" actId="14100"/>
          <ac:cxnSpMkLst>
            <pc:docMk/>
            <pc:sldMk cId="745033603" sldId="491"/>
            <ac:cxnSpMk id="20" creationId="{CBBB1AEA-1A11-4C61-8A16-C20BBC5A0185}"/>
          </ac:cxnSpMkLst>
        </pc:cxnChg>
        <pc:cxnChg chg="add mod">
          <ac:chgData name="He Zengyou" userId="c824b2c4bf6936a0" providerId="LiveId" clId="{671BEE8C-97E2-48C1-842A-F6EA54D651E2}" dt="2021-08-24T02:31:29.551" v="17249" actId="14100"/>
          <ac:cxnSpMkLst>
            <pc:docMk/>
            <pc:sldMk cId="745033603" sldId="491"/>
            <ac:cxnSpMk id="21" creationId="{B71CD571-B705-41E4-9307-CEBA58242598}"/>
          </ac:cxnSpMkLst>
        </pc:cxnChg>
        <pc:cxnChg chg="add mod">
          <ac:chgData name="He Zengyou" userId="c824b2c4bf6936a0" providerId="LiveId" clId="{671BEE8C-97E2-48C1-842A-F6EA54D651E2}" dt="2021-08-24T02:32:25.136" v="17295" actId="14100"/>
          <ac:cxnSpMkLst>
            <pc:docMk/>
            <pc:sldMk cId="745033603" sldId="491"/>
            <ac:cxnSpMk id="24" creationId="{138850FC-C5ED-4743-8A64-4F7DABEB5745}"/>
          </ac:cxnSpMkLst>
        </pc:cxnChg>
      </pc:sldChg>
      <pc:sldChg chg="addSp delSp modSp new mod delAnim modAnim">
        <pc:chgData name="He Zengyou" userId="c824b2c4bf6936a0" providerId="LiveId" clId="{671BEE8C-97E2-48C1-842A-F6EA54D651E2}" dt="2021-08-24T07:17:27.695" v="18646"/>
        <pc:sldMkLst>
          <pc:docMk/>
          <pc:sldMk cId="3442030183" sldId="492"/>
        </pc:sldMkLst>
        <pc:spChg chg="mod">
          <ac:chgData name="He Zengyou" userId="c824b2c4bf6936a0" providerId="LiveId" clId="{671BEE8C-97E2-48C1-842A-F6EA54D651E2}" dt="2021-08-24T02:47:50.184" v="17315"/>
          <ac:spMkLst>
            <pc:docMk/>
            <pc:sldMk cId="3442030183" sldId="492"/>
            <ac:spMk id="2" creationId="{473E1237-1310-40F2-86FA-CFBBC3B9D85E}"/>
          </ac:spMkLst>
        </pc:spChg>
        <pc:spChg chg="del">
          <ac:chgData name="He Zengyou" userId="c824b2c4bf6936a0" providerId="LiveId" clId="{671BEE8C-97E2-48C1-842A-F6EA54D651E2}" dt="2021-08-24T02:47:53.154" v="17316" actId="478"/>
          <ac:spMkLst>
            <pc:docMk/>
            <pc:sldMk cId="3442030183" sldId="492"/>
            <ac:spMk id="3" creationId="{707C0039-AEF2-4CC0-9377-817C106FB939}"/>
          </ac:spMkLst>
        </pc:spChg>
        <pc:spChg chg="del">
          <ac:chgData name="He Zengyou" userId="c824b2c4bf6936a0" providerId="LiveId" clId="{671BEE8C-97E2-48C1-842A-F6EA54D651E2}" dt="2021-08-24T02:48:29.253" v="17370" actId="478"/>
          <ac:spMkLst>
            <pc:docMk/>
            <pc:sldMk cId="3442030183" sldId="492"/>
            <ac:spMk id="4" creationId="{0EFFB8D1-A9CC-43E3-94A1-719250351AFE}"/>
          </ac:spMkLst>
        </pc:spChg>
        <pc:spChg chg="add mod">
          <ac:chgData name="He Zengyou" userId="c824b2c4bf6936a0" providerId="LiveId" clId="{671BEE8C-97E2-48C1-842A-F6EA54D651E2}" dt="2021-08-24T02:48:03.380" v="17317"/>
          <ac:spMkLst>
            <pc:docMk/>
            <pc:sldMk cId="3442030183" sldId="492"/>
            <ac:spMk id="5" creationId="{ABCDA64F-7328-466D-BC9A-CD70F98949CD}"/>
          </ac:spMkLst>
        </pc:spChg>
        <pc:spChg chg="add mod">
          <ac:chgData name="He Zengyou" userId="c824b2c4bf6936a0" providerId="LiveId" clId="{671BEE8C-97E2-48C1-842A-F6EA54D651E2}" dt="2021-08-24T03:34:24.326" v="18008" actId="1037"/>
          <ac:spMkLst>
            <pc:docMk/>
            <pc:sldMk cId="3442030183" sldId="492"/>
            <ac:spMk id="6" creationId="{E11389E4-2F42-48E7-A54D-D0372DF1D27D}"/>
          </ac:spMkLst>
        </pc:spChg>
        <pc:spChg chg="add mod">
          <ac:chgData name="He Zengyou" userId="c824b2c4bf6936a0" providerId="LiveId" clId="{671BEE8C-97E2-48C1-842A-F6EA54D651E2}" dt="2021-08-24T03:40:42.968" v="18148" actId="1036"/>
          <ac:spMkLst>
            <pc:docMk/>
            <pc:sldMk cId="3442030183" sldId="492"/>
            <ac:spMk id="7" creationId="{2F58B669-180E-4A79-B1F8-66AA38FB47E1}"/>
          </ac:spMkLst>
        </pc:spChg>
        <pc:spChg chg="add mod">
          <ac:chgData name="He Zengyou" userId="c824b2c4bf6936a0" providerId="LiveId" clId="{671BEE8C-97E2-48C1-842A-F6EA54D651E2}" dt="2021-08-24T03:40:42.968" v="18148" actId="1036"/>
          <ac:spMkLst>
            <pc:docMk/>
            <pc:sldMk cId="3442030183" sldId="492"/>
            <ac:spMk id="8" creationId="{A4ACAD8B-646D-4643-9088-128669BEB498}"/>
          </ac:spMkLst>
        </pc:spChg>
        <pc:spChg chg="add del mod">
          <ac:chgData name="He Zengyou" userId="c824b2c4bf6936a0" providerId="LiveId" clId="{671BEE8C-97E2-48C1-842A-F6EA54D651E2}" dt="2021-08-24T03:40:37.047" v="18143" actId="478"/>
          <ac:spMkLst>
            <pc:docMk/>
            <pc:sldMk cId="3442030183" sldId="492"/>
            <ac:spMk id="9" creationId="{4D35FCC7-3249-4FFE-AD7C-0E25B6F096E7}"/>
          </ac:spMkLst>
        </pc:spChg>
        <pc:spChg chg="add mod">
          <ac:chgData name="He Zengyou" userId="c824b2c4bf6936a0" providerId="LiveId" clId="{671BEE8C-97E2-48C1-842A-F6EA54D651E2}" dt="2021-08-24T03:34:42.993" v="18027" actId="1038"/>
          <ac:spMkLst>
            <pc:docMk/>
            <pc:sldMk cId="3442030183" sldId="492"/>
            <ac:spMk id="10" creationId="{D82ED044-F3B8-4B06-B504-52DEF9EC46F4}"/>
          </ac:spMkLst>
        </pc:spChg>
        <pc:spChg chg="add del mod">
          <ac:chgData name="He Zengyou" userId="c824b2c4bf6936a0" providerId="LiveId" clId="{671BEE8C-97E2-48C1-842A-F6EA54D651E2}" dt="2021-08-24T03:03:17.690" v="17603" actId="478"/>
          <ac:spMkLst>
            <pc:docMk/>
            <pc:sldMk cId="3442030183" sldId="492"/>
            <ac:spMk id="11" creationId="{32BDA8ED-5D38-432C-8326-D6950856A032}"/>
          </ac:spMkLst>
        </pc:spChg>
        <pc:spChg chg="add mod">
          <ac:chgData name="He Zengyou" userId="c824b2c4bf6936a0" providerId="LiveId" clId="{671BEE8C-97E2-48C1-842A-F6EA54D651E2}" dt="2021-08-24T07:08:12.707" v="18449" actId="20577"/>
          <ac:spMkLst>
            <pc:docMk/>
            <pc:sldMk cId="3442030183" sldId="492"/>
            <ac:spMk id="12" creationId="{D701AD16-1870-4EE7-9197-B99DBDB6F6A7}"/>
          </ac:spMkLst>
        </pc:spChg>
        <pc:spChg chg="add mod">
          <ac:chgData name="He Zengyou" userId="c824b2c4bf6936a0" providerId="LiveId" clId="{671BEE8C-97E2-48C1-842A-F6EA54D651E2}" dt="2021-08-24T03:41:05.910" v="18158" actId="207"/>
          <ac:spMkLst>
            <pc:docMk/>
            <pc:sldMk cId="3442030183" sldId="492"/>
            <ac:spMk id="13" creationId="{5BFC238E-E4FE-43B9-B71A-9B92BCF2FB5C}"/>
          </ac:spMkLst>
        </pc:spChg>
        <pc:spChg chg="add mod">
          <ac:chgData name="He Zengyou" userId="c824b2c4bf6936a0" providerId="LiveId" clId="{671BEE8C-97E2-48C1-842A-F6EA54D651E2}" dt="2021-08-24T03:34:30.496" v="18018" actId="1037"/>
          <ac:spMkLst>
            <pc:docMk/>
            <pc:sldMk cId="3442030183" sldId="492"/>
            <ac:spMk id="14" creationId="{FD796D89-E879-4300-868A-AD978A1296DA}"/>
          </ac:spMkLst>
        </pc:spChg>
        <pc:spChg chg="add mod">
          <ac:chgData name="He Zengyou" userId="c824b2c4bf6936a0" providerId="LiveId" clId="{671BEE8C-97E2-48C1-842A-F6EA54D651E2}" dt="2021-08-24T03:45:56.027" v="18399" actId="1036"/>
          <ac:spMkLst>
            <pc:docMk/>
            <pc:sldMk cId="3442030183" sldId="492"/>
            <ac:spMk id="19" creationId="{BDC831F4-0B82-4338-9050-FD3CD9A001E9}"/>
          </ac:spMkLst>
        </pc:spChg>
        <pc:spChg chg="add mod">
          <ac:chgData name="He Zengyou" userId="c824b2c4bf6936a0" providerId="LiveId" clId="{671BEE8C-97E2-48C1-842A-F6EA54D651E2}" dt="2021-08-24T03:45:48.865" v="18389" actId="1076"/>
          <ac:spMkLst>
            <pc:docMk/>
            <pc:sldMk cId="3442030183" sldId="492"/>
            <ac:spMk id="23" creationId="{B50EE2B8-A580-4691-A8B1-CD6CB026F6A0}"/>
          </ac:spMkLst>
        </pc:spChg>
        <pc:spChg chg="add">
          <ac:chgData name="He Zengyou" userId="c824b2c4bf6936a0" providerId="LiveId" clId="{671BEE8C-97E2-48C1-842A-F6EA54D651E2}" dt="2021-08-24T07:12:39.353" v="18471" actId="11529"/>
          <ac:spMkLst>
            <pc:docMk/>
            <pc:sldMk cId="3442030183" sldId="492"/>
            <ac:spMk id="24" creationId="{91019C21-A983-4C86-845B-02F20964DDAC}"/>
          </ac:spMkLst>
        </pc:spChg>
        <pc:spChg chg="add mod">
          <ac:chgData name="He Zengyou" userId="c824b2c4bf6936a0" providerId="LiveId" clId="{671BEE8C-97E2-48C1-842A-F6EA54D651E2}" dt="2021-08-24T07:16:48.449" v="18637" actId="1076"/>
          <ac:spMkLst>
            <pc:docMk/>
            <pc:sldMk cId="3442030183" sldId="492"/>
            <ac:spMk id="25" creationId="{AC92E94C-94C4-4297-93DD-2C55A5611FF9}"/>
          </ac:spMkLst>
        </pc:spChg>
        <pc:spChg chg="add del mod">
          <ac:chgData name="He Zengyou" userId="c824b2c4bf6936a0" providerId="LiveId" clId="{671BEE8C-97E2-48C1-842A-F6EA54D651E2}" dt="2021-08-24T07:15:21.146" v="18585" actId="478"/>
          <ac:spMkLst>
            <pc:docMk/>
            <pc:sldMk cId="3442030183" sldId="492"/>
            <ac:spMk id="27" creationId="{A7726714-22EE-4391-AEE6-55581B4D1482}"/>
          </ac:spMkLst>
        </pc:spChg>
        <pc:spChg chg="add mod">
          <ac:chgData name="He Zengyou" userId="c824b2c4bf6936a0" providerId="LiveId" clId="{671BEE8C-97E2-48C1-842A-F6EA54D651E2}" dt="2021-08-24T07:16:51.903" v="18640" actId="1036"/>
          <ac:spMkLst>
            <pc:docMk/>
            <pc:sldMk cId="3442030183" sldId="492"/>
            <ac:spMk id="28" creationId="{98CDBAFC-C858-4F80-9A89-E39349D80017}"/>
          </ac:spMkLst>
        </pc:spChg>
        <pc:cxnChg chg="add mod">
          <ac:chgData name="He Zengyou" userId="c824b2c4bf6936a0" providerId="LiveId" clId="{671BEE8C-97E2-48C1-842A-F6EA54D651E2}" dt="2021-08-24T03:41:26.775" v="18204" actId="14100"/>
          <ac:cxnSpMkLst>
            <pc:docMk/>
            <pc:sldMk cId="3442030183" sldId="492"/>
            <ac:cxnSpMk id="15" creationId="{FD1BEADE-65AF-4383-A524-73F0B110DEAF}"/>
          </ac:cxnSpMkLst>
        </pc:cxnChg>
        <pc:cxnChg chg="add mod">
          <ac:chgData name="He Zengyou" userId="c824b2c4bf6936a0" providerId="LiveId" clId="{671BEE8C-97E2-48C1-842A-F6EA54D651E2}" dt="2021-08-24T03:42:05.592" v="18280" actId="14100"/>
          <ac:cxnSpMkLst>
            <pc:docMk/>
            <pc:sldMk cId="3442030183" sldId="492"/>
            <ac:cxnSpMk id="20" creationId="{094FBF63-D860-4494-A049-2DCC2FBDD399}"/>
          </ac:cxnSpMkLst>
        </pc:cxnChg>
      </pc:sldChg>
      <pc:sldChg chg="addSp delSp modSp new mod delAnim modAnim">
        <pc:chgData name="He Zengyou" userId="c824b2c4bf6936a0" providerId="LiveId" clId="{671BEE8C-97E2-48C1-842A-F6EA54D651E2}" dt="2021-08-24T08:16:48.246" v="19850"/>
        <pc:sldMkLst>
          <pc:docMk/>
          <pc:sldMk cId="994079106" sldId="493"/>
        </pc:sldMkLst>
        <pc:spChg chg="mod">
          <ac:chgData name="He Zengyou" userId="c824b2c4bf6936a0" providerId="LiveId" clId="{671BEE8C-97E2-48C1-842A-F6EA54D651E2}" dt="2021-08-24T07:18:08.409" v="18648"/>
          <ac:spMkLst>
            <pc:docMk/>
            <pc:sldMk cId="994079106" sldId="493"/>
            <ac:spMk id="2" creationId="{24C118B6-65A7-47EF-BCBF-3C66970C22FE}"/>
          </ac:spMkLst>
        </pc:spChg>
        <pc:spChg chg="del">
          <ac:chgData name="He Zengyou" userId="c824b2c4bf6936a0" providerId="LiveId" clId="{671BEE8C-97E2-48C1-842A-F6EA54D651E2}" dt="2021-08-24T07:18:12.035" v="18649" actId="478"/>
          <ac:spMkLst>
            <pc:docMk/>
            <pc:sldMk cId="994079106" sldId="493"/>
            <ac:spMk id="3" creationId="{7FF457FF-E2C7-49EA-A0E4-54717BA6BCEE}"/>
          </ac:spMkLst>
        </pc:spChg>
        <pc:spChg chg="del">
          <ac:chgData name="He Zengyou" userId="c824b2c4bf6936a0" providerId="LiveId" clId="{671BEE8C-97E2-48C1-842A-F6EA54D651E2}" dt="2021-08-24T07:18:16.892" v="18650" actId="478"/>
          <ac:spMkLst>
            <pc:docMk/>
            <pc:sldMk cId="994079106" sldId="493"/>
            <ac:spMk id="4" creationId="{EE47446D-E8C9-4E23-9C47-045D98BF678E}"/>
          </ac:spMkLst>
        </pc:spChg>
        <pc:spChg chg="add mod">
          <ac:chgData name="He Zengyou" userId="c824b2c4bf6936a0" providerId="LiveId" clId="{671BEE8C-97E2-48C1-842A-F6EA54D651E2}" dt="2021-08-24T07:58:52.374" v="19299" actId="1037"/>
          <ac:spMkLst>
            <pc:docMk/>
            <pc:sldMk cId="994079106" sldId="493"/>
            <ac:spMk id="5" creationId="{67FB480F-CC98-4747-9094-18FAC7EC54DD}"/>
          </ac:spMkLst>
        </pc:spChg>
        <pc:spChg chg="add mod">
          <ac:chgData name="He Zengyou" userId="c824b2c4bf6936a0" providerId="LiveId" clId="{671BEE8C-97E2-48C1-842A-F6EA54D651E2}" dt="2021-08-24T07:18:45.836" v="18654" actId="571"/>
          <ac:spMkLst>
            <pc:docMk/>
            <pc:sldMk cId="994079106" sldId="493"/>
            <ac:spMk id="6" creationId="{B3BC6719-1455-43C5-85D9-F762CE395F99}"/>
          </ac:spMkLst>
        </pc:spChg>
        <pc:spChg chg="add mod">
          <ac:chgData name="He Zengyou" userId="c824b2c4bf6936a0" providerId="LiveId" clId="{671BEE8C-97E2-48C1-842A-F6EA54D651E2}" dt="2021-08-24T07:58:58.465" v="19304" actId="1036"/>
          <ac:spMkLst>
            <pc:docMk/>
            <pc:sldMk cId="994079106" sldId="493"/>
            <ac:spMk id="7" creationId="{632BF337-971A-43D0-96EB-3B8707ADF3C7}"/>
          </ac:spMkLst>
        </pc:spChg>
        <pc:spChg chg="add mod">
          <ac:chgData name="He Zengyou" userId="c824b2c4bf6936a0" providerId="LiveId" clId="{671BEE8C-97E2-48C1-842A-F6EA54D651E2}" dt="2021-08-24T07:59:08.373" v="19318" actId="1037"/>
          <ac:spMkLst>
            <pc:docMk/>
            <pc:sldMk cId="994079106" sldId="493"/>
            <ac:spMk id="10" creationId="{BF1E5700-D561-4AFA-9287-8E3FFD375C7D}"/>
          </ac:spMkLst>
        </pc:spChg>
        <pc:spChg chg="add mod">
          <ac:chgData name="He Zengyou" userId="c824b2c4bf6936a0" providerId="LiveId" clId="{671BEE8C-97E2-48C1-842A-F6EA54D651E2}" dt="2021-08-24T07:59:21.098" v="19339" actId="1036"/>
          <ac:spMkLst>
            <pc:docMk/>
            <pc:sldMk cId="994079106" sldId="493"/>
            <ac:spMk id="11" creationId="{D066A60B-22AF-44E2-A882-5D8ED96FBB60}"/>
          </ac:spMkLst>
        </pc:spChg>
        <pc:spChg chg="add del mod">
          <ac:chgData name="He Zengyou" userId="c824b2c4bf6936a0" providerId="LiveId" clId="{671BEE8C-97E2-48C1-842A-F6EA54D651E2}" dt="2021-08-24T07:44:19.426" v="18838" actId="478"/>
          <ac:spMkLst>
            <pc:docMk/>
            <pc:sldMk cId="994079106" sldId="493"/>
            <ac:spMk id="12" creationId="{38559155-ABA6-485D-B791-0EF56A990900}"/>
          </ac:spMkLst>
        </pc:spChg>
        <pc:spChg chg="add mod">
          <ac:chgData name="He Zengyou" userId="c824b2c4bf6936a0" providerId="LiveId" clId="{671BEE8C-97E2-48C1-842A-F6EA54D651E2}" dt="2021-08-24T07:59:13.401" v="19325" actId="1035"/>
          <ac:spMkLst>
            <pc:docMk/>
            <pc:sldMk cId="994079106" sldId="493"/>
            <ac:spMk id="13" creationId="{7D27A095-DB36-459C-A243-CEE5F101250D}"/>
          </ac:spMkLst>
        </pc:spChg>
        <pc:spChg chg="add mod">
          <ac:chgData name="He Zengyou" userId="c824b2c4bf6936a0" providerId="LiveId" clId="{671BEE8C-97E2-48C1-842A-F6EA54D651E2}" dt="2021-08-24T07:59:13.401" v="19325" actId="1035"/>
          <ac:spMkLst>
            <pc:docMk/>
            <pc:sldMk cId="994079106" sldId="493"/>
            <ac:spMk id="14" creationId="{3D59C56C-EBE9-4FA6-BD0D-6F4428BA96EB}"/>
          </ac:spMkLst>
        </pc:spChg>
        <pc:spChg chg="add mod">
          <ac:chgData name="He Zengyou" userId="c824b2c4bf6936a0" providerId="LiveId" clId="{671BEE8C-97E2-48C1-842A-F6EA54D651E2}" dt="2021-08-24T07:59:13.401" v="19325" actId="1035"/>
          <ac:spMkLst>
            <pc:docMk/>
            <pc:sldMk cId="994079106" sldId="493"/>
            <ac:spMk id="15" creationId="{ECE1D39C-B8F4-4C0F-BEE0-A5452716708C}"/>
          </ac:spMkLst>
        </pc:spChg>
        <pc:spChg chg="add mod">
          <ac:chgData name="He Zengyou" userId="c824b2c4bf6936a0" providerId="LiveId" clId="{671BEE8C-97E2-48C1-842A-F6EA54D651E2}" dt="2021-08-24T07:59:21.098" v="19339" actId="1036"/>
          <ac:spMkLst>
            <pc:docMk/>
            <pc:sldMk cId="994079106" sldId="493"/>
            <ac:spMk id="16" creationId="{7A5B516F-FCF0-4021-9050-4F16BEEA9851}"/>
          </ac:spMkLst>
        </pc:spChg>
        <pc:spChg chg="add mod">
          <ac:chgData name="He Zengyou" userId="c824b2c4bf6936a0" providerId="LiveId" clId="{671BEE8C-97E2-48C1-842A-F6EA54D651E2}" dt="2021-08-24T07:59:21.098" v="19339" actId="1036"/>
          <ac:spMkLst>
            <pc:docMk/>
            <pc:sldMk cId="994079106" sldId="493"/>
            <ac:spMk id="17" creationId="{5B5E25D0-CF79-49D9-B8E3-0FA760179DB5}"/>
          </ac:spMkLst>
        </pc:spChg>
        <pc:spChg chg="add mod">
          <ac:chgData name="He Zengyou" userId="c824b2c4bf6936a0" providerId="LiveId" clId="{671BEE8C-97E2-48C1-842A-F6EA54D651E2}" dt="2021-08-24T08:00:26.515" v="19430" actId="1036"/>
          <ac:spMkLst>
            <pc:docMk/>
            <pc:sldMk cId="994079106" sldId="493"/>
            <ac:spMk id="18" creationId="{AF170372-8FF9-4B18-81C5-FAE713DA276A}"/>
          </ac:spMkLst>
        </pc:spChg>
        <pc:spChg chg="add mod">
          <ac:chgData name="He Zengyou" userId="c824b2c4bf6936a0" providerId="LiveId" clId="{671BEE8C-97E2-48C1-842A-F6EA54D651E2}" dt="2021-08-24T08:00:24.296" v="19428" actId="1036"/>
          <ac:spMkLst>
            <pc:docMk/>
            <pc:sldMk cId="994079106" sldId="493"/>
            <ac:spMk id="19" creationId="{866EB6DE-6C81-4D5F-B073-6FA626DB57B9}"/>
          </ac:spMkLst>
        </pc:spChg>
        <pc:spChg chg="add mod">
          <ac:chgData name="He Zengyou" userId="c824b2c4bf6936a0" providerId="LiveId" clId="{671BEE8C-97E2-48C1-842A-F6EA54D651E2}" dt="2021-08-24T08:08:24.894" v="19658" actId="20577"/>
          <ac:spMkLst>
            <pc:docMk/>
            <pc:sldMk cId="994079106" sldId="493"/>
            <ac:spMk id="20" creationId="{3850FF89-7200-4DA7-BC9E-C3B37EBF704B}"/>
          </ac:spMkLst>
        </pc:spChg>
        <pc:spChg chg="add mod">
          <ac:chgData name="He Zengyou" userId="c824b2c4bf6936a0" providerId="LiveId" clId="{671BEE8C-97E2-48C1-842A-F6EA54D651E2}" dt="2021-08-24T08:07:24.805" v="19656" actId="1038"/>
          <ac:spMkLst>
            <pc:docMk/>
            <pc:sldMk cId="994079106" sldId="493"/>
            <ac:spMk id="22" creationId="{73B794AB-DC89-461C-84A3-AFB6D9A55E2D}"/>
          </ac:spMkLst>
        </pc:spChg>
        <pc:spChg chg="add mod">
          <ac:chgData name="He Zengyou" userId="c824b2c4bf6936a0" providerId="LiveId" clId="{671BEE8C-97E2-48C1-842A-F6EA54D651E2}" dt="2021-08-24T08:13:40.743" v="19780" actId="1036"/>
          <ac:spMkLst>
            <pc:docMk/>
            <pc:sldMk cId="994079106" sldId="493"/>
            <ac:spMk id="23" creationId="{21109810-D696-4576-9C40-FFFD92F9D97D}"/>
          </ac:spMkLst>
        </pc:spChg>
        <pc:spChg chg="add mod">
          <ac:chgData name="He Zengyou" userId="c824b2c4bf6936a0" providerId="LiveId" clId="{671BEE8C-97E2-48C1-842A-F6EA54D651E2}" dt="2021-08-24T08:14:38.029" v="19827" actId="1076"/>
          <ac:spMkLst>
            <pc:docMk/>
            <pc:sldMk cId="994079106" sldId="493"/>
            <ac:spMk id="24" creationId="{B3B8FB93-7E7F-4FBF-B14D-B2AF3F80FCC1}"/>
          </ac:spMkLst>
        </pc:spChg>
        <pc:picChg chg="add mod">
          <ac:chgData name="He Zengyou" userId="c824b2c4bf6936a0" providerId="LiveId" clId="{671BEE8C-97E2-48C1-842A-F6EA54D651E2}" dt="2021-08-24T07:59:04.710" v="19309" actId="14100"/>
          <ac:picMkLst>
            <pc:docMk/>
            <pc:sldMk cId="994079106" sldId="493"/>
            <ac:picMk id="9" creationId="{E85A5ED1-54B8-441E-BEDD-94848AA350F8}"/>
          </ac:picMkLst>
        </pc:picChg>
      </pc:sldChg>
      <pc:sldChg chg="addSp delSp modSp new mod modAnim">
        <pc:chgData name="He Zengyou" userId="c824b2c4bf6936a0" providerId="LiveId" clId="{671BEE8C-97E2-48C1-842A-F6EA54D651E2}" dt="2021-08-24T08:28:11.564" v="20264" actId="207"/>
        <pc:sldMkLst>
          <pc:docMk/>
          <pc:sldMk cId="3229830866" sldId="494"/>
        </pc:sldMkLst>
        <pc:spChg chg="mod">
          <ac:chgData name="He Zengyou" userId="c824b2c4bf6936a0" providerId="LiveId" clId="{671BEE8C-97E2-48C1-842A-F6EA54D651E2}" dt="2021-08-24T08:19:26.018" v="19854"/>
          <ac:spMkLst>
            <pc:docMk/>
            <pc:sldMk cId="3229830866" sldId="494"/>
            <ac:spMk id="2" creationId="{CF4986C1-5160-4D3F-A9BB-D99A2C615ABA}"/>
          </ac:spMkLst>
        </pc:spChg>
        <pc:spChg chg="del">
          <ac:chgData name="He Zengyou" userId="c824b2c4bf6936a0" providerId="LiveId" clId="{671BEE8C-97E2-48C1-842A-F6EA54D651E2}" dt="2021-08-24T08:19:13.471" v="19852" actId="478"/>
          <ac:spMkLst>
            <pc:docMk/>
            <pc:sldMk cId="3229830866" sldId="494"/>
            <ac:spMk id="3" creationId="{0DDD2FF6-9B82-4780-A913-34993823A544}"/>
          </ac:spMkLst>
        </pc:spChg>
        <pc:spChg chg="del">
          <ac:chgData name="He Zengyou" userId="c824b2c4bf6936a0" providerId="LiveId" clId="{671BEE8C-97E2-48C1-842A-F6EA54D651E2}" dt="2021-08-24T08:19:18.104" v="19853" actId="478"/>
          <ac:spMkLst>
            <pc:docMk/>
            <pc:sldMk cId="3229830866" sldId="494"/>
            <ac:spMk id="4" creationId="{F81CAB3D-7E69-42EA-9EFC-19C861CF8FA7}"/>
          </ac:spMkLst>
        </pc:spChg>
        <pc:spChg chg="add mod">
          <ac:chgData name="He Zengyou" userId="c824b2c4bf6936a0" providerId="LiveId" clId="{671BEE8C-97E2-48C1-842A-F6EA54D651E2}" dt="2021-08-24T08:21:43.257" v="19919" actId="1036"/>
          <ac:spMkLst>
            <pc:docMk/>
            <pc:sldMk cId="3229830866" sldId="494"/>
            <ac:spMk id="5" creationId="{0481DEE2-5222-4037-81ED-7AD4D2B6D6C8}"/>
          </ac:spMkLst>
        </pc:spChg>
        <pc:spChg chg="add mod">
          <ac:chgData name="He Zengyou" userId="c824b2c4bf6936a0" providerId="LiveId" clId="{671BEE8C-97E2-48C1-842A-F6EA54D651E2}" dt="2021-08-24T08:20:34.628" v="19868" actId="1036"/>
          <ac:spMkLst>
            <pc:docMk/>
            <pc:sldMk cId="3229830866" sldId="494"/>
            <ac:spMk id="6" creationId="{288BA6FC-2512-4F88-A0E7-27598CB0A2BA}"/>
          </ac:spMkLst>
        </pc:spChg>
        <pc:spChg chg="add mod">
          <ac:chgData name="He Zengyou" userId="c824b2c4bf6936a0" providerId="LiveId" clId="{671BEE8C-97E2-48C1-842A-F6EA54D651E2}" dt="2021-08-24T08:21:43.257" v="19919" actId="1036"/>
          <ac:spMkLst>
            <pc:docMk/>
            <pc:sldMk cId="3229830866" sldId="494"/>
            <ac:spMk id="7" creationId="{AADE1532-184C-46C9-9236-B44A1E5264F7}"/>
          </ac:spMkLst>
        </pc:spChg>
        <pc:spChg chg="add mod">
          <ac:chgData name="He Zengyou" userId="c824b2c4bf6936a0" providerId="LiveId" clId="{671BEE8C-97E2-48C1-842A-F6EA54D651E2}" dt="2021-08-24T08:22:24.303" v="19945" actId="1076"/>
          <ac:spMkLst>
            <pc:docMk/>
            <pc:sldMk cId="3229830866" sldId="494"/>
            <ac:spMk id="8" creationId="{605652B9-056F-4EF8-A7D9-6B770814EC06}"/>
          </ac:spMkLst>
        </pc:spChg>
        <pc:spChg chg="add mod">
          <ac:chgData name="He Zengyou" userId="c824b2c4bf6936a0" providerId="LiveId" clId="{671BEE8C-97E2-48C1-842A-F6EA54D651E2}" dt="2021-08-24T08:24:30.648" v="20145" actId="207"/>
          <ac:spMkLst>
            <pc:docMk/>
            <pc:sldMk cId="3229830866" sldId="494"/>
            <ac:spMk id="9" creationId="{A8F08A11-8CE7-4EAB-98C7-E197AB784E64}"/>
          </ac:spMkLst>
        </pc:spChg>
        <pc:spChg chg="add mod">
          <ac:chgData name="He Zengyou" userId="c824b2c4bf6936a0" providerId="LiveId" clId="{671BEE8C-97E2-48C1-842A-F6EA54D651E2}" dt="2021-08-24T08:24:17.408" v="20141" actId="1035"/>
          <ac:spMkLst>
            <pc:docMk/>
            <pc:sldMk cId="3229830866" sldId="494"/>
            <ac:spMk id="10" creationId="{B3E7C083-2F8A-4B72-8D7D-1D709E8F24E7}"/>
          </ac:spMkLst>
        </pc:spChg>
        <pc:spChg chg="add mod">
          <ac:chgData name="He Zengyou" userId="c824b2c4bf6936a0" providerId="LiveId" clId="{671BEE8C-97E2-48C1-842A-F6EA54D651E2}" dt="2021-08-24T08:24:20.131" v="20144" actId="1037"/>
          <ac:spMkLst>
            <pc:docMk/>
            <pc:sldMk cId="3229830866" sldId="494"/>
            <ac:spMk id="11" creationId="{2D177C59-7F1F-4424-B2B6-272FF32E5FC2}"/>
          </ac:spMkLst>
        </pc:spChg>
        <pc:spChg chg="add mod">
          <ac:chgData name="He Zengyou" userId="c824b2c4bf6936a0" providerId="LiveId" clId="{671BEE8C-97E2-48C1-842A-F6EA54D651E2}" dt="2021-08-24T08:27:14.183" v="20219" actId="1035"/>
          <ac:spMkLst>
            <pc:docMk/>
            <pc:sldMk cId="3229830866" sldId="494"/>
            <ac:spMk id="12" creationId="{66AC7585-E903-4723-A13B-F0ABFF4AF156}"/>
          </ac:spMkLst>
        </pc:spChg>
        <pc:spChg chg="add mod">
          <ac:chgData name="He Zengyou" userId="c824b2c4bf6936a0" providerId="LiveId" clId="{671BEE8C-97E2-48C1-842A-F6EA54D651E2}" dt="2021-08-24T08:28:11.564" v="20264" actId="207"/>
          <ac:spMkLst>
            <pc:docMk/>
            <pc:sldMk cId="3229830866" sldId="494"/>
            <ac:spMk id="13" creationId="{AFC55656-6498-4170-A8C7-3CB7E8C5C417}"/>
          </ac:spMkLst>
        </pc:spChg>
      </pc:sldChg>
      <pc:sldChg chg="addSp delSp modSp new mod">
        <pc:chgData name="He Zengyou" userId="c824b2c4bf6936a0" providerId="LiveId" clId="{671BEE8C-97E2-48C1-842A-F6EA54D651E2}" dt="2021-08-24T08:31:23.887" v="20268" actId="207"/>
        <pc:sldMkLst>
          <pc:docMk/>
          <pc:sldMk cId="1489235555" sldId="495"/>
        </pc:sldMkLst>
        <pc:spChg chg="del">
          <ac:chgData name="He Zengyou" userId="c824b2c4bf6936a0" providerId="LiveId" clId="{671BEE8C-97E2-48C1-842A-F6EA54D651E2}" dt="2021-08-24T08:31:02.425" v="20266" actId="478"/>
          <ac:spMkLst>
            <pc:docMk/>
            <pc:sldMk cId="1489235555" sldId="495"/>
            <ac:spMk id="2" creationId="{23AE593A-F3D3-4332-86E0-CA745A55E152}"/>
          </ac:spMkLst>
        </pc:spChg>
        <pc:spChg chg="del">
          <ac:chgData name="He Zengyou" userId="c824b2c4bf6936a0" providerId="LiveId" clId="{671BEE8C-97E2-48C1-842A-F6EA54D651E2}" dt="2021-08-24T08:31:02.425" v="20266" actId="478"/>
          <ac:spMkLst>
            <pc:docMk/>
            <pc:sldMk cId="1489235555" sldId="495"/>
            <ac:spMk id="3" creationId="{03C85CDB-B059-422C-91FE-D06033D9AE88}"/>
          </ac:spMkLst>
        </pc:spChg>
        <pc:spChg chg="del">
          <ac:chgData name="He Zengyou" userId="c824b2c4bf6936a0" providerId="LiveId" clId="{671BEE8C-97E2-48C1-842A-F6EA54D651E2}" dt="2021-08-24T08:31:02.425" v="20266" actId="478"/>
          <ac:spMkLst>
            <pc:docMk/>
            <pc:sldMk cId="1489235555" sldId="495"/>
            <ac:spMk id="4" creationId="{320A6E68-E4FB-4E6B-8CAB-7776982C7ACB}"/>
          </ac:spMkLst>
        </pc:spChg>
        <pc:spChg chg="add mod">
          <ac:chgData name="He Zengyou" userId="c824b2c4bf6936a0" providerId="LiveId" clId="{671BEE8C-97E2-48C1-842A-F6EA54D651E2}" dt="2021-08-24T08:31:20.354" v="20267"/>
          <ac:spMkLst>
            <pc:docMk/>
            <pc:sldMk cId="1489235555" sldId="495"/>
            <ac:spMk id="5" creationId="{60EA55C0-516F-44A4-B97E-D1B2A15B557A}"/>
          </ac:spMkLst>
        </pc:spChg>
        <pc:spChg chg="add mod">
          <ac:chgData name="He Zengyou" userId="c824b2c4bf6936a0" providerId="LiveId" clId="{671BEE8C-97E2-48C1-842A-F6EA54D651E2}" dt="2021-08-24T08:31:23.887" v="20268" actId="207"/>
          <ac:spMkLst>
            <pc:docMk/>
            <pc:sldMk cId="1489235555" sldId="495"/>
            <ac:spMk id="6" creationId="{D85597C6-0903-499A-AA36-C5A1D9AD0416}"/>
          </ac:spMkLst>
        </pc:spChg>
      </pc:sldChg>
      <pc:sldChg chg="addSp delSp modSp new mod modAnim">
        <pc:chgData name="He Zengyou" userId="c824b2c4bf6936a0" providerId="LiveId" clId="{671BEE8C-97E2-48C1-842A-F6EA54D651E2}" dt="2021-08-24T12:01:57.801" v="20480" actId="1036"/>
        <pc:sldMkLst>
          <pc:docMk/>
          <pc:sldMk cId="111170954" sldId="496"/>
        </pc:sldMkLst>
        <pc:spChg chg="mod">
          <ac:chgData name="He Zengyou" userId="c824b2c4bf6936a0" providerId="LiveId" clId="{671BEE8C-97E2-48C1-842A-F6EA54D651E2}" dt="2021-08-24T11:42:54.133" v="20302" actId="20577"/>
          <ac:spMkLst>
            <pc:docMk/>
            <pc:sldMk cId="111170954" sldId="496"/>
            <ac:spMk id="2" creationId="{AF91C6C8-7DF7-456B-9D41-39B36F191C13}"/>
          </ac:spMkLst>
        </pc:spChg>
        <pc:spChg chg="del">
          <ac:chgData name="He Zengyou" userId="c824b2c4bf6936a0" providerId="LiveId" clId="{671BEE8C-97E2-48C1-842A-F6EA54D651E2}" dt="2021-08-24T11:43:38.785" v="20303" actId="478"/>
          <ac:spMkLst>
            <pc:docMk/>
            <pc:sldMk cId="111170954" sldId="496"/>
            <ac:spMk id="3" creationId="{352A7ADC-7AA8-44F3-8E78-AF065446841F}"/>
          </ac:spMkLst>
        </pc:spChg>
        <pc:spChg chg="del">
          <ac:chgData name="He Zengyou" userId="c824b2c4bf6936a0" providerId="LiveId" clId="{671BEE8C-97E2-48C1-842A-F6EA54D651E2}" dt="2021-08-24T11:51:30.408" v="20447" actId="478"/>
          <ac:spMkLst>
            <pc:docMk/>
            <pc:sldMk cId="111170954" sldId="496"/>
            <ac:spMk id="4" creationId="{1319CB0A-6A3A-4EEE-BF84-95261519EE29}"/>
          </ac:spMkLst>
        </pc:spChg>
        <pc:spChg chg="add mod">
          <ac:chgData name="He Zengyou" userId="c824b2c4bf6936a0" providerId="LiveId" clId="{671BEE8C-97E2-48C1-842A-F6EA54D651E2}" dt="2021-08-24T12:00:19.441" v="20475" actId="1035"/>
          <ac:spMkLst>
            <pc:docMk/>
            <pc:sldMk cId="111170954" sldId="496"/>
            <ac:spMk id="5" creationId="{C234F8F2-F6DA-41B3-B44E-158FB91D3EC2}"/>
          </ac:spMkLst>
        </pc:spChg>
        <pc:spChg chg="add mod">
          <ac:chgData name="He Zengyou" userId="c824b2c4bf6936a0" providerId="LiveId" clId="{671BEE8C-97E2-48C1-842A-F6EA54D651E2}" dt="2021-08-24T12:00:19.441" v="20475" actId="1035"/>
          <ac:spMkLst>
            <pc:docMk/>
            <pc:sldMk cId="111170954" sldId="496"/>
            <ac:spMk id="6" creationId="{40725982-5D1D-4A70-B0C5-03E7814218A6}"/>
          </ac:spMkLst>
        </pc:spChg>
        <pc:spChg chg="add mod">
          <ac:chgData name="He Zengyou" userId="c824b2c4bf6936a0" providerId="LiveId" clId="{671BEE8C-97E2-48C1-842A-F6EA54D651E2}" dt="2021-08-24T12:00:19.441" v="20475" actId="1035"/>
          <ac:spMkLst>
            <pc:docMk/>
            <pc:sldMk cId="111170954" sldId="496"/>
            <ac:spMk id="7" creationId="{11E2BEE0-7FFB-40A6-A78B-DA432FC3B836}"/>
          </ac:spMkLst>
        </pc:spChg>
        <pc:spChg chg="add mod">
          <ac:chgData name="He Zengyou" userId="c824b2c4bf6936a0" providerId="LiveId" clId="{671BEE8C-97E2-48C1-842A-F6EA54D651E2}" dt="2021-08-24T11:56:00.987" v="20467" actId="207"/>
          <ac:spMkLst>
            <pc:docMk/>
            <pc:sldMk cId="111170954" sldId="496"/>
            <ac:spMk id="13" creationId="{0ED6EF0F-C86E-472A-8D41-C31F1202CBA0}"/>
          </ac:spMkLst>
        </pc:spChg>
        <pc:picChg chg="add mod">
          <ac:chgData name="He Zengyou" userId="c824b2c4bf6936a0" providerId="LiveId" clId="{671BEE8C-97E2-48C1-842A-F6EA54D651E2}" dt="2021-08-24T12:00:19.441" v="20475" actId="1035"/>
          <ac:picMkLst>
            <pc:docMk/>
            <pc:sldMk cId="111170954" sldId="496"/>
            <ac:picMk id="9" creationId="{2CBAD612-3099-4FBB-8024-ED4C05F6EF39}"/>
          </ac:picMkLst>
        </pc:picChg>
        <pc:picChg chg="add mod">
          <ac:chgData name="He Zengyou" userId="c824b2c4bf6936a0" providerId="LiveId" clId="{671BEE8C-97E2-48C1-842A-F6EA54D651E2}" dt="2021-08-24T11:53:53.407" v="20449" actId="1076"/>
          <ac:picMkLst>
            <pc:docMk/>
            <pc:sldMk cId="111170954" sldId="496"/>
            <ac:picMk id="11" creationId="{11A8EB63-F6F9-4989-87E6-D3BAF5F97F63}"/>
          </ac:picMkLst>
        </pc:picChg>
        <pc:picChg chg="add mod">
          <ac:chgData name="He Zengyou" userId="c824b2c4bf6936a0" providerId="LiveId" clId="{671BEE8C-97E2-48C1-842A-F6EA54D651E2}" dt="2021-08-24T12:01:57.801" v="20480" actId="1036"/>
          <ac:picMkLst>
            <pc:docMk/>
            <pc:sldMk cId="111170954" sldId="496"/>
            <ac:picMk id="15" creationId="{00665076-3A63-41C2-9EA8-186F67D55AD2}"/>
          </ac:picMkLst>
        </pc:picChg>
      </pc:sldChg>
    </pc:docChg>
  </pc:docChgLst>
  <pc:docChgLst>
    <pc:chgData name="He Zengyou" userId="c824b2c4bf6936a0" providerId="LiveId" clId="{E9B4C3F4-D08F-4790-931B-AE787F1ECA7E}"/>
    <pc:docChg chg="undo custSel addSld modSld">
      <pc:chgData name="He Zengyou" userId="c824b2c4bf6936a0" providerId="LiveId" clId="{E9B4C3F4-D08F-4790-931B-AE787F1ECA7E}" dt="2021-10-06T08:03:03.628" v="21515"/>
      <pc:docMkLst>
        <pc:docMk/>
      </pc:docMkLst>
      <pc:sldChg chg="addSp delSp modSp mod delAnim modAnim">
        <pc:chgData name="He Zengyou" userId="c824b2c4bf6936a0" providerId="LiveId" clId="{E9B4C3F4-D08F-4790-931B-AE787F1ECA7E}" dt="2021-08-26T08:39:30.678" v="6896" actId="1038"/>
        <pc:sldMkLst>
          <pc:docMk/>
          <pc:sldMk cId="0" sldId="356"/>
        </pc:sldMkLst>
        <pc:spChg chg="add del mod">
          <ac:chgData name="He Zengyou" userId="c824b2c4bf6936a0" providerId="LiveId" clId="{E9B4C3F4-D08F-4790-931B-AE787F1ECA7E}" dt="2021-08-26T08:10:17.246" v="6443" actId="478"/>
          <ac:spMkLst>
            <pc:docMk/>
            <pc:sldMk cId="0" sldId="356"/>
            <ac:spMk id="3" creationId="{56F39BCC-BDB3-4526-8188-1DE1629677E0}"/>
          </ac:spMkLst>
        </pc:spChg>
        <pc:spChg chg="add mod">
          <ac:chgData name="He Zengyou" userId="c824b2c4bf6936a0" providerId="LiveId" clId="{E9B4C3F4-D08F-4790-931B-AE787F1ECA7E}" dt="2021-08-26T08:24:36.664" v="6529" actId="207"/>
          <ac:spMkLst>
            <pc:docMk/>
            <pc:sldMk cId="0" sldId="356"/>
            <ac:spMk id="13" creationId="{AF353260-34F3-44B5-A9D0-ADBB46A966C3}"/>
          </ac:spMkLst>
        </pc:spChg>
        <pc:spChg chg="add mod">
          <ac:chgData name="He Zengyou" userId="c824b2c4bf6936a0" providerId="LiveId" clId="{E9B4C3F4-D08F-4790-931B-AE787F1ECA7E}" dt="2021-08-26T08:26:33.057" v="6570" actId="114"/>
          <ac:spMkLst>
            <pc:docMk/>
            <pc:sldMk cId="0" sldId="356"/>
            <ac:spMk id="14" creationId="{4FEC203F-6024-46DF-800D-B19A00FF7B44}"/>
          </ac:spMkLst>
        </pc:spChg>
        <pc:spChg chg="add mod">
          <ac:chgData name="He Zengyou" userId="c824b2c4bf6936a0" providerId="LiveId" clId="{E9B4C3F4-D08F-4790-931B-AE787F1ECA7E}" dt="2021-08-26T08:28:59.580" v="6615" actId="20577"/>
          <ac:spMkLst>
            <pc:docMk/>
            <pc:sldMk cId="0" sldId="356"/>
            <ac:spMk id="15" creationId="{51CAFE65-C8FA-4093-80D3-7726E82782C6}"/>
          </ac:spMkLst>
        </pc:spChg>
        <pc:spChg chg="add mod">
          <ac:chgData name="He Zengyou" userId="c824b2c4bf6936a0" providerId="LiveId" clId="{E9B4C3F4-D08F-4790-931B-AE787F1ECA7E}" dt="2021-08-26T08:33:08.167" v="6666" actId="1076"/>
          <ac:spMkLst>
            <pc:docMk/>
            <pc:sldMk cId="0" sldId="356"/>
            <ac:spMk id="16" creationId="{4751AFF0-7CEB-4E28-AC81-EF166C884EE2}"/>
          </ac:spMkLst>
        </pc:spChg>
        <pc:spChg chg="add mod">
          <ac:chgData name="He Zengyou" userId="c824b2c4bf6936a0" providerId="LiveId" clId="{E9B4C3F4-D08F-4790-931B-AE787F1ECA7E}" dt="2021-08-26T08:35:31.183" v="6744" actId="1038"/>
          <ac:spMkLst>
            <pc:docMk/>
            <pc:sldMk cId="0" sldId="356"/>
            <ac:spMk id="17" creationId="{DF4EFADF-3BA5-4C30-B61F-BF231E0F5EFE}"/>
          </ac:spMkLst>
        </pc:spChg>
        <pc:spChg chg="add mod">
          <ac:chgData name="He Zengyou" userId="c824b2c4bf6936a0" providerId="LiveId" clId="{E9B4C3F4-D08F-4790-931B-AE787F1ECA7E}" dt="2021-08-26T08:37:10.576" v="6847" actId="1038"/>
          <ac:spMkLst>
            <pc:docMk/>
            <pc:sldMk cId="0" sldId="356"/>
            <ac:spMk id="18" creationId="{655D7D3C-8C81-462B-ADF2-874776FAA22E}"/>
          </ac:spMkLst>
        </pc:spChg>
        <pc:spChg chg="add mod">
          <ac:chgData name="He Zengyou" userId="c824b2c4bf6936a0" providerId="LiveId" clId="{E9B4C3F4-D08F-4790-931B-AE787F1ECA7E}" dt="2021-08-26T08:39:30.678" v="6896" actId="1038"/>
          <ac:spMkLst>
            <pc:docMk/>
            <pc:sldMk cId="0" sldId="356"/>
            <ac:spMk id="19" creationId="{C5242BD8-FE6C-471D-8108-460A0E63A09F}"/>
          </ac:spMkLst>
        </pc:spChg>
        <pc:spChg chg="del">
          <ac:chgData name="He Zengyou" userId="c824b2c4bf6936a0" providerId="LiveId" clId="{E9B4C3F4-D08F-4790-931B-AE787F1ECA7E}" dt="2021-08-26T08:10:14.340" v="6442" actId="478"/>
          <ac:spMkLst>
            <pc:docMk/>
            <pc:sldMk cId="0" sldId="356"/>
            <ac:spMk id="42" creationId="{59FAD967-8348-4D5D-B545-4A9C52DAB314}"/>
          </ac:spMkLst>
        </pc:spChg>
        <pc:spChg chg="del">
          <ac:chgData name="He Zengyou" userId="c824b2c4bf6936a0" providerId="LiveId" clId="{E9B4C3F4-D08F-4790-931B-AE787F1ECA7E}" dt="2021-08-26T08:10:11.680" v="6441" actId="478"/>
          <ac:spMkLst>
            <pc:docMk/>
            <pc:sldMk cId="0" sldId="356"/>
            <ac:spMk id="43" creationId="{67F8F701-1466-46EA-A7A0-304E59774601}"/>
          </ac:spMkLst>
        </pc:spChg>
        <pc:spChg chg="del">
          <ac:chgData name="He Zengyou" userId="c824b2c4bf6936a0" providerId="LiveId" clId="{E9B4C3F4-D08F-4790-931B-AE787F1ECA7E}" dt="2021-08-26T08:10:11.680" v="6441" actId="478"/>
          <ac:spMkLst>
            <pc:docMk/>
            <pc:sldMk cId="0" sldId="356"/>
            <ac:spMk id="45" creationId="{AC6A6E14-D1F9-45F6-B176-71B510FC5FA4}"/>
          </ac:spMkLst>
        </pc:spChg>
        <pc:spChg chg="del">
          <ac:chgData name="He Zengyou" userId="c824b2c4bf6936a0" providerId="LiveId" clId="{E9B4C3F4-D08F-4790-931B-AE787F1ECA7E}" dt="2021-08-26T08:10:11.680" v="6441" actId="478"/>
          <ac:spMkLst>
            <pc:docMk/>
            <pc:sldMk cId="0" sldId="356"/>
            <ac:spMk id="50" creationId="{4A4A39ED-1AA3-4385-B540-87B13E52B126}"/>
          </ac:spMkLst>
        </pc:spChg>
        <pc:spChg chg="del">
          <ac:chgData name="He Zengyou" userId="c824b2c4bf6936a0" providerId="LiveId" clId="{E9B4C3F4-D08F-4790-931B-AE787F1ECA7E}" dt="2021-08-26T08:10:11.680" v="6441" actId="478"/>
          <ac:spMkLst>
            <pc:docMk/>
            <pc:sldMk cId="0" sldId="356"/>
            <ac:spMk id="51" creationId="{61593CC5-DBC4-4FC6-BB8E-D32C0F5616FE}"/>
          </ac:spMkLst>
        </pc:spChg>
        <pc:spChg chg="del">
          <ac:chgData name="He Zengyou" userId="c824b2c4bf6936a0" providerId="LiveId" clId="{E9B4C3F4-D08F-4790-931B-AE787F1ECA7E}" dt="2021-08-26T08:10:11.680" v="6441" actId="478"/>
          <ac:spMkLst>
            <pc:docMk/>
            <pc:sldMk cId="0" sldId="356"/>
            <ac:spMk id="52" creationId="{69406134-E1D4-401F-A549-5913CB154D19}"/>
          </ac:spMkLst>
        </pc:spChg>
        <pc:spChg chg="del">
          <ac:chgData name="He Zengyou" userId="c824b2c4bf6936a0" providerId="LiveId" clId="{E9B4C3F4-D08F-4790-931B-AE787F1ECA7E}" dt="2021-08-26T08:10:11.680" v="6441" actId="478"/>
          <ac:spMkLst>
            <pc:docMk/>
            <pc:sldMk cId="0" sldId="356"/>
            <ac:spMk id="53" creationId="{D7A10708-BA36-4091-9931-8D11DCAB5B68}"/>
          </ac:spMkLst>
        </pc:spChg>
        <pc:spChg chg="del">
          <ac:chgData name="He Zengyou" userId="c824b2c4bf6936a0" providerId="LiveId" clId="{E9B4C3F4-D08F-4790-931B-AE787F1ECA7E}" dt="2021-08-26T08:10:11.680" v="6441" actId="478"/>
          <ac:spMkLst>
            <pc:docMk/>
            <pc:sldMk cId="0" sldId="356"/>
            <ac:spMk id="55" creationId="{BC984951-C2AC-4D11-B40C-BC87B945D682}"/>
          </ac:spMkLst>
        </pc:spChg>
        <pc:spChg chg="mod">
          <ac:chgData name="He Zengyou" userId="c824b2c4bf6936a0" providerId="LiveId" clId="{E9B4C3F4-D08F-4790-931B-AE787F1ECA7E}" dt="2021-08-26T08:11:10.902" v="6469" actId="20577"/>
          <ac:spMkLst>
            <pc:docMk/>
            <pc:sldMk cId="0" sldId="356"/>
            <ac:spMk id="39937" creationId="{00000000-0000-0000-0000-000000000000}"/>
          </ac:spMkLst>
        </pc:spChg>
      </pc:sldChg>
      <pc:sldChg chg="addSp delSp modSp mod delAnim modAnim">
        <pc:chgData name="He Zengyou" userId="c824b2c4bf6936a0" providerId="LiveId" clId="{E9B4C3F4-D08F-4790-931B-AE787F1ECA7E}" dt="2021-08-27T02:48:57.169" v="7687"/>
        <pc:sldMkLst>
          <pc:docMk/>
          <pc:sldMk cId="0" sldId="357"/>
        </pc:sldMkLst>
        <pc:spChg chg="add mod">
          <ac:chgData name="He Zengyou" userId="c824b2c4bf6936a0" providerId="LiveId" clId="{E9B4C3F4-D08F-4790-931B-AE787F1ECA7E}" dt="2021-08-27T02:48:28.529" v="7686" actId="14100"/>
          <ac:spMkLst>
            <pc:docMk/>
            <pc:sldMk cId="0" sldId="357"/>
            <ac:spMk id="2" creationId="{23E51091-5865-4997-83B8-409CF10EEE93}"/>
          </ac:spMkLst>
        </pc:spChg>
        <pc:spChg chg="add mod">
          <ac:chgData name="He Zengyou" userId="c824b2c4bf6936a0" providerId="LiveId" clId="{E9B4C3F4-D08F-4790-931B-AE787F1ECA7E}" dt="2021-08-26T13:04:35.878" v="7295" actId="14100"/>
          <ac:spMkLst>
            <pc:docMk/>
            <pc:sldMk cId="0" sldId="357"/>
            <ac:spMk id="6" creationId="{94E7A52D-3143-4B88-B5BF-7D5D30AADBA6}"/>
          </ac:spMkLst>
        </pc:spChg>
        <pc:spChg chg="add mod">
          <ac:chgData name="He Zengyou" userId="c824b2c4bf6936a0" providerId="LiveId" clId="{E9B4C3F4-D08F-4790-931B-AE787F1ECA7E}" dt="2021-08-27T02:31:38.241" v="7363" actId="1037"/>
          <ac:spMkLst>
            <pc:docMk/>
            <pc:sldMk cId="0" sldId="357"/>
            <ac:spMk id="7" creationId="{0D54717B-F14E-403B-9BD9-E44CBC82B928}"/>
          </ac:spMkLst>
        </pc:spChg>
        <pc:spChg chg="add mod">
          <ac:chgData name="He Zengyou" userId="c824b2c4bf6936a0" providerId="LiveId" clId="{E9B4C3F4-D08F-4790-931B-AE787F1ECA7E}" dt="2021-08-27T02:31:35.283" v="7361" actId="1035"/>
          <ac:spMkLst>
            <pc:docMk/>
            <pc:sldMk cId="0" sldId="357"/>
            <ac:spMk id="8" creationId="{2CC203C2-A2C3-48C8-9A33-2284CC5F6EF4}"/>
          </ac:spMkLst>
        </pc:spChg>
        <pc:spChg chg="add mod">
          <ac:chgData name="He Zengyou" userId="c824b2c4bf6936a0" providerId="LiveId" clId="{E9B4C3F4-D08F-4790-931B-AE787F1ECA7E}" dt="2021-08-27T02:42:33.182" v="7537" actId="1037"/>
          <ac:spMkLst>
            <pc:docMk/>
            <pc:sldMk cId="0" sldId="357"/>
            <ac:spMk id="9" creationId="{735B103B-2B5E-47D9-B43D-0ED8FE19DD10}"/>
          </ac:spMkLst>
        </pc:spChg>
        <pc:spChg chg="add mod">
          <ac:chgData name="He Zengyou" userId="c824b2c4bf6936a0" providerId="LiveId" clId="{E9B4C3F4-D08F-4790-931B-AE787F1ECA7E}" dt="2021-08-27T02:42:36.747" v="7551" actId="1037"/>
          <ac:spMkLst>
            <pc:docMk/>
            <pc:sldMk cId="0" sldId="357"/>
            <ac:spMk id="10" creationId="{860D3D59-18C8-41EE-BF66-ED11067B7B7B}"/>
          </ac:spMkLst>
        </pc:spChg>
        <pc:spChg chg="add mod">
          <ac:chgData name="He Zengyou" userId="c824b2c4bf6936a0" providerId="LiveId" clId="{E9B4C3F4-D08F-4790-931B-AE787F1ECA7E}" dt="2021-08-27T02:42:58.326" v="7558" actId="1038"/>
          <ac:spMkLst>
            <pc:docMk/>
            <pc:sldMk cId="0" sldId="357"/>
            <ac:spMk id="11" creationId="{C0452112-BA11-4ED0-A515-1ADA3EEF2D82}"/>
          </ac:spMkLst>
        </pc:spChg>
        <pc:spChg chg="add mod">
          <ac:chgData name="He Zengyou" userId="c824b2c4bf6936a0" providerId="LiveId" clId="{E9B4C3F4-D08F-4790-931B-AE787F1ECA7E}" dt="2021-08-27T02:45:26.552" v="7612" actId="207"/>
          <ac:spMkLst>
            <pc:docMk/>
            <pc:sldMk cId="0" sldId="357"/>
            <ac:spMk id="12" creationId="{2BC6F3FB-1445-4E24-8BD1-559BAAFB364B}"/>
          </ac:spMkLst>
        </pc:spChg>
        <pc:spChg chg="add mod">
          <ac:chgData name="He Zengyou" userId="c824b2c4bf6936a0" providerId="LiveId" clId="{E9B4C3F4-D08F-4790-931B-AE787F1ECA7E}" dt="2021-08-27T02:45:52.634" v="7625" actId="14100"/>
          <ac:spMkLst>
            <pc:docMk/>
            <pc:sldMk cId="0" sldId="357"/>
            <ac:spMk id="13" creationId="{CFC2AA28-D00F-417E-A4CC-A203DACDE98E}"/>
          </ac:spMkLst>
        </pc:spChg>
        <pc:spChg chg="mod">
          <ac:chgData name="He Zengyou" userId="c824b2c4bf6936a0" providerId="LiveId" clId="{E9B4C3F4-D08F-4790-931B-AE787F1ECA7E}" dt="2021-08-26T09:23:46.770" v="7237" actId="207"/>
          <ac:spMkLst>
            <pc:docMk/>
            <pc:sldMk cId="0" sldId="357"/>
            <ac:spMk id="42" creationId="{496B26A2-14E7-4DEF-B44E-4AD49F01BC02}"/>
          </ac:spMkLst>
        </pc:spChg>
        <pc:spChg chg="mod">
          <ac:chgData name="He Zengyou" userId="c824b2c4bf6936a0" providerId="LiveId" clId="{E9B4C3F4-D08F-4790-931B-AE787F1ECA7E}" dt="2021-08-26T09:22:20.194" v="7196"/>
          <ac:spMkLst>
            <pc:docMk/>
            <pc:sldMk cId="0" sldId="357"/>
            <ac:spMk id="41985" creationId="{00000000-0000-0000-0000-000000000000}"/>
          </ac:spMkLst>
        </pc:spChg>
        <pc:graphicFrameChg chg="del">
          <ac:chgData name="He Zengyou" userId="c824b2c4bf6936a0" providerId="LiveId" clId="{E9B4C3F4-D08F-4790-931B-AE787F1ECA7E}" dt="2021-08-26T09:22:25.974" v="7197" actId="478"/>
          <ac:graphicFrameMkLst>
            <pc:docMk/>
            <pc:sldMk cId="0" sldId="357"/>
            <ac:graphicFrameMk id="5" creationId="{96138A70-4EA8-4892-A4D9-6BF012390DC2}"/>
          </ac:graphicFrameMkLst>
        </pc:graphicFrameChg>
      </pc:sldChg>
      <pc:sldChg chg="addSp delSp modSp mod delAnim modAnim">
        <pc:chgData name="He Zengyou" userId="c824b2c4bf6936a0" providerId="LiveId" clId="{E9B4C3F4-D08F-4790-931B-AE787F1ECA7E}" dt="2021-08-27T03:10:20.537" v="8281" actId="1036"/>
        <pc:sldMkLst>
          <pc:docMk/>
          <pc:sldMk cId="0" sldId="358"/>
        </pc:sldMkLst>
        <pc:spChg chg="add del mod">
          <ac:chgData name="He Zengyou" userId="c824b2c4bf6936a0" providerId="LiveId" clId="{E9B4C3F4-D08F-4790-931B-AE787F1ECA7E}" dt="2021-08-27T02:49:50.561" v="7690" actId="478"/>
          <ac:spMkLst>
            <pc:docMk/>
            <pc:sldMk cId="0" sldId="358"/>
            <ac:spMk id="3" creationId="{A64DCB16-EAD6-44CA-8A0B-DC822B1EAF3E}"/>
          </ac:spMkLst>
        </pc:spChg>
        <pc:spChg chg="del">
          <ac:chgData name="He Zengyou" userId="c824b2c4bf6936a0" providerId="LiveId" clId="{E9B4C3F4-D08F-4790-931B-AE787F1ECA7E}" dt="2021-08-27T02:49:48.008" v="7689" actId="478"/>
          <ac:spMkLst>
            <pc:docMk/>
            <pc:sldMk cId="0" sldId="358"/>
            <ac:spMk id="5" creationId="{4310BA94-68CD-45B2-A322-A5AE6913AF36}"/>
          </ac:spMkLst>
        </pc:spChg>
        <pc:spChg chg="add mod">
          <ac:chgData name="He Zengyou" userId="c824b2c4bf6936a0" providerId="LiveId" clId="{E9B4C3F4-D08F-4790-931B-AE787F1ECA7E}" dt="2021-08-27T02:54:27.765" v="7877" actId="255"/>
          <ac:spMkLst>
            <pc:docMk/>
            <pc:sldMk cId="0" sldId="358"/>
            <ac:spMk id="14" creationId="{15D76C87-7310-49E3-89B2-DC52E1E0008C}"/>
          </ac:spMkLst>
        </pc:spChg>
        <pc:spChg chg="add mod">
          <ac:chgData name="He Zengyou" userId="c824b2c4bf6936a0" providerId="LiveId" clId="{E9B4C3F4-D08F-4790-931B-AE787F1ECA7E}" dt="2021-08-27T02:57:02.455" v="7953" actId="207"/>
          <ac:spMkLst>
            <pc:docMk/>
            <pc:sldMk cId="0" sldId="358"/>
            <ac:spMk id="15" creationId="{190ED158-4014-4436-B922-F2E2873A51AC}"/>
          </ac:spMkLst>
        </pc:spChg>
        <pc:spChg chg="add mod">
          <ac:chgData name="He Zengyou" userId="c824b2c4bf6936a0" providerId="LiveId" clId="{E9B4C3F4-D08F-4790-931B-AE787F1ECA7E}" dt="2021-08-27T03:01:54.380" v="8042" actId="1076"/>
          <ac:spMkLst>
            <pc:docMk/>
            <pc:sldMk cId="0" sldId="358"/>
            <ac:spMk id="16" creationId="{B9240C3D-23C5-4B13-8511-A957EE782D56}"/>
          </ac:spMkLst>
        </pc:spChg>
        <pc:spChg chg="add mod">
          <ac:chgData name="He Zengyou" userId="c824b2c4bf6936a0" providerId="LiveId" clId="{E9B4C3F4-D08F-4790-931B-AE787F1ECA7E}" dt="2021-08-27T03:05:31.822" v="8110" actId="20577"/>
          <ac:spMkLst>
            <pc:docMk/>
            <pc:sldMk cId="0" sldId="358"/>
            <ac:spMk id="17" creationId="{09BB84F1-5DDE-4295-B6E4-59514BF03550}"/>
          </ac:spMkLst>
        </pc:spChg>
        <pc:spChg chg="add mod">
          <ac:chgData name="He Zengyou" userId="c824b2c4bf6936a0" providerId="LiveId" clId="{E9B4C3F4-D08F-4790-931B-AE787F1ECA7E}" dt="2021-08-27T03:07:53" v="8189" actId="20577"/>
          <ac:spMkLst>
            <pc:docMk/>
            <pc:sldMk cId="0" sldId="358"/>
            <ac:spMk id="18" creationId="{17AF616E-63F1-475E-ACFC-8169CD90AB08}"/>
          </ac:spMkLst>
        </pc:spChg>
        <pc:spChg chg="add mod">
          <ac:chgData name="He Zengyou" userId="c824b2c4bf6936a0" providerId="LiveId" clId="{E9B4C3F4-D08F-4790-931B-AE787F1ECA7E}" dt="2021-08-27T03:07:09.165" v="8164" actId="14100"/>
          <ac:spMkLst>
            <pc:docMk/>
            <pc:sldMk cId="0" sldId="358"/>
            <ac:spMk id="19" creationId="{2480EED1-78B8-46C1-9E11-9DF4A618C8EF}"/>
          </ac:spMkLst>
        </pc:spChg>
        <pc:spChg chg="add mod">
          <ac:chgData name="He Zengyou" userId="c824b2c4bf6936a0" providerId="LiveId" clId="{E9B4C3F4-D08F-4790-931B-AE787F1ECA7E}" dt="2021-08-27T03:10:20.537" v="8281" actId="1036"/>
          <ac:spMkLst>
            <pc:docMk/>
            <pc:sldMk cId="0" sldId="358"/>
            <ac:spMk id="20" creationId="{7E94B49C-66C2-4334-A239-B4E5F890DF90}"/>
          </ac:spMkLst>
        </pc:spChg>
        <pc:spChg chg="del">
          <ac:chgData name="He Zengyou" userId="c824b2c4bf6936a0" providerId="LiveId" clId="{E9B4C3F4-D08F-4790-931B-AE787F1ECA7E}" dt="2021-08-27T02:49:48.008" v="7689" actId="478"/>
          <ac:spMkLst>
            <pc:docMk/>
            <pc:sldMk cId="0" sldId="358"/>
            <ac:spMk id="42" creationId="{1AB24B5E-D8AC-4028-A3DC-6DB393ABE412}"/>
          </ac:spMkLst>
        </pc:spChg>
        <pc:spChg chg="del">
          <ac:chgData name="He Zengyou" userId="c824b2c4bf6936a0" providerId="LiveId" clId="{E9B4C3F4-D08F-4790-931B-AE787F1ECA7E}" dt="2021-08-27T02:49:48.008" v="7689" actId="478"/>
          <ac:spMkLst>
            <pc:docMk/>
            <pc:sldMk cId="0" sldId="358"/>
            <ac:spMk id="45" creationId="{2CB1D077-96D6-4D82-8EC5-02AB5D4F7C56}"/>
          </ac:spMkLst>
        </pc:spChg>
        <pc:spChg chg="del">
          <ac:chgData name="He Zengyou" userId="c824b2c4bf6936a0" providerId="LiveId" clId="{E9B4C3F4-D08F-4790-931B-AE787F1ECA7E}" dt="2021-08-27T02:49:48.008" v="7689" actId="478"/>
          <ac:spMkLst>
            <pc:docMk/>
            <pc:sldMk cId="0" sldId="358"/>
            <ac:spMk id="46" creationId="{2D9FC395-8651-448E-B1CF-2F4982BEC170}"/>
          </ac:spMkLst>
        </pc:spChg>
        <pc:spChg chg="del">
          <ac:chgData name="He Zengyou" userId="c824b2c4bf6936a0" providerId="LiveId" clId="{E9B4C3F4-D08F-4790-931B-AE787F1ECA7E}" dt="2021-08-27T02:49:48.008" v="7689" actId="478"/>
          <ac:spMkLst>
            <pc:docMk/>
            <pc:sldMk cId="0" sldId="358"/>
            <ac:spMk id="47" creationId="{5EC34D70-B9EC-4444-AE2B-40655DA69DE2}"/>
          </ac:spMkLst>
        </pc:spChg>
        <pc:spChg chg="del">
          <ac:chgData name="He Zengyou" userId="c824b2c4bf6936a0" providerId="LiveId" clId="{E9B4C3F4-D08F-4790-931B-AE787F1ECA7E}" dt="2021-08-27T02:49:48.008" v="7689" actId="478"/>
          <ac:spMkLst>
            <pc:docMk/>
            <pc:sldMk cId="0" sldId="358"/>
            <ac:spMk id="49" creationId="{3FF5B014-6A9D-4CAA-90AE-AB5A122B7F2C}"/>
          </ac:spMkLst>
        </pc:spChg>
        <pc:spChg chg="del">
          <ac:chgData name="He Zengyou" userId="c824b2c4bf6936a0" providerId="LiveId" clId="{E9B4C3F4-D08F-4790-931B-AE787F1ECA7E}" dt="2021-08-27T02:49:48.008" v="7689" actId="478"/>
          <ac:spMkLst>
            <pc:docMk/>
            <pc:sldMk cId="0" sldId="358"/>
            <ac:spMk id="51" creationId="{F23C4D32-EB37-4082-AEF3-A3580FCA5026}"/>
          </ac:spMkLst>
        </pc:spChg>
        <pc:spChg chg="del">
          <ac:chgData name="He Zengyou" userId="c824b2c4bf6936a0" providerId="LiveId" clId="{E9B4C3F4-D08F-4790-931B-AE787F1ECA7E}" dt="2021-08-27T02:49:48.008" v="7689" actId="478"/>
          <ac:spMkLst>
            <pc:docMk/>
            <pc:sldMk cId="0" sldId="358"/>
            <ac:spMk id="52" creationId="{AD50B19E-EFDD-47D2-B327-19336E415ECF}"/>
          </ac:spMkLst>
        </pc:spChg>
        <pc:spChg chg="del">
          <ac:chgData name="He Zengyou" userId="c824b2c4bf6936a0" providerId="LiveId" clId="{E9B4C3F4-D08F-4790-931B-AE787F1ECA7E}" dt="2021-08-27T02:49:48.008" v="7689" actId="478"/>
          <ac:spMkLst>
            <pc:docMk/>
            <pc:sldMk cId="0" sldId="358"/>
            <ac:spMk id="53" creationId="{9364A4FB-B6C0-42DC-896F-E7BDE6BCD183}"/>
          </ac:spMkLst>
        </pc:spChg>
        <pc:spChg chg="mod">
          <ac:chgData name="He Zengyou" userId="c824b2c4bf6936a0" providerId="LiveId" clId="{E9B4C3F4-D08F-4790-931B-AE787F1ECA7E}" dt="2021-08-27T02:49:43.119" v="7688"/>
          <ac:spMkLst>
            <pc:docMk/>
            <pc:sldMk cId="0" sldId="358"/>
            <ac:spMk id="44033" creationId="{00000000-0000-0000-0000-000000000000}"/>
          </ac:spMkLst>
        </pc:spChg>
      </pc:sldChg>
      <pc:sldChg chg="addSp delSp modSp mod delAnim modAnim">
        <pc:chgData name="He Zengyou" userId="c824b2c4bf6936a0" providerId="LiveId" clId="{E9B4C3F4-D08F-4790-931B-AE787F1ECA7E}" dt="2021-08-27T03:21:12.608" v="8559" actId="20577"/>
        <pc:sldMkLst>
          <pc:docMk/>
          <pc:sldMk cId="0" sldId="359"/>
        </pc:sldMkLst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2" creationId="{11797F60-05E0-45C4-B869-221CDF0183C1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3" creationId="{EB3CC482-85BF-4A6B-A356-5D0624896479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4" creationId="{7E74811F-C986-450B-A027-FFD5D69FBDB8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5" creationId="{9BF562CA-2737-427E-82A4-D90222FE5DE9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7" creationId="{AC2F9F9B-8A6E-4C63-9023-E5F747D6E211}"/>
          </ac:spMkLst>
        </pc:spChg>
        <pc:spChg chg="add del mod">
          <ac:chgData name="He Zengyou" userId="c824b2c4bf6936a0" providerId="LiveId" clId="{E9B4C3F4-D08F-4790-931B-AE787F1ECA7E}" dt="2021-08-27T03:11:13.727" v="8284" actId="478"/>
          <ac:spMkLst>
            <pc:docMk/>
            <pc:sldMk cId="0" sldId="359"/>
            <ac:spMk id="8" creationId="{DCCAEEB1-03F3-42E6-8BB4-38D8C77F044E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9" creationId="{82756EDB-2186-4E99-A216-AC70AA7278C2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10" creationId="{55A406E6-7269-4A94-8934-5628481ED01A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11" creationId="{D29BD46A-D7C2-4674-8C2B-C787B16CD687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12" creationId="{78EFF401-870E-4C52-97B7-145D0B411660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13" creationId="{5210DE6A-BA85-4793-9CDB-4B5216B3EEC2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14" creationId="{3DD29EDE-C0B8-47D9-A095-CF3577744D31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15" creationId="{684B9EBC-A683-495C-BA0B-BBF4EE50C9FE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16" creationId="{5F3D5573-3248-4B58-B8AC-146014D9E392}"/>
          </ac:spMkLst>
        </pc:spChg>
        <pc:spChg chg="del">
          <ac:chgData name="He Zengyou" userId="c824b2c4bf6936a0" providerId="LiveId" clId="{E9B4C3F4-D08F-4790-931B-AE787F1ECA7E}" dt="2021-08-27T03:11:11.218" v="8283" actId="478"/>
          <ac:spMkLst>
            <pc:docMk/>
            <pc:sldMk cId="0" sldId="359"/>
            <ac:spMk id="17" creationId="{42CCAD1B-FBF5-4ADF-96EB-9FFA14937703}"/>
          </ac:spMkLst>
        </pc:spChg>
        <pc:spChg chg="add mod">
          <ac:chgData name="He Zengyou" userId="c824b2c4bf6936a0" providerId="LiveId" clId="{E9B4C3F4-D08F-4790-931B-AE787F1ECA7E}" dt="2021-08-27T03:12:46.771" v="8289" actId="114"/>
          <ac:spMkLst>
            <pc:docMk/>
            <pc:sldMk cId="0" sldId="359"/>
            <ac:spMk id="19" creationId="{B2191B47-CCFC-416B-BBEA-109B8283A505}"/>
          </ac:spMkLst>
        </pc:spChg>
        <pc:spChg chg="add mod">
          <ac:chgData name="He Zengyou" userId="c824b2c4bf6936a0" providerId="LiveId" clId="{E9B4C3F4-D08F-4790-931B-AE787F1ECA7E}" dt="2021-08-27T03:15:11.697" v="8387" actId="14100"/>
          <ac:spMkLst>
            <pc:docMk/>
            <pc:sldMk cId="0" sldId="359"/>
            <ac:spMk id="20" creationId="{194FDDA7-0337-483D-8224-F498489BE452}"/>
          </ac:spMkLst>
        </pc:spChg>
        <pc:spChg chg="add mod">
          <ac:chgData name="He Zengyou" userId="c824b2c4bf6936a0" providerId="LiveId" clId="{E9B4C3F4-D08F-4790-931B-AE787F1ECA7E}" dt="2021-08-27T03:13:22.519" v="8300" actId="14100"/>
          <ac:spMkLst>
            <pc:docMk/>
            <pc:sldMk cId="0" sldId="359"/>
            <ac:spMk id="21" creationId="{7AD0C7A8-FD64-4EB2-935B-945893761344}"/>
          </ac:spMkLst>
        </pc:spChg>
        <pc:spChg chg="add mod">
          <ac:chgData name="He Zengyou" userId="c824b2c4bf6936a0" providerId="LiveId" clId="{E9B4C3F4-D08F-4790-931B-AE787F1ECA7E}" dt="2021-08-27T03:14:22.041" v="8328" actId="1076"/>
          <ac:spMkLst>
            <pc:docMk/>
            <pc:sldMk cId="0" sldId="359"/>
            <ac:spMk id="22" creationId="{48A9862D-51B6-446F-8933-FC208F294C8B}"/>
          </ac:spMkLst>
        </pc:spChg>
        <pc:spChg chg="add mod">
          <ac:chgData name="He Zengyou" userId="c824b2c4bf6936a0" providerId="LiveId" clId="{E9B4C3F4-D08F-4790-931B-AE787F1ECA7E}" dt="2021-08-27T03:18:22.058" v="8420" actId="14100"/>
          <ac:spMkLst>
            <pc:docMk/>
            <pc:sldMk cId="0" sldId="359"/>
            <ac:spMk id="23" creationId="{A5722AAF-5F9A-41EC-9A00-B1CED4FEF9B5}"/>
          </ac:spMkLst>
        </pc:spChg>
        <pc:spChg chg="add mod">
          <ac:chgData name="He Zengyou" userId="c824b2c4bf6936a0" providerId="LiveId" clId="{E9B4C3F4-D08F-4790-931B-AE787F1ECA7E}" dt="2021-08-27T03:19:50.753" v="8483" actId="1076"/>
          <ac:spMkLst>
            <pc:docMk/>
            <pc:sldMk cId="0" sldId="359"/>
            <ac:spMk id="24" creationId="{35EBB90D-1AE2-4F15-96C1-F4A0C7EECD73}"/>
          </ac:spMkLst>
        </pc:spChg>
        <pc:spChg chg="add mod">
          <ac:chgData name="He Zengyou" userId="c824b2c4bf6936a0" providerId="LiveId" clId="{E9B4C3F4-D08F-4790-931B-AE787F1ECA7E}" dt="2021-08-27T03:19:46.032" v="8482" actId="14100"/>
          <ac:spMkLst>
            <pc:docMk/>
            <pc:sldMk cId="0" sldId="359"/>
            <ac:spMk id="25" creationId="{30145976-FBB4-4E8D-BEFE-58AA8311A51C}"/>
          </ac:spMkLst>
        </pc:spChg>
        <pc:spChg chg="add mod">
          <ac:chgData name="He Zengyou" userId="c824b2c4bf6936a0" providerId="LiveId" clId="{E9B4C3F4-D08F-4790-931B-AE787F1ECA7E}" dt="2021-08-27T03:21:12.608" v="8559" actId="20577"/>
          <ac:spMkLst>
            <pc:docMk/>
            <pc:sldMk cId="0" sldId="359"/>
            <ac:spMk id="26" creationId="{35DC0259-ADC8-49C6-8BAE-F7D569B670CF}"/>
          </ac:spMkLst>
        </pc:spChg>
        <pc:spChg chg="mod">
          <ac:chgData name="He Zengyou" userId="c824b2c4bf6936a0" providerId="LiveId" clId="{E9B4C3F4-D08F-4790-931B-AE787F1ECA7E}" dt="2021-08-27T03:11:07.068" v="8282"/>
          <ac:spMkLst>
            <pc:docMk/>
            <pc:sldMk cId="0" sldId="359"/>
            <ac:spMk id="46081" creationId="{00000000-0000-0000-0000-000000000000}"/>
          </ac:spMkLst>
        </pc:spChg>
      </pc:sldChg>
      <pc:sldChg chg="addSp delSp modSp mod delAnim modAnim">
        <pc:chgData name="He Zengyou" userId="c824b2c4bf6936a0" providerId="LiveId" clId="{E9B4C3F4-D08F-4790-931B-AE787F1ECA7E}" dt="2021-08-27T08:50:10.666" v="9167" actId="1076"/>
        <pc:sldMkLst>
          <pc:docMk/>
          <pc:sldMk cId="0" sldId="360"/>
        </pc:sldMkLst>
        <pc:spChg chg="del">
          <ac:chgData name="He Zengyou" userId="c824b2c4bf6936a0" providerId="LiveId" clId="{E9B4C3F4-D08F-4790-931B-AE787F1ECA7E}" dt="2021-08-27T03:23:48.546" v="8560" actId="478"/>
          <ac:spMkLst>
            <pc:docMk/>
            <pc:sldMk cId="0" sldId="360"/>
            <ac:spMk id="3" creationId="{22443FF0-8936-4D44-BFE4-A1761B379A32}"/>
          </ac:spMkLst>
        </pc:spChg>
        <pc:spChg chg="add del mod">
          <ac:chgData name="He Zengyou" userId="c824b2c4bf6936a0" providerId="LiveId" clId="{E9B4C3F4-D08F-4790-931B-AE787F1ECA7E}" dt="2021-08-27T03:23:51.452" v="8561" actId="478"/>
          <ac:spMkLst>
            <pc:docMk/>
            <pc:sldMk cId="0" sldId="360"/>
            <ac:spMk id="5" creationId="{22AF3F86-619B-4DB5-9C61-B79FA29B76AA}"/>
          </ac:spMkLst>
        </pc:spChg>
        <pc:spChg chg="del">
          <ac:chgData name="He Zengyou" userId="c824b2c4bf6936a0" providerId="LiveId" clId="{E9B4C3F4-D08F-4790-931B-AE787F1ECA7E}" dt="2021-08-27T03:23:48.546" v="8560" actId="478"/>
          <ac:spMkLst>
            <pc:docMk/>
            <pc:sldMk cId="0" sldId="360"/>
            <ac:spMk id="9" creationId="{F92D4F9B-0864-4F29-A3CF-0BFD7370EC6D}"/>
          </ac:spMkLst>
        </pc:spChg>
        <pc:spChg chg="del">
          <ac:chgData name="He Zengyou" userId="c824b2c4bf6936a0" providerId="LiveId" clId="{E9B4C3F4-D08F-4790-931B-AE787F1ECA7E}" dt="2021-08-27T03:23:48.546" v="8560" actId="478"/>
          <ac:spMkLst>
            <pc:docMk/>
            <pc:sldMk cId="0" sldId="360"/>
            <ac:spMk id="13" creationId="{5E78D31B-F583-4B06-96F7-F3CE185E5B70}"/>
          </ac:spMkLst>
        </pc:spChg>
        <pc:spChg chg="del">
          <ac:chgData name="He Zengyou" userId="c824b2c4bf6936a0" providerId="LiveId" clId="{E9B4C3F4-D08F-4790-931B-AE787F1ECA7E}" dt="2021-08-27T03:23:48.546" v="8560" actId="478"/>
          <ac:spMkLst>
            <pc:docMk/>
            <pc:sldMk cId="0" sldId="360"/>
            <ac:spMk id="15" creationId="{EAC79003-04D4-4F12-9899-00FEC9FCEFFF}"/>
          </ac:spMkLst>
        </pc:spChg>
        <pc:spChg chg="del">
          <ac:chgData name="He Zengyou" userId="c824b2c4bf6936a0" providerId="LiveId" clId="{E9B4C3F4-D08F-4790-931B-AE787F1ECA7E}" dt="2021-08-27T03:23:48.546" v="8560" actId="478"/>
          <ac:spMkLst>
            <pc:docMk/>
            <pc:sldMk cId="0" sldId="360"/>
            <ac:spMk id="16" creationId="{31FD6FE2-225F-46BD-9B4F-D6A8A1ACF2E7}"/>
          </ac:spMkLst>
        </pc:spChg>
        <pc:spChg chg="add mod">
          <ac:chgData name="He Zengyou" userId="c824b2c4bf6936a0" providerId="LiveId" clId="{E9B4C3F4-D08F-4790-931B-AE787F1ECA7E}" dt="2021-08-27T08:39:33.523" v="8829" actId="20577"/>
          <ac:spMkLst>
            <pc:docMk/>
            <pc:sldMk cId="0" sldId="360"/>
            <ac:spMk id="17" creationId="{E376420A-9C9B-4784-9D2A-A30E36B2132E}"/>
          </ac:spMkLst>
        </pc:spChg>
        <pc:spChg chg="add del mod">
          <ac:chgData name="He Zengyou" userId="c824b2c4bf6936a0" providerId="LiveId" clId="{E9B4C3F4-D08F-4790-931B-AE787F1ECA7E}" dt="2021-08-27T08:40:42.928" v="8832" actId="478"/>
          <ac:spMkLst>
            <pc:docMk/>
            <pc:sldMk cId="0" sldId="360"/>
            <ac:spMk id="18" creationId="{4F2FB1A7-B6DB-4C6D-A695-E8A6C62CC49D}"/>
          </ac:spMkLst>
        </pc:spChg>
        <pc:spChg chg="del">
          <ac:chgData name="He Zengyou" userId="c824b2c4bf6936a0" providerId="LiveId" clId="{E9B4C3F4-D08F-4790-931B-AE787F1ECA7E}" dt="2021-08-27T03:23:48.546" v="8560" actId="478"/>
          <ac:spMkLst>
            <pc:docMk/>
            <pc:sldMk cId="0" sldId="360"/>
            <ac:spMk id="19" creationId="{0F9EDD40-5782-42AC-9C0C-5C58B31B7813}"/>
          </ac:spMkLst>
        </pc:spChg>
        <pc:spChg chg="add mod">
          <ac:chgData name="He Zengyou" userId="c824b2c4bf6936a0" providerId="LiveId" clId="{E9B4C3F4-D08F-4790-931B-AE787F1ECA7E}" dt="2021-08-27T08:47:40.994" v="9086" actId="1035"/>
          <ac:spMkLst>
            <pc:docMk/>
            <pc:sldMk cId="0" sldId="360"/>
            <ac:spMk id="20" creationId="{2FBD80AE-58C0-48DB-8A39-6003C5EF90F3}"/>
          </ac:spMkLst>
        </pc:spChg>
        <pc:spChg chg="add mod">
          <ac:chgData name="He Zengyou" userId="c824b2c4bf6936a0" providerId="LiveId" clId="{E9B4C3F4-D08F-4790-931B-AE787F1ECA7E}" dt="2021-08-27T08:48:51.766" v="9124" actId="20577"/>
          <ac:spMkLst>
            <pc:docMk/>
            <pc:sldMk cId="0" sldId="360"/>
            <ac:spMk id="21" creationId="{2BF65493-F2CC-40F1-9B62-BF10DB8C90EB}"/>
          </ac:spMkLst>
        </pc:spChg>
        <pc:spChg chg="add mod">
          <ac:chgData name="He Zengyou" userId="c824b2c4bf6936a0" providerId="LiveId" clId="{E9B4C3F4-D08F-4790-931B-AE787F1ECA7E}" dt="2021-08-27T08:50:10.666" v="9167" actId="1076"/>
          <ac:spMkLst>
            <pc:docMk/>
            <pc:sldMk cId="0" sldId="360"/>
            <ac:spMk id="22" creationId="{2FEB399C-7057-4E42-90FA-573A0634B097}"/>
          </ac:spMkLst>
        </pc:spChg>
        <pc:spChg chg="mod">
          <ac:chgData name="He Zengyou" userId="c824b2c4bf6936a0" providerId="LiveId" clId="{E9B4C3F4-D08F-4790-931B-AE787F1ECA7E}" dt="2021-08-27T08:21:42.156" v="8586" actId="20577"/>
          <ac:spMkLst>
            <pc:docMk/>
            <pc:sldMk cId="0" sldId="360"/>
            <ac:spMk id="48129" creationId="{00000000-0000-0000-0000-000000000000}"/>
          </ac:spMkLst>
        </pc:spChg>
        <pc:picChg chg="del">
          <ac:chgData name="He Zengyou" userId="c824b2c4bf6936a0" providerId="LiveId" clId="{E9B4C3F4-D08F-4790-931B-AE787F1ECA7E}" dt="2021-08-27T03:23:48.546" v="8560" actId="478"/>
          <ac:picMkLst>
            <pc:docMk/>
            <pc:sldMk cId="0" sldId="360"/>
            <ac:picMk id="4" creationId="{2F06B1EC-0630-43D1-8A66-866C9F849BD6}"/>
          </ac:picMkLst>
        </pc:picChg>
        <pc:picChg chg="del">
          <ac:chgData name="He Zengyou" userId="c824b2c4bf6936a0" providerId="LiveId" clId="{E9B4C3F4-D08F-4790-931B-AE787F1ECA7E}" dt="2021-08-27T03:23:48.546" v="8560" actId="478"/>
          <ac:picMkLst>
            <pc:docMk/>
            <pc:sldMk cId="0" sldId="360"/>
            <ac:picMk id="6" creationId="{8843AC90-2742-45D6-9833-EE81CA255380}"/>
          </ac:picMkLst>
        </pc:picChg>
        <pc:cxnChg chg="del">
          <ac:chgData name="He Zengyou" userId="c824b2c4bf6936a0" providerId="LiveId" clId="{E9B4C3F4-D08F-4790-931B-AE787F1ECA7E}" dt="2021-08-27T03:23:48.546" v="8560" actId="478"/>
          <ac:cxnSpMkLst>
            <pc:docMk/>
            <pc:sldMk cId="0" sldId="360"/>
            <ac:cxnSpMk id="10" creationId="{DBCC73C1-6FB0-4EEA-9910-1E3F998E61D7}"/>
          </ac:cxnSpMkLst>
        </pc:cxnChg>
        <pc:cxnChg chg="del">
          <ac:chgData name="He Zengyou" userId="c824b2c4bf6936a0" providerId="LiveId" clId="{E9B4C3F4-D08F-4790-931B-AE787F1ECA7E}" dt="2021-08-27T03:23:48.546" v="8560" actId="478"/>
          <ac:cxnSpMkLst>
            <pc:docMk/>
            <pc:sldMk cId="0" sldId="360"/>
            <ac:cxnSpMk id="14" creationId="{53F5DEB7-5E92-4494-920C-9918EDD5A02B}"/>
          </ac:cxnSpMkLst>
        </pc:cxnChg>
      </pc:sldChg>
      <pc:sldChg chg="addSp delSp modSp mod delAnim modAnim">
        <pc:chgData name="He Zengyou" userId="c824b2c4bf6936a0" providerId="LiveId" clId="{E9B4C3F4-D08F-4790-931B-AE787F1ECA7E}" dt="2021-08-27T23:31:37.960" v="9606" actId="114"/>
        <pc:sldMkLst>
          <pc:docMk/>
          <pc:sldMk cId="0" sldId="361"/>
        </pc:sldMkLst>
        <pc:spChg chg="add del mod">
          <ac:chgData name="He Zengyou" userId="c824b2c4bf6936a0" providerId="LiveId" clId="{E9B4C3F4-D08F-4790-931B-AE787F1ECA7E}" dt="2021-08-27T08:52:53.265" v="9175" actId="478"/>
          <ac:spMkLst>
            <pc:docMk/>
            <pc:sldMk cId="0" sldId="361"/>
            <ac:spMk id="3" creationId="{49612BA2-F13D-402E-A637-6008D9A97496}"/>
          </ac:spMkLst>
        </pc:spChg>
        <pc:spChg chg="add mod">
          <ac:chgData name="He Zengyou" userId="c824b2c4bf6936a0" providerId="LiveId" clId="{E9B4C3F4-D08F-4790-931B-AE787F1ECA7E}" dt="2021-08-27T23:18:31.055" v="9222" actId="20577"/>
          <ac:spMkLst>
            <pc:docMk/>
            <pc:sldMk cId="0" sldId="361"/>
            <ac:spMk id="4" creationId="{0DDCC542-75A4-494C-8612-44C5F1BDD290}"/>
          </ac:spMkLst>
        </pc:spChg>
        <pc:spChg chg="add mod">
          <ac:chgData name="He Zengyou" userId="c824b2c4bf6936a0" providerId="LiveId" clId="{E9B4C3F4-D08F-4790-931B-AE787F1ECA7E}" dt="2021-08-27T23:20:17.632" v="9277" actId="20577"/>
          <ac:spMkLst>
            <pc:docMk/>
            <pc:sldMk cId="0" sldId="361"/>
            <ac:spMk id="5" creationId="{41C3C7CC-5A08-4061-AC87-52A916CB4524}"/>
          </ac:spMkLst>
        </pc:spChg>
        <pc:spChg chg="add mod">
          <ac:chgData name="He Zengyou" userId="c824b2c4bf6936a0" providerId="LiveId" clId="{E9B4C3F4-D08F-4790-931B-AE787F1ECA7E}" dt="2021-08-27T23:27:08.985" v="9455" actId="1037"/>
          <ac:spMkLst>
            <pc:docMk/>
            <pc:sldMk cId="0" sldId="361"/>
            <ac:spMk id="6" creationId="{CBE05385-2315-4534-9C61-995405485E3A}"/>
          </ac:spMkLst>
        </pc:spChg>
        <pc:spChg chg="add mod">
          <ac:chgData name="He Zengyou" userId="c824b2c4bf6936a0" providerId="LiveId" clId="{E9B4C3F4-D08F-4790-931B-AE787F1ECA7E}" dt="2021-08-27T23:27:08.985" v="9455" actId="1037"/>
          <ac:spMkLst>
            <pc:docMk/>
            <pc:sldMk cId="0" sldId="361"/>
            <ac:spMk id="7" creationId="{8F6EEADA-686F-4F0D-AA81-D4EF63DCE4D3}"/>
          </ac:spMkLst>
        </pc:spChg>
        <pc:spChg chg="add mod">
          <ac:chgData name="He Zengyou" userId="c824b2c4bf6936a0" providerId="LiveId" clId="{E9B4C3F4-D08F-4790-931B-AE787F1ECA7E}" dt="2021-08-27T08:53:37.332" v="9192" actId="14100"/>
          <ac:spMkLst>
            <pc:docMk/>
            <pc:sldMk cId="0" sldId="361"/>
            <ac:spMk id="8" creationId="{4C27768C-D2B2-4CF2-A8FC-42E083F6738D}"/>
          </ac:spMkLst>
        </pc:spChg>
        <pc:spChg chg="add mod">
          <ac:chgData name="He Zengyou" userId="c824b2c4bf6936a0" providerId="LiveId" clId="{E9B4C3F4-D08F-4790-931B-AE787F1ECA7E}" dt="2021-08-27T23:27:12.960" v="9457" actId="1038"/>
          <ac:spMkLst>
            <pc:docMk/>
            <pc:sldMk cId="0" sldId="361"/>
            <ac:spMk id="9" creationId="{2DD56E2B-BE3A-4439-B827-A7D292D09187}"/>
          </ac:spMkLst>
        </pc:spChg>
        <pc:spChg chg="add mod">
          <ac:chgData name="He Zengyou" userId="c824b2c4bf6936a0" providerId="LiveId" clId="{E9B4C3F4-D08F-4790-931B-AE787F1ECA7E}" dt="2021-08-27T23:27:55.634" v="9475" actId="14100"/>
          <ac:spMkLst>
            <pc:docMk/>
            <pc:sldMk cId="0" sldId="361"/>
            <ac:spMk id="10" creationId="{5CCF5727-B5A5-4DF2-A3EA-E311FFD281BB}"/>
          </ac:spMkLst>
        </pc:spChg>
        <pc:spChg chg="add mod">
          <ac:chgData name="He Zengyou" userId="c824b2c4bf6936a0" providerId="LiveId" clId="{E9B4C3F4-D08F-4790-931B-AE787F1ECA7E}" dt="2021-08-27T23:28:11.225" v="9499" actId="1076"/>
          <ac:spMkLst>
            <pc:docMk/>
            <pc:sldMk cId="0" sldId="361"/>
            <ac:spMk id="11" creationId="{B6DC6600-57E6-4A88-8CD5-00FB471C8D14}"/>
          </ac:spMkLst>
        </pc:spChg>
        <pc:spChg chg="add del mod">
          <ac:chgData name="He Zengyou" userId="c824b2c4bf6936a0" providerId="LiveId" clId="{E9B4C3F4-D08F-4790-931B-AE787F1ECA7E}" dt="2021-08-27T23:28:47.422" v="9501" actId="478"/>
          <ac:spMkLst>
            <pc:docMk/>
            <pc:sldMk cId="0" sldId="361"/>
            <ac:spMk id="12" creationId="{AD5A83E1-C70F-444F-A87F-9BB3BBA73482}"/>
          </ac:spMkLst>
        </pc:spChg>
        <pc:spChg chg="add mod">
          <ac:chgData name="He Zengyou" userId="c824b2c4bf6936a0" providerId="LiveId" clId="{E9B4C3F4-D08F-4790-931B-AE787F1ECA7E}" dt="2021-08-27T23:29:40.189" v="9547" actId="20577"/>
          <ac:spMkLst>
            <pc:docMk/>
            <pc:sldMk cId="0" sldId="361"/>
            <ac:spMk id="13" creationId="{1766C6F2-7976-4A3C-9CA6-4E4D97A2406C}"/>
          </ac:spMkLst>
        </pc:spChg>
        <pc:spChg chg="add mod">
          <ac:chgData name="He Zengyou" userId="c824b2c4bf6936a0" providerId="LiveId" clId="{E9B4C3F4-D08F-4790-931B-AE787F1ECA7E}" dt="2021-08-27T23:31:37.960" v="9606" actId="114"/>
          <ac:spMkLst>
            <pc:docMk/>
            <pc:sldMk cId="0" sldId="361"/>
            <ac:spMk id="14" creationId="{364880A3-F1D3-4831-835C-DE9779A5E658}"/>
          </ac:spMkLst>
        </pc:spChg>
        <pc:spChg chg="mod">
          <ac:chgData name="He Zengyou" userId="c824b2c4bf6936a0" providerId="LiveId" clId="{E9B4C3F4-D08F-4790-931B-AE787F1ECA7E}" dt="2021-08-27T08:51:44.898" v="9168"/>
          <ac:spMkLst>
            <pc:docMk/>
            <pc:sldMk cId="0" sldId="361"/>
            <ac:spMk id="42" creationId="{11362845-6AAC-4F8E-BF15-CD02C15D463B}"/>
          </ac:spMkLst>
        </pc:spChg>
        <pc:spChg chg="del mod">
          <ac:chgData name="He Zengyou" userId="c824b2c4bf6936a0" providerId="LiveId" clId="{E9B4C3F4-D08F-4790-931B-AE787F1ECA7E}" dt="2021-08-27T08:52:51.098" v="9174" actId="478"/>
          <ac:spMkLst>
            <pc:docMk/>
            <pc:sldMk cId="0" sldId="361"/>
            <ac:spMk id="43" creationId="{5B42D8F2-C140-4FC0-9B2C-972EF858946E}"/>
          </ac:spMkLst>
        </pc:spChg>
        <pc:spChg chg="del">
          <ac:chgData name="He Zengyou" userId="c824b2c4bf6936a0" providerId="LiveId" clId="{E9B4C3F4-D08F-4790-931B-AE787F1ECA7E}" dt="2021-08-27T08:51:51.369" v="9169" actId="478"/>
          <ac:spMkLst>
            <pc:docMk/>
            <pc:sldMk cId="0" sldId="361"/>
            <ac:spMk id="44" creationId="{FA40EF61-3BF1-4BBC-BBE2-A58F6A48D628}"/>
          </ac:spMkLst>
        </pc:spChg>
        <pc:spChg chg="del">
          <ac:chgData name="He Zengyou" userId="c824b2c4bf6936a0" providerId="LiveId" clId="{E9B4C3F4-D08F-4790-931B-AE787F1ECA7E}" dt="2021-08-27T08:51:51.369" v="9169" actId="478"/>
          <ac:spMkLst>
            <pc:docMk/>
            <pc:sldMk cId="0" sldId="361"/>
            <ac:spMk id="45" creationId="{19DEAB20-784F-4118-930B-4DDD13E3A476}"/>
          </ac:spMkLst>
        </pc:spChg>
        <pc:spChg chg="del">
          <ac:chgData name="He Zengyou" userId="c824b2c4bf6936a0" providerId="LiveId" clId="{E9B4C3F4-D08F-4790-931B-AE787F1ECA7E}" dt="2021-08-27T08:51:51.369" v="9169" actId="478"/>
          <ac:spMkLst>
            <pc:docMk/>
            <pc:sldMk cId="0" sldId="361"/>
            <ac:spMk id="46" creationId="{572DAD00-C779-4FD8-93B8-6B3C5A89DA4B}"/>
          </ac:spMkLst>
        </pc:spChg>
        <pc:picChg chg="del">
          <ac:chgData name="He Zengyou" userId="c824b2c4bf6936a0" providerId="LiveId" clId="{E9B4C3F4-D08F-4790-931B-AE787F1ECA7E}" dt="2021-08-27T08:51:51.369" v="9169" actId="478"/>
          <ac:picMkLst>
            <pc:docMk/>
            <pc:sldMk cId="0" sldId="361"/>
            <ac:picMk id="6" creationId="{FD6CC1B9-8CFB-4C75-9EE0-D59F9A53DB13}"/>
          </ac:picMkLst>
        </pc:picChg>
      </pc:sldChg>
      <pc:sldChg chg="addSp delSp modSp mod modAnim">
        <pc:chgData name="He Zengyou" userId="c824b2c4bf6936a0" providerId="LiveId" clId="{E9B4C3F4-D08F-4790-931B-AE787F1ECA7E}" dt="2021-08-28T01:08:43.829" v="11016" actId="207"/>
        <pc:sldMkLst>
          <pc:docMk/>
          <pc:sldMk cId="0" sldId="364"/>
        </pc:sldMkLst>
        <pc:spChg chg="add del mod">
          <ac:chgData name="He Zengyou" userId="c824b2c4bf6936a0" providerId="LiveId" clId="{E9B4C3F4-D08F-4790-931B-AE787F1ECA7E}" dt="2021-08-28T00:10:32.236" v="10471" actId="478"/>
          <ac:spMkLst>
            <pc:docMk/>
            <pc:sldMk cId="0" sldId="364"/>
            <ac:spMk id="3" creationId="{9F15DD41-481D-4B56-AAE9-E57C883A8841}"/>
          </ac:spMkLst>
        </pc:spChg>
        <pc:spChg chg="add mod">
          <ac:chgData name="He Zengyou" userId="c824b2c4bf6936a0" providerId="LiveId" clId="{E9B4C3F4-D08F-4790-931B-AE787F1ECA7E}" dt="2021-08-28T00:51:25.625" v="10571" actId="114"/>
          <ac:spMkLst>
            <pc:docMk/>
            <pc:sldMk cId="0" sldId="364"/>
            <ac:spMk id="6" creationId="{C1F2FBC1-7D2D-41D8-8070-FD2787FF576E}"/>
          </ac:spMkLst>
        </pc:spChg>
        <pc:spChg chg="add mod">
          <ac:chgData name="He Zengyou" userId="c824b2c4bf6936a0" providerId="LiveId" clId="{E9B4C3F4-D08F-4790-931B-AE787F1ECA7E}" dt="2021-08-28T00:52:17.539" v="10598" actId="14100"/>
          <ac:spMkLst>
            <pc:docMk/>
            <pc:sldMk cId="0" sldId="364"/>
            <ac:spMk id="7" creationId="{8DAC81C9-9BE9-4E6A-B7C9-50AC9F51A178}"/>
          </ac:spMkLst>
        </pc:spChg>
        <pc:spChg chg="add mod">
          <ac:chgData name="He Zengyou" userId="c824b2c4bf6936a0" providerId="LiveId" clId="{E9B4C3F4-D08F-4790-931B-AE787F1ECA7E}" dt="2021-08-28T00:53:26.685" v="10625" actId="1076"/>
          <ac:spMkLst>
            <pc:docMk/>
            <pc:sldMk cId="0" sldId="364"/>
            <ac:spMk id="8" creationId="{A6826838-26E5-4AD2-89C9-E6C6E165D877}"/>
          </ac:spMkLst>
        </pc:spChg>
        <pc:spChg chg="add mod">
          <ac:chgData name="He Zengyou" userId="c824b2c4bf6936a0" providerId="LiveId" clId="{E9B4C3F4-D08F-4790-931B-AE787F1ECA7E}" dt="2021-08-28T00:55:16.414" v="10715"/>
          <ac:spMkLst>
            <pc:docMk/>
            <pc:sldMk cId="0" sldId="364"/>
            <ac:spMk id="9" creationId="{54C65273-4D1D-4DD1-9E4E-3D770A84DB8E}"/>
          </ac:spMkLst>
        </pc:spChg>
        <pc:spChg chg="add del mod">
          <ac:chgData name="He Zengyou" userId="c824b2c4bf6936a0" providerId="LiveId" clId="{E9B4C3F4-D08F-4790-931B-AE787F1ECA7E}" dt="2021-08-28T00:57:57.114" v="10719"/>
          <ac:spMkLst>
            <pc:docMk/>
            <pc:sldMk cId="0" sldId="364"/>
            <ac:spMk id="10" creationId="{15E1FCD5-D04F-4E13-9EF7-D6BDEAE1E223}"/>
          </ac:spMkLst>
        </pc:spChg>
        <pc:spChg chg="add mod">
          <ac:chgData name="He Zengyou" userId="c824b2c4bf6936a0" providerId="LiveId" clId="{E9B4C3F4-D08F-4790-931B-AE787F1ECA7E}" dt="2021-08-28T01:07:03.541" v="11010" actId="1035"/>
          <ac:spMkLst>
            <pc:docMk/>
            <pc:sldMk cId="0" sldId="364"/>
            <ac:spMk id="11" creationId="{AEF1C275-8DB6-4C0D-9F32-22AE323589F9}"/>
          </ac:spMkLst>
        </pc:spChg>
        <pc:spChg chg="add mod">
          <ac:chgData name="He Zengyou" userId="c824b2c4bf6936a0" providerId="LiveId" clId="{E9B4C3F4-D08F-4790-931B-AE787F1ECA7E}" dt="2021-08-28T01:07:03.541" v="11010" actId="1035"/>
          <ac:spMkLst>
            <pc:docMk/>
            <pc:sldMk cId="0" sldId="364"/>
            <ac:spMk id="12" creationId="{8E16C56D-4365-4025-87DE-6D42CE13A3D5}"/>
          </ac:spMkLst>
        </pc:spChg>
        <pc:spChg chg="add mod">
          <ac:chgData name="He Zengyou" userId="c824b2c4bf6936a0" providerId="LiveId" clId="{E9B4C3F4-D08F-4790-931B-AE787F1ECA7E}" dt="2021-08-28T01:07:03.541" v="11010" actId="1035"/>
          <ac:spMkLst>
            <pc:docMk/>
            <pc:sldMk cId="0" sldId="364"/>
            <ac:spMk id="13" creationId="{92159B5E-0140-43E3-A9D8-6F30762FB9AE}"/>
          </ac:spMkLst>
        </pc:spChg>
        <pc:spChg chg="add mod">
          <ac:chgData name="He Zengyou" userId="c824b2c4bf6936a0" providerId="LiveId" clId="{E9B4C3F4-D08F-4790-931B-AE787F1ECA7E}" dt="2021-08-28T01:07:03.541" v="11010" actId="1035"/>
          <ac:spMkLst>
            <pc:docMk/>
            <pc:sldMk cId="0" sldId="364"/>
            <ac:spMk id="14" creationId="{EA6C709E-0CB2-4577-A0EF-D2860AFF83FA}"/>
          </ac:spMkLst>
        </pc:spChg>
        <pc:spChg chg="add mod">
          <ac:chgData name="He Zengyou" userId="c824b2c4bf6936a0" providerId="LiveId" clId="{E9B4C3F4-D08F-4790-931B-AE787F1ECA7E}" dt="2021-08-28T01:07:07.255" v="11012" actId="1036"/>
          <ac:spMkLst>
            <pc:docMk/>
            <pc:sldMk cId="0" sldId="364"/>
            <ac:spMk id="15" creationId="{248396AF-E8A5-4D41-9828-939AC215CB05}"/>
          </ac:spMkLst>
        </pc:spChg>
        <pc:spChg chg="mod">
          <ac:chgData name="He Zengyou" userId="c824b2c4bf6936a0" providerId="LiveId" clId="{E9B4C3F4-D08F-4790-931B-AE787F1ECA7E}" dt="2021-08-28T00:47:18.277" v="10503" actId="20577"/>
          <ac:spMkLst>
            <pc:docMk/>
            <pc:sldMk cId="0" sldId="364"/>
            <ac:spMk id="16" creationId="{F16A3001-D7D9-44A0-8AEF-D24135E19758}"/>
          </ac:spMkLst>
        </pc:spChg>
        <pc:spChg chg="add del mod">
          <ac:chgData name="He Zengyou" userId="c824b2c4bf6936a0" providerId="LiveId" clId="{E9B4C3F4-D08F-4790-931B-AE787F1ECA7E}" dt="2021-08-28T01:02:29.455" v="10877"/>
          <ac:spMkLst>
            <pc:docMk/>
            <pc:sldMk cId="0" sldId="364"/>
            <ac:spMk id="17" creationId="{7045F939-D511-413F-92C7-82CDB92A7DF0}"/>
          </ac:spMkLst>
        </pc:spChg>
        <pc:spChg chg="add mod">
          <ac:chgData name="He Zengyou" userId="c824b2c4bf6936a0" providerId="LiveId" clId="{E9B4C3F4-D08F-4790-931B-AE787F1ECA7E}" dt="2021-08-28T01:08:43.829" v="11016" actId="207"/>
          <ac:spMkLst>
            <pc:docMk/>
            <pc:sldMk cId="0" sldId="364"/>
            <ac:spMk id="18" creationId="{97761197-7B90-41F7-A126-4DA4A9D72C42}"/>
          </ac:spMkLst>
        </pc:spChg>
        <pc:spChg chg="del">
          <ac:chgData name="He Zengyou" userId="c824b2c4bf6936a0" providerId="LiveId" clId="{E9B4C3F4-D08F-4790-931B-AE787F1ECA7E}" dt="2021-08-28T00:10:30.027" v="10470" actId="478"/>
          <ac:spMkLst>
            <pc:docMk/>
            <pc:sldMk cId="0" sldId="364"/>
            <ac:spMk id="20" creationId="{E9245403-762D-41E9-8BAC-4FD1001DD21C}"/>
          </ac:spMkLst>
        </pc:spChg>
      </pc:sldChg>
      <pc:sldChg chg="addSp delSp modSp mod delAnim modAnim">
        <pc:chgData name="He Zengyou" userId="c824b2c4bf6936a0" providerId="LiveId" clId="{E9B4C3F4-D08F-4790-931B-AE787F1ECA7E}" dt="2021-08-28T02:53:15.540" v="11936"/>
        <pc:sldMkLst>
          <pc:docMk/>
          <pc:sldMk cId="0" sldId="366"/>
        </pc:sldMkLst>
        <pc:spChg chg="add mod">
          <ac:chgData name="He Zengyou" userId="c824b2c4bf6936a0" providerId="LiveId" clId="{E9B4C3F4-D08F-4790-931B-AE787F1ECA7E}" dt="2021-08-28T02:48:33.515" v="11768" actId="14100"/>
          <ac:spMkLst>
            <pc:docMk/>
            <pc:sldMk cId="0" sldId="366"/>
            <ac:spMk id="12" creationId="{5C76B011-6516-4662-ADFD-FF0A31C543D6}"/>
          </ac:spMkLst>
        </pc:spChg>
        <pc:spChg chg="mod">
          <ac:chgData name="He Zengyou" userId="c824b2c4bf6936a0" providerId="LiveId" clId="{E9B4C3F4-D08F-4790-931B-AE787F1ECA7E}" dt="2021-08-28T02:19:06.517" v="11673" actId="14100"/>
          <ac:spMkLst>
            <pc:docMk/>
            <pc:sldMk cId="0" sldId="366"/>
            <ac:spMk id="13" creationId="{07BC3F2C-EA54-4468-AA24-1A96BE21F3AB}"/>
          </ac:spMkLst>
        </pc:spChg>
        <pc:spChg chg="del">
          <ac:chgData name="He Zengyou" userId="c824b2c4bf6936a0" providerId="LiveId" clId="{E9B4C3F4-D08F-4790-931B-AE787F1ECA7E}" dt="2021-08-28T02:04:55.968" v="11611" actId="478"/>
          <ac:spMkLst>
            <pc:docMk/>
            <pc:sldMk cId="0" sldId="366"/>
            <ac:spMk id="14" creationId="{37F25F19-A777-4166-A7CE-459DAA8A6A7C}"/>
          </ac:spMkLst>
        </pc:spChg>
        <pc:spChg chg="add mod">
          <ac:chgData name="He Zengyou" userId="c824b2c4bf6936a0" providerId="LiveId" clId="{E9B4C3F4-D08F-4790-931B-AE787F1ECA7E}" dt="2021-08-28T02:50:31.515" v="11826" actId="1076"/>
          <ac:spMkLst>
            <pc:docMk/>
            <pc:sldMk cId="0" sldId="366"/>
            <ac:spMk id="15" creationId="{C7BD7850-2EB3-44CD-A880-03A2EC10E385}"/>
          </ac:spMkLst>
        </pc:spChg>
        <pc:spChg chg="add mod">
          <ac:chgData name="He Zengyou" userId="c824b2c4bf6936a0" providerId="LiveId" clId="{E9B4C3F4-D08F-4790-931B-AE787F1ECA7E}" dt="2021-08-28T02:51:54.188" v="11863" actId="1076"/>
          <ac:spMkLst>
            <pc:docMk/>
            <pc:sldMk cId="0" sldId="366"/>
            <ac:spMk id="16" creationId="{D1A7853F-130F-4227-A464-AAFED50FED44}"/>
          </ac:spMkLst>
        </pc:spChg>
        <pc:spChg chg="add mod">
          <ac:chgData name="He Zengyou" userId="c824b2c4bf6936a0" providerId="LiveId" clId="{E9B4C3F4-D08F-4790-931B-AE787F1ECA7E}" dt="2021-08-28T02:53:15.540" v="11936"/>
          <ac:spMkLst>
            <pc:docMk/>
            <pc:sldMk cId="0" sldId="366"/>
            <ac:spMk id="17" creationId="{45ADA764-6F9C-4AD6-BF31-89719F5BBDD7}"/>
          </ac:spMkLst>
        </pc:spChg>
        <pc:spChg chg="mod">
          <ac:chgData name="He Zengyou" userId="c824b2c4bf6936a0" providerId="LiveId" clId="{E9B4C3F4-D08F-4790-931B-AE787F1ECA7E}" dt="2021-08-28T02:16:31.260" v="11612"/>
          <ac:spMkLst>
            <pc:docMk/>
            <pc:sldMk cId="0" sldId="366"/>
            <ac:spMk id="65592" creationId="{00000000-0000-0000-0000-000000000000}"/>
          </ac:spMkLst>
        </pc:spChg>
        <pc:picChg chg="del">
          <ac:chgData name="He Zengyou" userId="c824b2c4bf6936a0" providerId="LiveId" clId="{E9B4C3F4-D08F-4790-931B-AE787F1ECA7E}" dt="2021-08-28T02:04:55.968" v="11611" actId="478"/>
          <ac:picMkLst>
            <pc:docMk/>
            <pc:sldMk cId="0" sldId="366"/>
            <ac:picMk id="5" creationId="{43BF3CEB-864D-44DC-8135-E8C531F6196B}"/>
          </ac:picMkLst>
        </pc:picChg>
        <pc:cxnChg chg="del">
          <ac:chgData name="He Zengyou" userId="c824b2c4bf6936a0" providerId="LiveId" clId="{E9B4C3F4-D08F-4790-931B-AE787F1ECA7E}" dt="2021-08-28T02:04:55.968" v="11611" actId="478"/>
          <ac:cxnSpMkLst>
            <pc:docMk/>
            <pc:sldMk cId="0" sldId="366"/>
            <ac:cxnSpMk id="7" creationId="{CE6CE7AD-32C8-4330-A202-E23F70B7FE69}"/>
          </ac:cxnSpMkLst>
        </pc:cxnChg>
        <pc:cxnChg chg="del">
          <ac:chgData name="He Zengyou" userId="c824b2c4bf6936a0" providerId="LiveId" clId="{E9B4C3F4-D08F-4790-931B-AE787F1ECA7E}" dt="2021-08-28T02:04:55.968" v="11611" actId="478"/>
          <ac:cxnSpMkLst>
            <pc:docMk/>
            <pc:sldMk cId="0" sldId="366"/>
            <ac:cxnSpMk id="19" creationId="{9ADC0501-8971-4E8C-8B2F-0C26114CA3F2}"/>
          </ac:cxnSpMkLst>
        </pc:cxnChg>
        <pc:cxnChg chg="del">
          <ac:chgData name="He Zengyou" userId="c824b2c4bf6936a0" providerId="LiveId" clId="{E9B4C3F4-D08F-4790-931B-AE787F1ECA7E}" dt="2021-08-28T02:04:55.968" v="11611" actId="478"/>
          <ac:cxnSpMkLst>
            <pc:docMk/>
            <pc:sldMk cId="0" sldId="366"/>
            <ac:cxnSpMk id="20" creationId="{16BF25BE-75B8-4A4D-892C-42475270D756}"/>
          </ac:cxnSpMkLst>
        </pc:cxnChg>
        <pc:cxnChg chg="del">
          <ac:chgData name="He Zengyou" userId="c824b2c4bf6936a0" providerId="LiveId" clId="{E9B4C3F4-D08F-4790-931B-AE787F1ECA7E}" dt="2021-08-28T02:04:55.968" v="11611" actId="478"/>
          <ac:cxnSpMkLst>
            <pc:docMk/>
            <pc:sldMk cId="0" sldId="366"/>
            <ac:cxnSpMk id="21" creationId="{DF6EDC7A-5F81-4AA5-B78D-31A42EE6F833}"/>
          </ac:cxnSpMkLst>
        </pc:cxnChg>
        <pc:cxnChg chg="del">
          <ac:chgData name="He Zengyou" userId="c824b2c4bf6936a0" providerId="LiveId" clId="{E9B4C3F4-D08F-4790-931B-AE787F1ECA7E}" dt="2021-08-28T02:04:55.968" v="11611" actId="478"/>
          <ac:cxnSpMkLst>
            <pc:docMk/>
            <pc:sldMk cId="0" sldId="366"/>
            <ac:cxnSpMk id="22" creationId="{303DE9EE-40C2-4FC8-9E1B-6586DA0D4D7D}"/>
          </ac:cxnSpMkLst>
        </pc:cxnChg>
        <pc:cxnChg chg="del">
          <ac:chgData name="He Zengyou" userId="c824b2c4bf6936a0" providerId="LiveId" clId="{E9B4C3F4-D08F-4790-931B-AE787F1ECA7E}" dt="2021-08-28T02:04:55.968" v="11611" actId="478"/>
          <ac:cxnSpMkLst>
            <pc:docMk/>
            <pc:sldMk cId="0" sldId="366"/>
            <ac:cxnSpMk id="24" creationId="{FA8AC3F8-ECDA-4FB7-B34F-A987B3947E6F}"/>
          </ac:cxnSpMkLst>
        </pc:cxnChg>
      </pc:sldChg>
      <pc:sldChg chg="addSp modSp mod modAnim">
        <pc:chgData name="He Zengyou" userId="c824b2c4bf6936a0" providerId="LiveId" clId="{E9B4C3F4-D08F-4790-931B-AE787F1ECA7E}" dt="2021-08-25T08:14:59.576" v="2197"/>
        <pc:sldMkLst>
          <pc:docMk/>
          <pc:sldMk cId="0" sldId="386"/>
        </pc:sldMkLst>
        <pc:spChg chg="mod">
          <ac:chgData name="He Zengyou" userId="c824b2c4bf6936a0" providerId="LiveId" clId="{E9B4C3F4-D08F-4790-931B-AE787F1ECA7E}" dt="2021-08-25T08:14:22.346" v="2190" actId="20577"/>
          <ac:spMkLst>
            <pc:docMk/>
            <pc:sldMk cId="0" sldId="386"/>
            <ac:spMk id="26" creationId="{BAEC5D89-51BA-432E-A68E-C42D7C711739}"/>
          </ac:spMkLst>
        </pc:spChg>
        <pc:spChg chg="mod">
          <ac:chgData name="He Zengyou" userId="c824b2c4bf6936a0" providerId="LiveId" clId="{E9B4C3F4-D08F-4790-931B-AE787F1ECA7E}" dt="2021-08-25T02:46:40.061" v="1752" actId="20577"/>
          <ac:spMkLst>
            <pc:docMk/>
            <pc:sldMk cId="0" sldId="386"/>
            <ac:spMk id="21505" creationId="{00000000-0000-0000-0000-000000000000}"/>
          </ac:spMkLst>
        </pc:spChg>
        <pc:picChg chg="add mod">
          <ac:chgData name="He Zengyou" userId="c824b2c4bf6936a0" providerId="LiveId" clId="{E9B4C3F4-D08F-4790-931B-AE787F1ECA7E}" dt="2021-08-25T08:09:49.957" v="2081" actId="1036"/>
          <ac:picMkLst>
            <pc:docMk/>
            <pc:sldMk cId="0" sldId="386"/>
            <ac:picMk id="3" creationId="{0541FABB-3E76-4FF0-983F-685EEB7A0C90}"/>
          </ac:picMkLst>
        </pc:picChg>
        <pc:picChg chg="add mod">
          <ac:chgData name="He Zengyou" userId="c824b2c4bf6936a0" providerId="LiveId" clId="{E9B4C3F4-D08F-4790-931B-AE787F1ECA7E}" dt="2021-08-25T08:14:30.006" v="2192" actId="14100"/>
          <ac:picMkLst>
            <pc:docMk/>
            <pc:sldMk cId="0" sldId="386"/>
            <ac:picMk id="5" creationId="{4A43EE5D-08BD-4049-B1A2-1935E37EE6B8}"/>
          </ac:picMkLst>
        </pc:picChg>
      </pc:sldChg>
      <pc:sldChg chg="addSp delSp modSp mod delAnim modAnim">
        <pc:chgData name="He Zengyou" userId="c824b2c4bf6936a0" providerId="LiveId" clId="{E9B4C3F4-D08F-4790-931B-AE787F1ECA7E}" dt="2021-08-26T00:39:30.485" v="5862" actId="114"/>
        <pc:sldMkLst>
          <pc:docMk/>
          <pc:sldMk cId="0" sldId="390"/>
        </pc:sldMkLst>
        <pc:spChg chg="add del mod">
          <ac:chgData name="He Zengyou" userId="c824b2c4bf6936a0" providerId="LiveId" clId="{E9B4C3F4-D08F-4790-931B-AE787F1ECA7E}" dt="2021-08-26T00:29:25.846" v="5736" actId="478"/>
          <ac:spMkLst>
            <pc:docMk/>
            <pc:sldMk cId="0" sldId="390"/>
            <ac:spMk id="3" creationId="{B887B3D3-BB13-4E29-8D7B-92DBC89539BD}"/>
          </ac:spMkLst>
        </pc:spChg>
        <pc:spChg chg="add mod">
          <ac:chgData name="He Zengyou" userId="c824b2c4bf6936a0" providerId="LiveId" clId="{E9B4C3F4-D08F-4790-931B-AE787F1ECA7E}" dt="2021-08-26T00:37:33.860" v="5806" actId="255"/>
          <ac:spMkLst>
            <pc:docMk/>
            <pc:sldMk cId="0" sldId="390"/>
            <ac:spMk id="16" creationId="{0E45DCB7-C9B7-43D9-9465-AF97EA01004C}"/>
          </ac:spMkLst>
        </pc:spChg>
        <pc:spChg chg="add mod">
          <ac:chgData name="He Zengyou" userId="c824b2c4bf6936a0" providerId="LiveId" clId="{E9B4C3F4-D08F-4790-931B-AE787F1ECA7E}" dt="2021-08-26T00:37:38.555" v="5807" actId="255"/>
          <ac:spMkLst>
            <pc:docMk/>
            <pc:sldMk cId="0" sldId="390"/>
            <ac:spMk id="17" creationId="{0128D605-0123-416C-9567-57DE5B177261}"/>
          </ac:spMkLst>
        </pc:spChg>
        <pc:spChg chg="add mod">
          <ac:chgData name="He Zengyou" userId="c824b2c4bf6936a0" providerId="LiveId" clId="{E9B4C3F4-D08F-4790-931B-AE787F1ECA7E}" dt="2021-08-26T00:39:30.485" v="5862" actId="114"/>
          <ac:spMkLst>
            <pc:docMk/>
            <pc:sldMk cId="0" sldId="390"/>
            <ac:spMk id="18" creationId="{892CAA47-6F2C-4EC7-8492-C8113F2715A8}"/>
          </ac:spMkLst>
        </pc:spChg>
        <pc:spChg chg="del">
          <ac:chgData name="He Zengyou" userId="c824b2c4bf6936a0" providerId="LiveId" clId="{E9B4C3F4-D08F-4790-931B-AE787F1ECA7E}" dt="2021-08-26T00:29:23.592" v="5735" actId="478"/>
          <ac:spMkLst>
            <pc:docMk/>
            <pc:sldMk cId="0" sldId="390"/>
            <ac:spMk id="25" creationId="{C5DDAE19-A664-4141-99C5-15BCC24A9FD7}"/>
          </ac:spMkLst>
        </pc:spChg>
        <pc:spChg chg="del">
          <ac:chgData name="He Zengyou" userId="c824b2c4bf6936a0" providerId="LiveId" clId="{E9B4C3F4-D08F-4790-931B-AE787F1ECA7E}" dt="2021-08-26T00:29:23.592" v="5735" actId="478"/>
          <ac:spMkLst>
            <pc:docMk/>
            <pc:sldMk cId="0" sldId="390"/>
            <ac:spMk id="27" creationId="{B17B190C-D277-402B-A96B-AD74ECE4235F}"/>
          </ac:spMkLst>
        </pc:spChg>
        <pc:spChg chg="del">
          <ac:chgData name="He Zengyou" userId="c824b2c4bf6936a0" providerId="LiveId" clId="{E9B4C3F4-D08F-4790-931B-AE787F1ECA7E}" dt="2021-08-26T00:29:23.592" v="5735" actId="478"/>
          <ac:spMkLst>
            <pc:docMk/>
            <pc:sldMk cId="0" sldId="390"/>
            <ac:spMk id="30" creationId="{F974A3D8-F095-45B9-AD25-E8D30B72D98E}"/>
          </ac:spMkLst>
        </pc:spChg>
        <pc:spChg chg="del">
          <ac:chgData name="He Zengyou" userId="c824b2c4bf6936a0" providerId="LiveId" clId="{E9B4C3F4-D08F-4790-931B-AE787F1ECA7E}" dt="2021-08-26T00:29:23.592" v="5735" actId="478"/>
          <ac:spMkLst>
            <pc:docMk/>
            <pc:sldMk cId="0" sldId="390"/>
            <ac:spMk id="31" creationId="{39BA3D50-C703-4FC6-AE99-1FBE25AE37F6}"/>
          </ac:spMkLst>
        </pc:spChg>
        <pc:spChg chg="del">
          <ac:chgData name="He Zengyou" userId="c824b2c4bf6936a0" providerId="LiveId" clId="{E9B4C3F4-D08F-4790-931B-AE787F1ECA7E}" dt="2021-08-26T00:29:23.592" v="5735" actId="478"/>
          <ac:spMkLst>
            <pc:docMk/>
            <pc:sldMk cId="0" sldId="390"/>
            <ac:spMk id="32" creationId="{24F57B2A-137D-4437-BFFF-25620B6E44E4}"/>
          </ac:spMkLst>
        </pc:spChg>
        <pc:spChg chg="del">
          <ac:chgData name="He Zengyou" userId="c824b2c4bf6936a0" providerId="LiveId" clId="{E9B4C3F4-D08F-4790-931B-AE787F1ECA7E}" dt="2021-08-26T00:29:23.592" v="5735" actId="478"/>
          <ac:spMkLst>
            <pc:docMk/>
            <pc:sldMk cId="0" sldId="390"/>
            <ac:spMk id="33" creationId="{718EB238-7B56-43C6-BBA1-B563BFAE759F}"/>
          </ac:spMkLst>
        </pc:spChg>
        <pc:spChg chg="del">
          <ac:chgData name="He Zengyou" userId="c824b2c4bf6936a0" providerId="LiveId" clId="{E9B4C3F4-D08F-4790-931B-AE787F1ECA7E}" dt="2021-08-26T00:29:23.592" v="5735" actId="478"/>
          <ac:spMkLst>
            <pc:docMk/>
            <pc:sldMk cId="0" sldId="390"/>
            <ac:spMk id="34" creationId="{FE0004C8-B15E-4FCD-87A9-FCBD378B8DEF}"/>
          </ac:spMkLst>
        </pc:spChg>
        <pc:spChg chg="del">
          <ac:chgData name="He Zengyou" userId="c824b2c4bf6936a0" providerId="LiveId" clId="{E9B4C3F4-D08F-4790-931B-AE787F1ECA7E}" dt="2021-08-26T00:29:23.592" v="5735" actId="478"/>
          <ac:spMkLst>
            <pc:docMk/>
            <pc:sldMk cId="0" sldId="390"/>
            <ac:spMk id="41" creationId="{C38C14F0-4956-48E7-BA4D-D55F4C1A1853}"/>
          </ac:spMkLst>
        </pc:spChg>
        <pc:spChg chg="del">
          <ac:chgData name="He Zengyou" userId="c824b2c4bf6936a0" providerId="LiveId" clId="{E9B4C3F4-D08F-4790-931B-AE787F1ECA7E}" dt="2021-08-26T00:29:23.592" v="5735" actId="478"/>
          <ac:spMkLst>
            <pc:docMk/>
            <pc:sldMk cId="0" sldId="390"/>
            <ac:spMk id="44" creationId="{AC11A47D-1921-4E3D-A036-D7A30D1F4ABE}"/>
          </ac:spMkLst>
        </pc:spChg>
        <pc:spChg chg="mod">
          <ac:chgData name="He Zengyou" userId="c824b2c4bf6936a0" providerId="LiveId" clId="{E9B4C3F4-D08F-4790-931B-AE787F1ECA7E}" dt="2021-08-26T00:29:18.420" v="5734" actId="20577"/>
          <ac:spMkLst>
            <pc:docMk/>
            <pc:sldMk cId="0" sldId="390"/>
            <ac:spMk id="35841" creationId="{00000000-0000-0000-0000-000000000000}"/>
          </ac:spMkLst>
        </pc:spChg>
        <pc:picChg chg="del">
          <ac:chgData name="He Zengyou" userId="c824b2c4bf6936a0" providerId="LiveId" clId="{E9B4C3F4-D08F-4790-931B-AE787F1ECA7E}" dt="2021-08-26T00:29:23.592" v="5735" actId="478"/>
          <ac:picMkLst>
            <pc:docMk/>
            <pc:sldMk cId="0" sldId="390"/>
            <ac:picMk id="8" creationId="{46638B0B-80A0-460F-8D7C-78810227A322}"/>
          </ac:picMkLst>
        </pc:picChg>
        <pc:picChg chg="del">
          <ac:chgData name="He Zengyou" userId="c824b2c4bf6936a0" providerId="LiveId" clId="{E9B4C3F4-D08F-4790-931B-AE787F1ECA7E}" dt="2021-08-26T00:29:23.592" v="5735" actId="478"/>
          <ac:picMkLst>
            <pc:docMk/>
            <pc:sldMk cId="0" sldId="390"/>
            <ac:picMk id="12" creationId="{F397DB2E-5AE8-492B-B811-F3D0FAC5DBB7}"/>
          </ac:picMkLst>
        </pc:picChg>
      </pc:sldChg>
      <pc:sldChg chg="addSp delSp modSp mod delAnim">
        <pc:chgData name="He Zengyou" userId="c824b2c4bf6936a0" providerId="LiveId" clId="{E9B4C3F4-D08F-4790-931B-AE787F1ECA7E}" dt="2021-08-26T00:41:19.327" v="5869" actId="113"/>
        <pc:sldMkLst>
          <pc:docMk/>
          <pc:sldMk cId="0" sldId="391"/>
        </pc:sldMkLst>
        <pc:spChg chg="add del mod">
          <ac:chgData name="He Zengyou" userId="c824b2c4bf6936a0" providerId="LiveId" clId="{E9B4C3F4-D08F-4790-931B-AE787F1ECA7E}" dt="2021-08-26T00:40:47.301" v="5864" actId="478"/>
          <ac:spMkLst>
            <pc:docMk/>
            <pc:sldMk cId="0" sldId="391"/>
            <ac:spMk id="3" creationId="{387B6983-18BE-45AD-BF2F-1DAE478FB7DC}"/>
          </ac:spMkLst>
        </pc:spChg>
        <pc:spChg chg="del">
          <ac:chgData name="He Zengyou" userId="c824b2c4bf6936a0" providerId="LiveId" clId="{E9B4C3F4-D08F-4790-931B-AE787F1ECA7E}" dt="2021-08-26T00:40:45.362" v="5863" actId="478"/>
          <ac:spMkLst>
            <pc:docMk/>
            <pc:sldMk cId="0" sldId="391"/>
            <ac:spMk id="5" creationId="{891A8FFF-E819-4370-BE54-88D3DB2EAE40}"/>
          </ac:spMkLst>
        </pc:spChg>
        <pc:spChg chg="del">
          <ac:chgData name="He Zengyou" userId="c824b2c4bf6936a0" providerId="LiveId" clId="{E9B4C3F4-D08F-4790-931B-AE787F1ECA7E}" dt="2021-08-26T00:40:45.362" v="5863" actId="478"/>
          <ac:spMkLst>
            <pc:docMk/>
            <pc:sldMk cId="0" sldId="391"/>
            <ac:spMk id="6" creationId="{EC163134-EF9B-48C8-AF07-164DC857E0A2}"/>
          </ac:spMkLst>
        </pc:spChg>
        <pc:spChg chg="add del mod">
          <ac:chgData name="He Zengyou" userId="c824b2c4bf6936a0" providerId="LiveId" clId="{E9B4C3F4-D08F-4790-931B-AE787F1ECA7E}" dt="2021-08-26T00:40:52.198" v="5866" actId="478"/>
          <ac:spMkLst>
            <pc:docMk/>
            <pc:sldMk cId="0" sldId="391"/>
            <ac:spMk id="7" creationId="{16A0426F-6E51-4EEE-BEAB-5AD4A0B1390C}"/>
          </ac:spMkLst>
        </pc:spChg>
        <pc:spChg chg="del">
          <ac:chgData name="He Zengyou" userId="c824b2c4bf6936a0" providerId="LiveId" clId="{E9B4C3F4-D08F-4790-931B-AE787F1ECA7E}" dt="2021-08-26T00:40:45.362" v="5863" actId="478"/>
          <ac:spMkLst>
            <pc:docMk/>
            <pc:sldMk cId="0" sldId="391"/>
            <ac:spMk id="9" creationId="{00DB792D-F466-485B-A707-BBC01B8A4B76}"/>
          </ac:spMkLst>
        </pc:spChg>
        <pc:spChg chg="del">
          <ac:chgData name="He Zengyou" userId="c824b2c4bf6936a0" providerId="LiveId" clId="{E9B4C3F4-D08F-4790-931B-AE787F1ECA7E}" dt="2021-08-26T00:40:45.362" v="5863" actId="478"/>
          <ac:spMkLst>
            <pc:docMk/>
            <pc:sldMk cId="0" sldId="391"/>
            <ac:spMk id="10" creationId="{71E1D5B2-DB51-41BE-AEBB-58317D5F4A7F}"/>
          </ac:spMkLst>
        </pc:spChg>
        <pc:spChg chg="del">
          <ac:chgData name="He Zengyou" userId="c824b2c4bf6936a0" providerId="LiveId" clId="{E9B4C3F4-D08F-4790-931B-AE787F1ECA7E}" dt="2021-08-26T00:40:45.362" v="5863" actId="478"/>
          <ac:spMkLst>
            <pc:docMk/>
            <pc:sldMk cId="0" sldId="391"/>
            <ac:spMk id="11" creationId="{8971D916-4F2B-4634-90E7-D80B3C9CDAD2}"/>
          </ac:spMkLst>
        </pc:spChg>
        <pc:spChg chg="del">
          <ac:chgData name="He Zengyou" userId="c824b2c4bf6936a0" providerId="LiveId" clId="{E9B4C3F4-D08F-4790-931B-AE787F1ECA7E}" dt="2021-08-26T00:40:45.362" v="5863" actId="478"/>
          <ac:spMkLst>
            <pc:docMk/>
            <pc:sldMk cId="0" sldId="391"/>
            <ac:spMk id="12" creationId="{92682A06-C4B2-47EB-A737-0061459E76BC}"/>
          </ac:spMkLst>
        </pc:spChg>
        <pc:spChg chg="add mod">
          <ac:chgData name="He Zengyou" userId="c824b2c4bf6936a0" providerId="LiveId" clId="{E9B4C3F4-D08F-4790-931B-AE787F1ECA7E}" dt="2021-08-26T00:41:10.969" v="5867"/>
          <ac:spMkLst>
            <pc:docMk/>
            <pc:sldMk cId="0" sldId="391"/>
            <ac:spMk id="16" creationId="{B78A172C-EF38-48ED-947B-E16BBC86AB69}"/>
          </ac:spMkLst>
        </pc:spChg>
        <pc:spChg chg="del">
          <ac:chgData name="He Zengyou" userId="c824b2c4bf6936a0" providerId="LiveId" clId="{E9B4C3F4-D08F-4790-931B-AE787F1ECA7E}" dt="2021-08-26T00:40:45.362" v="5863" actId="478"/>
          <ac:spMkLst>
            <pc:docMk/>
            <pc:sldMk cId="0" sldId="391"/>
            <ac:spMk id="17" creationId="{EE02E971-9D3E-4384-B7A8-8E836A3E7130}"/>
          </ac:spMkLst>
        </pc:spChg>
        <pc:spChg chg="del">
          <ac:chgData name="He Zengyou" userId="c824b2c4bf6936a0" providerId="LiveId" clId="{E9B4C3F4-D08F-4790-931B-AE787F1ECA7E}" dt="2021-08-26T00:40:45.362" v="5863" actId="478"/>
          <ac:spMkLst>
            <pc:docMk/>
            <pc:sldMk cId="0" sldId="391"/>
            <ac:spMk id="18" creationId="{793BC9D9-EC48-4422-8486-4908C86DD2AA}"/>
          </ac:spMkLst>
        </pc:spChg>
        <pc:spChg chg="add mod">
          <ac:chgData name="He Zengyou" userId="c824b2c4bf6936a0" providerId="LiveId" clId="{E9B4C3F4-D08F-4790-931B-AE787F1ECA7E}" dt="2021-08-26T00:41:19.327" v="5869" actId="113"/>
          <ac:spMkLst>
            <pc:docMk/>
            <pc:sldMk cId="0" sldId="391"/>
            <ac:spMk id="19" creationId="{19EC10F3-71FD-44E6-BC9D-7F0D17528A45}"/>
          </ac:spMkLst>
        </pc:spChg>
        <pc:spChg chg="del">
          <ac:chgData name="He Zengyou" userId="c824b2c4bf6936a0" providerId="LiveId" clId="{E9B4C3F4-D08F-4790-931B-AE787F1ECA7E}" dt="2021-08-26T00:40:45.362" v="5863" actId="478"/>
          <ac:spMkLst>
            <pc:docMk/>
            <pc:sldMk cId="0" sldId="391"/>
            <ac:spMk id="20" creationId="{E04E9B9A-A59F-4AEE-9AD4-5DE1B5C892A7}"/>
          </ac:spMkLst>
        </pc:spChg>
        <pc:spChg chg="del">
          <ac:chgData name="He Zengyou" userId="c824b2c4bf6936a0" providerId="LiveId" clId="{E9B4C3F4-D08F-4790-931B-AE787F1ECA7E}" dt="2021-08-26T00:40:49.778" v="5865" actId="478"/>
          <ac:spMkLst>
            <pc:docMk/>
            <pc:sldMk cId="0" sldId="391"/>
            <ac:spMk id="36865" creationId="{00000000-0000-0000-0000-000000000000}"/>
          </ac:spMkLst>
        </pc:spChg>
      </pc:sldChg>
      <pc:sldChg chg="addSp delSp modSp mod delAnim modAnim">
        <pc:chgData name="He Zengyou" userId="c824b2c4bf6936a0" providerId="LiveId" clId="{E9B4C3F4-D08F-4790-931B-AE787F1ECA7E}" dt="2021-08-26T08:48:17.250" v="6940"/>
        <pc:sldMkLst>
          <pc:docMk/>
          <pc:sldMk cId="0" sldId="393"/>
        </pc:sldMkLst>
        <pc:spChg chg="del">
          <ac:chgData name="He Zengyou" userId="c824b2c4bf6936a0" providerId="LiveId" clId="{E9B4C3F4-D08F-4790-931B-AE787F1ECA7E}" dt="2021-08-26T01:58:51.347" v="5870" actId="478"/>
          <ac:spMkLst>
            <pc:docMk/>
            <pc:sldMk cId="0" sldId="393"/>
            <ac:spMk id="3" creationId="{9099589D-9977-48C8-B810-A26395AC53C3}"/>
          </ac:spMkLst>
        </pc:spChg>
        <pc:spChg chg="del">
          <ac:chgData name="He Zengyou" userId="c824b2c4bf6936a0" providerId="LiveId" clId="{E9B4C3F4-D08F-4790-931B-AE787F1ECA7E}" dt="2021-08-26T01:58:51.347" v="5870" actId="478"/>
          <ac:spMkLst>
            <pc:docMk/>
            <pc:sldMk cId="0" sldId="393"/>
            <ac:spMk id="4" creationId="{1FB94D9E-59F0-46D6-9931-F7302A4EC018}"/>
          </ac:spMkLst>
        </pc:spChg>
        <pc:spChg chg="add del mod">
          <ac:chgData name="He Zengyou" userId="c824b2c4bf6936a0" providerId="LiveId" clId="{E9B4C3F4-D08F-4790-931B-AE787F1ECA7E}" dt="2021-08-26T01:58:53.839" v="5871" actId="478"/>
          <ac:spMkLst>
            <pc:docMk/>
            <pc:sldMk cId="0" sldId="393"/>
            <ac:spMk id="5" creationId="{98AB84D4-479C-4CD3-8465-66B15C9AC877}"/>
          </ac:spMkLst>
        </pc:spChg>
        <pc:spChg chg="del">
          <ac:chgData name="He Zengyou" userId="c824b2c4bf6936a0" providerId="LiveId" clId="{E9B4C3F4-D08F-4790-931B-AE787F1ECA7E}" dt="2021-08-26T01:58:51.347" v="5870" actId="478"/>
          <ac:spMkLst>
            <pc:docMk/>
            <pc:sldMk cId="0" sldId="393"/>
            <ac:spMk id="9" creationId="{C8917B35-A20F-4B53-8FD4-BC2D11964882}"/>
          </ac:spMkLst>
        </pc:spChg>
        <pc:spChg chg="del">
          <ac:chgData name="He Zengyou" userId="c824b2c4bf6936a0" providerId="LiveId" clId="{E9B4C3F4-D08F-4790-931B-AE787F1ECA7E}" dt="2021-08-26T01:58:51.347" v="5870" actId="478"/>
          <ac:spMkLst>
            <pc:docMk/>
            <pc:sldMk cId="0" sldId="393"/>
            <ac:spMk id="12" creationId="{1D95DB2C-7D49-4FF9-924F-A47620760FF1}"/>
          </ac:spMkLst>
        </pc:spChg>
        <pc:spChg chg="del">
          <ac:chgData name="He Zengyou" userId="c824b2c4bf6936a0" providerId="LiveId" clId="{E9B4C3F4-D08F-4790-931B-AE787F1ECA7E}" dt="2021-08-26T01:58:51.347" v="5870" actId="478"/>
          <ac:spMkLst>
            <pc:docMk/>
            <pc:sldMk cId="0" sldId="393"/>
            <ac:spMk id="13" creationId="{456D380F-BD63-4482-914F-56CD7EB4519D}"/>
          </ac:spMkLst>
        </pc:spChg>
        <pc:spChg chg="del">
          <ac:chgData name="He Zengyou" userId="c824b2c4bf6936a0" providerId="LiveId" clId="{E9B4C3F4-D08F-4790-931B-AE787F1ECA7E}" dt="2021-08-26T01:58:51.347" v="5870" actId="478"/>
          <ac:spMkLst>
            <pc:docMk/>
            <pc:sldMk cId="0" sldId="393"/>
            <ac:spMk id="14" creationId="{8108254B-21F2-4093-ADB9-6785BAB8FBA1}"/>
          </ac:spMkLst>
        </pc:spChg>
        <pc:spChg chg="del">
          <ac:chgData name="He Zengyou" userId="c824b2c4bf6936a0" providerId="LiveId" clId="{E9B4C3F4-D08F-4790-931B-AE787F1ECA7E}" dt="2021-08-26T01:58:51.347" v="5870" actId="478"/>
          <ac:spMkLst>
            <pc:docMk/>
            <pc:sldMk cId="0" sldId="393"/>
            <ac:spMk id="15" creationId="{C3536397-E4B8-4697-A3E3-0F5CC6A13DE8}"/>
          </ac:spMkLst>
        </pc:spChg>
        <pc:spChg chg="del">
          <ac:chgData name="He Zengyou" userId="c824b2c4bf6936a0" providerId="LiveId" clId="{E9B4C3F4-D08F-4790-931B-AE787F1ECA7E}" dt="2021-08-26T01:58:51.347" v="5870" actId="478"/>
          <ac:spMkLst>
            <pc:docMk/>
            <pc:sldMk cId="0" sldId="393"/>
            <ac:spMk id="16" creationId="{030DC21C-F8FB-4501-AAC6-821F1CBAABC7}"/>
          </ac:spMkLst>
        </pc:spChg>
        <pc:spChg chg="del">
          <ac:chgData name="He Zengyou" userId="c824b2c4bf6936a0" providerId="LiveId" clId="{E9B4C3F4-D08F-4790-931B-AE787F1ECA7E}" dt="2021-08-26T01:58:51.347" v="5870" actId="478"/>
          <ac:spMkLst>
            <pc:docMk/>
            <pc:sldMk cId="0" sldId="393"/>
            <ac:spMk id="17" creationId="{84B50792-12E5-46B1-8076-79671E702D75}"/>
          </ac:spMkLst>
        </pc:spChg>
        <pc:spChg chg="add mod">
          <ac:chgData name="He Zengyou" userId="c824b2c4bf6936a0" providerId="LiveId" clId="{E9B4C3F4-D08F-4790-931B-AE787F1ECA7E}" dt="2021-08-26T07:50:07.071" v="5943" actId="255"/>
          <ac:spMkLst>
            <pc:docMk/>
            <pc:sldMk cId="0" sldId="393"/>
            <ac:spMk id="19" creationId="{1629B67B-BE49-4848-A85F-51B36133615B}"/>
          </ac:spMkLst>
        </pc:spChg>
        <pc:spChg chg="add mod">
          <ac:chgData name="He Zengyou" userId="c824b2c4bf6936a0" providerId="LiveId" clId="{E9B4C3F4-D08F-4790-931B-AE787F1ECA7E}" dt="2021-08-26T07:55:04.676" v="6135" actId="1035"/>
          <ac:spMkLst>
            <pc:docMk/>
            <pc:sldMk cId="0" sldId="393"/>
            <ac:spMk id="21" creationId="{C0D7BCC0-8537-4414-88C3-AB89FD2C518D}"/>
          </ac:spMkLst>
        </pc:spChg>
        <pc:spChg chg="add mod">
          <ac:chgData name="He Zengyou" userId="c824b2c4bf6936a0" providerId="LiveId" clId="{E9B4C3F4-D08F-4790-931B-AE787F1ECA7E}" dt="2021-08-26T07:55:04.676" v="6135" actId="1035"/>
          <ac:spMkLst>
            <pc:docMk/>
            <pc:sldMk cId="0" sldId="393"/>
            <ac:spMk id="22" creationId="{CAF748D0-B93C-499D-B863-A4EF424054DA}"/>
          </ac:spMkLst>
        </pc:spChg>
        <pc:spChg chg="add mod">
          <ac:chgData name="He Zengyou" userId="c824b2c4bf6936a0" providerId="LiveId" clId="{E9B4C3F4-D08F-4790-931B-AE787F1ECA7E}" dt="2021-08-26T07:55:04.676" v="6135" actId="1035"/>
          <ac:spMkLst>
            <pc:docMk/>
            <pc:sldMk cId="0" sldId="393"/>
            <ac:spMk id="23" creationId="{43D99EE0-54F9-4362-BB7F-B2AB46A5A137}"/>
          </ac:spMkLst>
        </pc:spChg>
        <pc:spChg chg="add mod">
          <ac:chgData name="He Zengyou" userId="c824b2c4bf6936a0" providerId="LiveId" clId="{E9B4C3F4-D08F-4790-931B-AE787F1ECA7E}" dt="2021-08-26T07:56:09.292" v="6182" actId="207"/>
          <ac:spMkLst>
            <pc:docMk/>
            <pc:sldMk cId="0" sldId="393"/>
            <ac:spMk id="24" creationId="{13C676E4-C7D0-4A13-9285-1ABDDC0F760A}"/>
          </ac:spMkLst>
        </pc:spChg>
        <pc:spChg chg="add mod">
          <ac:chgData name="He Zengyou" userId="c824b2c4bf6936a0" providerId="LiveId" clId="{E9B4C3F4-D08F-4790-931B-AE787F1ECA7E}" dt="2021-08-26T07:57:57.543" v="6319" actId="14100"/>
          <ac:spMkLst>
            <pc:docMk/>
            <pc:sldMk cId="0" sldId="393"/>
            <ac:spMk id="25" creationId="{05197D3D-0653-45FD-B914-DB18673EAD43}"/>
          </ac:spMkLst>
        </pc:spChg>
        <pc:spChg chg="add mod">
          <ac:chgData name="He Zengyou" userId="c824b2c4bf6936a0" providerId="LiveId" clId="{E9B4C3F4-D08F-4790-931B-AE787F1ECA7E}" dt="2021-08-26T07:58:45.560" v="6379" actId="14100"/>
          <ac:spMkLst>
            <pc:docMk/>
            <pc:sldMk cId="0" sldId="393"/>
            <ac:spMk id="26" creationId="{E8A0DFF6-F5CB-400D-8C99-71DB879208DB}"/>
          </ac:spMkLst>
        </pc:spChg>
        <pc:spChg chg="add mod">
          <ac:chgData name="He Zengyou" userId="c824b2c4bf6936a0" providerId="LiveId" clId="{E9B4C3F4-D08F-4790-931B-AE787F1ECA7E}" dt="2021-08-26T08:48:17.250" v="6940"/>
          <ac:spMkLst>
            <pc:docMk/>
            <pc:sldMk cId="0" sldId="393"/>
            <ac:spMk id="27" creationId="{47E4CA71-A98E-4686-A25B-706903D22E44}"/>
          </ac:spMkLst>
        </pc:spChg>
        <pc:spChg chg="mod">
          <ac:chgData name="He Zengyou" userId="c824b2c4bf6936a0" providerId="LiveId" clId="{E9B4C3F4-D08F-4790-931B-AE787F1ECA7E}" dt="2021-08-26T07:46:39.059" v="5892" actId="20578"/>
          <ac:spMkLst>
            <pc:docMk/>
            <pc:sldMk cId="0" sldId="393"/>
            <ac:spMk id="37889" creationId="{00000000-0000-0000-0000-000000000000}"/>
          </ac:spMkLst>
        </pc:spChg>
        <pc:picChg chg="del">
          <ac:chgData name="He Zengyou" userId="c824b2c4bf6936a0" providerId="LiveId" clId="{E9B4C3F4-D08F-4790-931B-AE787F1ECA7E}" dt="2021-08-26T01:58:51.347" v="5870" actId="478"/>
          <ac:picMkLst>
            <pc:docMk/>
            <pc:sldMk cId="0" sldId="393"/>
            <ac:picMk id="18" creationId="{4290CCA1-4968-40C9-8428-303B1A24917C}"/>
          </ac:picMkLst>
        </pc:picChg>
        <pc:picChg chg="del">
          <ac:chgData name="He Zengyou" userId="c824b2c4bf6936a0" providerId="LiveId" clId="{E9B4C3F4-D08F-4790-931B-AE787F1ECA7E}" dt="2021-08-26T01:58:51.347" v="5870" actId="478"/>
          <ac:picMkLst>
            <pc:docMk/>
            <pc:sldMk cId="0" sldId="393"/>
            <ac:picMk id="20" creationId="{AE0C2137-B277-40DE-B571-3FB1FF64D061}"/>
          </ac:picMkLst>
        </pc:picChg>
      </pc:sldChg>
      <pc:sldChg chg="addSp delSp modSp mod delAnim modAnim">
        <pc:chgData name="He Zengyou" userId="c824b2c4bf6936a0" providerId="LiveId" clId="{E9B4C3F4-D08F-4790-931B-AE787F1ECA7E}" dt="2021-08-28T09:00:23.999" v="12779" actId="1038"/>
        <pc:sldMkLst>
          <pc:docMk/>
          <pc:sldMk cId="0" sldId="413"/>
        </pc:sldMkLst>
        <pc:spChg chg="del">
          <ac:chgData name="He Zengyou" userId="c824b2c4bf6936a0" providerId="LiveId" clId="{E9B4C3F4-D08F-4790-931B-AE787F1ECA7E}" dt="2021-08-28T08:24:43.295" v="12550" actId="478"/>
          <ac:spMkLst>
            <pc:docMk/>
            <pc:sldMk cId="0" sldId="413"/>
            <ac:spMk id="12" creationId="{B0783928-7780-491E-AC53-177FA3BB8C01}"/>
          </ac:spMkLst>
        </pc:spChg>
        <pc:spChg chg="del">
          <ac:chgData name="He Zengyou" userId="c824b2c4bf6936a0" providerId="LiveId" clId="{E9B4C3F4-D08F-4790-931B-AE787F1ECA7E}" dt="2021-08-28T08:24:43.295" v="12550" actId="478"/>
          <ac:spMkLst>
            <pc:docMk/>
            <pc:sldMk cId="0" sldId="413"/>
            <ac:spMk id="13" creationId="{7B23C978-E9F2-4F1B-9374-B9C05151D562}"/>
          </ac:spMkLst>
        </pc:spChg>
        <pc:spChg chg="del">
          <ac:chgData name="He Zengyou" userId="c824b2c4bf6936a0" providerId="LiveId" clId="{E9B4C3F4-D08F-4790-931B-AE787F1ECA7E}" dt="2021-08-28T08:24:43.295" v="12550" actId="478"/>
          <ac:spMkLst>
            <pc:docMk/>
            <pc:sldMk cId="0" sldId="413"/>
            <ac:spMk id="14" creationId="{D0A8AB75-55A9-4E4A-89B3-03221366E572}"/>
          </ac:spMkLst>
        </pc:spChg>
        <pc:spChg chg="del">
          <ac:chgData name="He Zengyou" userId="c824b2c4bf6936a0" providerId="LiveId" clId="{E9B4C3F4-D08F-4790-931B-AE787F1ECA7E}" dt="2021-08-28T08:24:43.295" v="12550" actId="478"/>
          <ac:spMkLst>
            <pc:docMk/>
            <pc:sldMk cId="0" sldId="413"/>
            <ac:spMk id="15" creationId="{D33CD56F-AF68-412B-9E8E-6BBA994CEA4B}"/>
          </ac:spMkLst>
        </pc:spChg>
        <pc:spChg chg="del">
          <ac:chgData name="He Zengyou" userId="c824b2c4bf6936a0" providerId="LiveId" clId="{E9B4C3F4-D08F-4790-931B-AE787F1ECA7E}" dt="2021-08-28T08:24:43.295" v="12550" actId="478"/>
          <ac:spMkLst>
            <pc:docMk/>
            <pc:sldMk cId="0" sldId="413"/>
            <ac:spMk id="16" creationId="{226C47D7-B02B-4E68-A688-35B02E9D4710}"/>
          </ac:spMkLst>
        </pc:spChg>
        <pc:spChg chg="del">
          <ac:chgData name="He Zengyou" userId="c824b2c4bf6936a0" providerId="LiveId" clId="{E9B4C3F4-D08F-4790-931B-AE787F1ECA7E}" dt="2021-08-28T08:24:43.295" v="12550" actId="478"/>
          <ac:spMkLst>
            <pc:docMk/>
            <pc:sldMk cId="0" sldId="413"/>
            <ac:spMk id="17" creationId="{CB109827-A2D8-4060-9CE9-3427C486752E}"/>
          </ac:spMkLst>
        </pc:spChg>
        <pc:spChg chg="del">
          <ac:chgData name="He Zengyou" userId="c824b2c4bf6936a0" providerId="LiveId" clId="{E9B4C3F4-D08F-4790-931B-AE787F1ECA7E}" dt="2021-08-28T08:24:43.295" v="12550" actId="478"/>
          <ac:spMkLst>
            <pc:docMk/>
            <pc:sldMk cId="0" sldId="413"/>
            <ac:spMk id="18" creationId="{438D5F8C-E478-480D-A534-1FF361DA36FF}"/>
          </ac:spMkLst>
        </pc:spChg>
        <pc:spChg chg="del">
          <ac:chgData name="He Zengyou" userId="c824b2c4bf6936a0" providerId="LiveId" clId="{E9B4C3F4-D08F-4790-931B-AE787F1ECA7E}" dt="2021-08-28T08:24:43.295" v="12550" actId="478"/>
          <ac:spMkLst>
            <pc:docMk/>
            <pc:sldMk cId="0" sldId="413"/>
            <ac:spMk id="19" creationId="{95FA4AFD-3A31-4A18-8E06-642503AD5EE9}"/>
          </ac:spMkLst>
        </pc:spChg>
        <pc:spChg chg="add mod">
          <ac:chgData name="He Zengyou" userId="c824b2c4bf6936a0" providerId="LiveId" clId="{E9B4C3F4-D08F-4790-931B-AE787F1ECA7E}" dt="2021-08-28T08:26:18.995" v="12590" actId="207"/>
          <ac:spMkLst>
            <pc:docMk/>
            <pc:sldMk cId="0" sldId="413"/>
            <ac:spMk id="20" creationId="{B9D58A04-FEED-48FF-97BF-5614310E279A}"/>
          </ac:spMkLst>
        </pc:spChg>
        <pc:spChg chg="add mod">
          <ac:chgData name="He Zengyou" userId="c824b2c4bf6936a0" providerId="LiveId" clId="{E9B4C3F4-D08F-4790-931B-AE787F1ECA7E}" dt="2021-08-28T08:50:01.206" v="12606" actId="207"/>
          <ac:spMkLst>
            <pc:docMk/>
            <pc:sldMk cId="0" sldId="413"/>
            <ac:spMk id="21" creationId="{4A6EC3BB-439C-47DC-B52C-11A8EA1FF12B}"/>
          </ac:spMkLst>
        </pc:spChg>
        <pc:spChg chg="add mod">
          <ac:chgData name="He Zengyou" userId="c824b2c4bf6936a0" providerId="LiveId" clId="{E9B4C3F4-D08F-4790-931B-AE787F1ECA7E}" dt="2021-08-28T08:51:28.152" v="12623" actId="14100"/>
          <ac:spMkLst>
            <pc:docMk/>
            <pc:sldMk cId="0" sldId="413"/>
            <ac:spMk id="22" creationId="{5D73ADAF-1D0F-480C-A34C-D67E03F49CFB}"/>
          </ac:spMkLst>
        </pc:spChg>
        <pc:spChg chg="del">
          <ac:chgData name="He Zengyou" userId="c824b2c4bf6936a0" providerId="LiveId" clId="{E9B4C3F4-D08F-4790-931B-AE787F1ECA7E}" dt="2021-08-28T08:24:43.295" v="12550" actId="478"/>
          <ac:spMkLst>
            <pc:docMk/>
            <pc:sldMk cId="0" sldId="413"/>
            <ac:spMk id="23" creationId="{B7297E10-1AD5-4B29-AEDB-98CAE7B7FC8E}"/>
          </ac:spMkLst>
        </pc:spChg>
        <pc:spChg chg="add mod">
          <ac:chgData name="He Zengyou" userId="c824b2c4bf6936a0" providerId="LiveId" clId="{E9B4C3F4-D08F-4790-931B-AE787F1ECA7E}" dt="2021-08-28T08:58:52.163" v="12734" actId="207"/>
          <ac:spMkLst>
            <pc:docMk/>
            <pc:sldMk cId="0" sldId="413"/>
            <ac:spMk id="25" creationId="{7C987024-8DD8-4741-AF81-E6E22250044C}"/>
          </ac:spMkLst>
        </pc:spChg>
        <pc:spChg chg="add mod">
          <ac:chgData name="He Zengyou" userId="c824b2c4bf6936a0" providerId="LiveId" clId="{E9B4C3F4-D08F-4790-931B-AE787F1ECA7E}" dt="2021-08-28T09:00:23.999" v="12779" actId="1038"/>
          <ac:spMkLst>
            <pc:docMk/>
            <pc:sldMk cId="0" sldId="413"/>
            <ac:spMk id="28" creationId="{84E856FA-0FA8-46B7-9977-776A576D50A7}"/>
          </ac:spMkLst>
        </pc:spChg>
        <pc:spChg chg="mod">
          <ac:chgData name="He Zengyou" userId="c824b2c4bf6936a0" providerId="LiveId" clId="{E9B4C3F4-D08F-4790-931B-AE787F1ECA7E}" dt="2021-08-28T08:24:53.310" v="12551"/>
          <ac:spMkLst>
            <pc:docMk/>
            <pc:sldMk cId="0" sldId="413"/>
            <ac:spMk id="71681" creationId="{00000000-0000-0000-0000-000000000000}"/>
          </ac:spMkLst>
        </pc:spChg>
        <pc:picChg chg="del">
          <ac:chgData name="He Zengyou" userId="c824b2c4bf6936a0" providerId="LiveId" clId="{E9B4C3F4-D08F-4790-931B-AE787F1ECA7E}" dt="2021-08-28T08:24:43.295" v="12550" actId="478"/>
          <ac:picMkLst>
            <pc:docMk/>
            <pc:sldMk cId="0" sldId="413"/>
            <ac:picMk id="11" creationId="{C37DB900-05B8-4EF5-BF40-E786A2F298EE}"/>
          </ac:picMkLst>
        </pc:picChg>
        <pc:picChg chg="del">
          <ac:chgData name="He Zengyou" userId="c824b2c4bf6936a0" providerId="LiveId" clId="{E9B4C3F4-D08F-4790-931B-AE787F1ECA7E}" dt="2021-08-28T08:24:43.295" v="12550" actId="478"/>
          <ac:picMkLst>
            <pc:docMk/>
            <pc:sldMk cId="0" sldId="413"/>
            <ac:picMk id="27" creationId="{C592875F-805A-4FFA-B9BE-243AE23DDD0F}"/>
          </ac:picMkLst>
        </pc:picChg>
        <pc:cxnChg chg="del">
          <ac:chgData name="He Zengyou" userId="c824b2c4bf6936a0" providerId="LiveId" clId="{E9B4C3F4-D08F-4790-931B-AE787F1ECA7E}" dt="2021-08-28T08:24:43.295" v="12550" actId="478"/>
          <ac:cxnSpMkLst>
            <pc:docMk/>
            <pc:sldMk cId="0" sldId="413"/>
            <ac:cxnSpMk id="24" creationId="{DB293FBB-5C42-4D32-B3A0-5A87FDF6DE81}"/>
          </ac:cxnSpMkLst>
        </pc:cxnChg>
        <pc:cxnChg chg="del">
          <ac:chgData name="He Zengyou" userId="c824b2c4bf6936a0" providerId="LiveId" clId="{E9B4C3F4-D08F-4790-931B-AE787F1ECA7E}" dt="2021-08-28T08:24:43.295" v="12550" actId="478"/>
          <ac:cxnSpMkLst>
            <pc:docMk/>
            <pc:sldMk cId="0" sldId="413"/>
            <ac:cxnSpMk id="26" creationId="{F00CFADD-D72C-4F02-9829-5D7C9BE6B183}"/>
          </ac:cxnSpMkLst>
        </pc:cxnChg>
        <pc:cxnChg chg="del">
          <ac:chgData name="He Zengyou" userId="c824b2c4bf6936a0" providerId="LiveId" clId="{E9B4C3F4-D08F-4790-931B-AE787F1ECA7E}" dt="2021-08-28T08:24:43.295" v="12550" actId="478"/>
          <ac:cxnSpMkLst>
            <pc:docMk/>
            <pc:sldMk cId="0" sldId="413"/>
            <ac:cxnSpMk id="31" creationId="{4F9B1721-3912-47F3-8F73-005DB79059D1}"/>
          </ac:cxnSpMkLst>
        </pc:cxnChg>
        <pc:cxnChg chg="del">
          <ac:chgData name="He Zengyou" userId="c824b2c4bf6936a0" providerId="LiveId" clId="{E9B4C3F4-D08F-4790-931B-AE787F1ECA7E}" dt="2021-08-28T08:24:43.295" v="12550" actId="478"/>
          <ac:cxnSpMkLst>
            <pc:docMk/>
            <pc:sldMk cId="0" sldId="413"/>
            <ac:cxnSpMk id="33" creationId="{A96C772A-6FE0-4538-AC80-C70562A74457}"/>
          </ac:cxnSpMkLst>
        </pc:cxnChg>
        <pc:cxnChg chg="del">
          <ac:chgData name="He Zengyou" userId="c824b2c4bf6936a0" providerId="LiveId" clId="{E9B4C3F4-D08F-4790-931B-AE787F1ECA7E}" dt="2021-08-28T08:24:43.295" v="12550" actId="478"/>
          <ac:cxnSpMkLst>
            <pc:docMk/>
            <pc:sldMk cId="0" sldId="413"/>
            <ac:cxnSpMk id="35" creationId="{820DD66B-48A9-47EC-9B0F-1862872A6723}"/>
          </ac:cxnSpMkLst>
        </pc:cxnChg>
        <pc:cxnChg chg="del">
          <ac:chgData name="He Zengyou" userId="c824b2c4bf6936a0" providerId="LiveId" clId="{E9B4C3F4-D08F-4790-931B-AE787F1ECA7E}" dt="2021-08-28T08:24:43.295" v="12550" actId="478"/>
          <ac:cxnSpMkLst>
            <pc:docMk/>
            <pc:sldMk cId="0" sldId="413"/>
            <ac:cxnSpMk id="39" creationId="{A40A93DA-382D-471E-92F0-B62F82E1CF70}"/>
          </ac:cxnSpMkLst>
        </pc:cxnChg>
      </pc:sldChg>
      <pc:sldChg chg="addSp delSp modSp mod delAnim">
        <pc:chgData name="He Zengyou" userId="c824b2c4bf6936a0" providerId="LiveId" clId="{E9B4C3F4-D08F-4790-931B-AE787F1ECA7E}" dt="2021-08-28T00:10:15.458" v="10469" actId="113"/>
        <pc:sldMkLst>
          <pc:docMk/>
          <pc:sldMk cId="0" sldId="433"/>
        </pc:sldMkLst>
        <pc:spChg chg="add del mod">
          <ac:chgData name="He Zengyou" userId="c824b2c4bf6936a0" providerId="LiveId" clId="{E9B4C3F4-D08F-4790-931B-AE787F1ECA7E}" dt="2021-08-28T00:10:07.571" v="10466" actId="478"/>
          <ac:spMkLst>
            <pc:docMk/>
            <pc:sldMk cId="0" sldId="433"/>
            <ac:spMk id="3" creationId="{2DAEB901-080E-4EC5-96C8-76967B347C9E}"/>
          </ac:spMkLst>
        </pc:spChg>
        <pc:spChg chg="add del mod">
          <ac:chgData name="He Zengyou" userId="c824b2c4bf6936a0" providerId="LiveId" clId="{E9B4C3F4-D08F-4790-931B-AE787F1ECA7E}" dt="2021-08-28T00:10:07.571" v="10466" actId="478"/>
          <ac:spMkLst>
            <pc:docMk/>
            <pc:sldMk cId="0" sldId="433"/>
            <ac:spMk id="5" creationId="{1418E049-E2BE-4964-A185-74E53463DCF7}"/>
          </ac:spMkLst>
        </pc:spChg>
        <pc:spChg chg="add mod">
          <ac:chgData name="He Zengyou" userId="c824b2c4bf6936a0" providerId="LiveId" clId="{E9B4C3F4-D08F-4790-931B-AE787F1ECA7E}" dt="2021-08-28T00:10:09.707" v="10467"/>
          <ac:spMkLst>
            <pc:docMk/>
            <pc:sldMk cId="0" sldId="433"/>
            <ac:spMk id="17" creationId="{8E89689F-95B0-4E48-9B84-6B494E70C790}"/>
          </ac:spMkLst>
        </pc:spChg>
        <pc:spChg chg="add mod">
          <ac:chgData name="He Zengyou" userId="c824b2c4bf6936a0" providerId="LiveId" clId="{E9B4C3F4-D08F-4790-931B-AE787F1ECA7E}" dt="2021-08-28T00:10:15.458" v="10469" actId="113"/>
          <ac:spMkLst>
            <pc:docMk/>
            <pc:sldMk cId="0" sldId="433"/>
            <ac:spMk id="18" creationId="{6872C73C-86F3-4E43-BE58-0937A31D7D5A}"/>
          </ac:spMkLst>
        </pc:spChg>
        <pc:spChg chg="del">
          <ac:chgData name="He Zengyou" userId="c824b2c4bf6936a0" providerId="LiveId" clId="{E9B4C3F4-D08F-4790-931B-AE787F1ECA7E}" dt="2021-08-28T00:10:04.812" v="10465" actId="478"/>
          <ac:spMkLst>
            <pc:docMk/>
            <pc:sldMk cId="0" sldId="433"/>
            <ac:spMk id="19" creationId="{B51F1103-8DB6-4DF2-9A50-315DDA8EECDA}"/>
          </ac:spMkLst>
        </pc:spChg>
        <pc:spChg chg="del">
          <ac:chgData name="He Zengyou" userId="c824b2c4bf6936a0" providerId="LiveId" clId="{E9B4C3F4-D08F-4790-931B-AE787F1ECA7E}" dt="2021-08-28T00:10:04.812" v="10465" actId="478"/>
          <ac:spMkLst>
            <pc:docMk/>
            <pc:sldMk cId="0" sldId="433"/>
            <ac:spMk id="20" creationId="{B8125A28-6A1C-4BD7-AEF2-643E81876C79}"/>
          </ac:spMkLst>
        </pc:spChg>
        <pc:spChg chg="del">
          <ac:chgData name="He Zengyou" userId="c824b2c4bf6936a0" providerId="LiveId" clId="{E9B4C3F4-D08F-4790-931B-AE787F1ECA7E}" dt="2021-08-28T00:10:04.812" v="10465" actId="478"/>
          <ac:spMkLst>
            <pc:docMk/>
            <pc:sldMk cId="0" sldId="433"/>
            <ac:spMk id="21" creationId="{7C21DA23-55E7-4E47-9CFA-693DE0EFB236}"/>
          </ac:spMkLst>
        </pc:spChg>
        <pc:spChg chg="del">
          <ac:chgData name="He Zengyou" userId="c824b2c4bf6936a0" providerId="LiveId" clId="{E9B4C3F4-D08F-4790-931B-AE787F1ECA7E}" dt="2021-08-28T00:10:04.812" v="10465" actId="478"/>
          <ac:spMkLst>
            <pc:docMk/>
            <pc:sldMk cId="0" sldId="433"/>
            <ac:spMk id="22" creationId="{7BBB4EDA-9BBD-403D-89A5-C3562DD47A54}"/>
          </ac:spMkLst>
        </pc:spChg>
        <pc:spChg chg="del">
          <ac:chgData name="He Zengyou" userId="c824b2c4bf6936a0" providerId="LiveId" clId="{E9B4C3F4-D08F-4790-931B-AE787F1ECA7E}" dt="2021-08-28T00:10:04.812" v="10465" actId="478"/>
          <ac:spMkLst>
            <pc:docMk/>
            <pc:sldMk cId="0" sldId="433"/>
            <ac:spMk id="25" creationId="{A8829763-9DAC-4A19-B3C1-11DBFE6621FB}"/>
          </ac:spMkLst>
        </pc:spChg>
        <pc:spChg chg="del">
          <ac:chgData name="He Zengyou" userId="c824b2c4bf6936a0" providerId="LiveId" clId="{E9B4C3F4-D08F-4790-931B-AE787F1ECA7E}" dt="2021-08-28T00:10:04.812" v="10465" actId="478"/>
          <ac:spMkLst>
            <pc:docMk/>
            <pc:sldMk cId="0" sldId="433"/>
            <ac:spMk id="26" creationId="{D54F986B-63B3-49DD-A61E-46F3C35785D5}"/>
          </ac:spMkLst>
        </pc:spChg>
        <pc:spChg chg="del">
          <ac:chgData name="He Zengyou" userId="c824b2c4bf6936a0" providerId="LiveId" clId="{E9B4C3F4-D08F-4790-931B-AE787F1ECA7E}" dt="2021-08-28T00:10:04.812" v="10465" actId="478"/>
          <ac:spMkLst>
            <pc:docMk/>
            <pc:sldMk cId="0" sldId="433"/>
            <ac:spMk id="31" creationId="{6FEA4EB7-1A32-4EB8-8504-02D5890BDC29}"/>
          </ac:spMkLst>
        </pc:spChg>
        <pc:spChg chg="del">
          <ac:chgData name="He Zengyou" userId="c824b2c4bf6936a0" providerId="LiveId" clId="{E9B4C3F4-D08F-4790-931B-AE787F1ECA7E}" dt="2021-08-28T00:10:04.812" v="10465" actId="478"/>
          <ac:spMkLst>
            <pc:docMk/>
            <pc:sldMk cId="0" sldId="433"/>
            <ac:spMk id="32" creationId="{12328467-A504-4BEA-ACB7-CCB9672920E1}"/>
          </ac:spMkLst>
        </pc:spChg>
        <pc:spChg chg="del">
          <ac:chgData name="He Zengyou" userId="c824b2c4bf6936a0" providerId="LiveId" clId="{E9B4C3F4-D08F-4790-931B-AE787F1ECA7E}" dt="2021-08-28T00:10:04.812" v="10465" actId="478"/>
          <ac:spMkLst>
            <pc:docMk/>
            <pc:sldMk cId="0" sldId="433"/>
            <ac:spMk id="53249" creationId="{00000000-0000-0000-0000-000000000000}"/>
          </ac:spMkLst>
        </pc:spChg>
        <pc:picChg chg="del">
          <ac:chgData name="He Zengyou" userId="c824b2c4bf6936a0" providerId="LiveId" clId="{E9B4C3F4-D08F-4790-931B-AE787F1ECA7E}" dt="2021-08-28T00:10:04.812" v="10465" actId="478"/>
          <ac:picMkLst>
            <pc:docMk/>
            <pc:sldMk cId="0" sldId="433"/>
            <ac:picMk id="6" creationId="{BDBFC4BC-E22A-40C5-9EC1-1C0B53A6270F}"/>
          </ac:picMkLst>
        </pc:picChg>
        <pc:picChg chg="del">
          <ac:chgData name="He Zengyou" userId="c824b2c4bf6936a0" providerId="LiveId" clId="{E9B4C3F4-D08F-4790-931B-AE787F1ECA7E}" dt="2021-08-28T00:10:04.812" v="10465" actId="478"/>
          <ac:picMkLst>
            <pc:docMk/>
            <pc:sldMk cId="0" sldId="433"/>
            <ac:picMk id="9" creationId="{FE037B93-6040-45D3-B25E-AF22ABFF981E}"/>
          </ac:picMkLst>
        </pc:picChg>
      </pc:sldChg>
      <pc:sldChg chg="addSp delSp modSp mod delAnim modAnim">
        <pc:chgData name="He Zengyou" userId="c824b2c4bf6936a0" providerId="LiveId" clId="{E9B4C3F4-D08F-4790-931B-AE787F1ECA7E}" dt="2021-08-28T02:03:01.340" v="11610" actId="1036"/>
        <pc:sldMkLst>
          <pc:docMk/>
          <pc:sldMk cId="0" sldId="434"/>
        </pc:sldMkLst>
        <pc:spChg chg="del">
          <ac:chgData name="He Zengyou" userId="c824b2c4bf6936a0" providerId="LiveId" clId="{E9B4C3F4-D08F-4790-931B-AE787F1ECA7E}" dt="2021-08-28T01:15:34.686" v="11043" actId="478"/>
          <ac:spMkLst>
            <pc:docMk/>
            <pc:sldMk cId="0" sldId="434"/>
            <ac:spMk id="2" creationId="{00EAE53C-D12E-4FD6-9A7F-4E0A9BED7D7B}"/>
          </ac:spMkLst>
        </pc:spChg>
        <pc:spChg chg="mod">
          <ac:chgData name="He Zengyou" userId="c824b2c4bf6936a0" providerId="LiveId" clId="{E9B4C3F4-D08F-4790-931B-AE787F1ECA7E}" dt="2021-08-28T01:34:59.332" v="11085" actId="14100"/>
          <ac:spMkLst>
            <pc:docMk/>
            <pc:sldMk cId="0" sldId="434"/>
            <ac:spMk id="3" creationId="{8DA1EF38-D27D-4570-B3BF-D9630A8C12E1}"/>
          </ac:spMkLst>
        </pc:spChg>
        <pc:spChg chg="del">
          <ac:chgData name="He Zengyou" userId="c824b2c4bf6936a0" providerId="LiveId" clId="{E9B4C3F4-D08F-4790-931B-AE787F1ECA7E}" dt="2021-08-28T01:15:34.686" v="11043" actId="478"/>
          <ac:spMkLst>
            <pc:docMk/>
            <pc:sldMk cId="0" sldId="434"/>
            <ac:spMk id="4" creationId="{2F2EBF55-CAA1-477A-B637-202070175235}"/>
          </ac:spMkLst>
        </pc:spChg>
        <pc:spChg chg="del">
          <ac:chgData name="He Zengyou" userId="c824b2c4bf6936a0" providerId="LiveId" clId="{E9B4C3F4-D08F-4790-931B-AE787F1ECA7E}" dt="2021-08-28T01:15:34.686" v="11043" actId="478"/>
          <ac:spMkLst>
            <pc:docMk/>
            <pc:sldMk cId="0" sldId="434"/>
            <ac:spMk id="5" creationId="{A3442A8A-5C13-451A-A3D2-B9231923FBB3}"/>
          </ac:spMkLst>
        </pc:spChg>
        <pc:spChg chg="del">
          <ac:chgData name="He Zengyou" userId="c824b2c4bf6936a0" providerId="LiveId" clId="{E9B4C3F4-D08F-4790-931B-AE787F1ECA7E}" dt="2021-08-28T01:15:34.686" v="11043" actId="478"/>
          <ac:spMkLst>
            <pc:docMk/>
            <pc:sldMk cId="0" sldId="434"/>
            <ac:spMk id="7" creationId="{6256B35D-03CB-4555-AAA9-2B851F2EDB20}"/>
          </ac:spMkLst>
        </pc:spChg>
        <pc:spChg chg="del">
          <ac:chgData name="He Zengyou" userId="c824b2c4bf6936a0" providerId="LiveId" clId="{E9B4C3F4-D08F-4790-931B-AE787F1ECA7E}" dt="2021-08-28T01:15:34.686" v="11043" actId="478"/>
          <ac:spMkLst>
            <pc:docMk/>
            <pc:sldMk cId="0" sldId="434"/>
            <ac:spMk id="8" creationId="{CCBD7C26-2E01-4E9E-B433-E08E9B070286}"/>
          </ac:spMkLst>
        </pc:spChg>
        <pc:spChg chg="del">
          <ac:chgData name="He Zengyou" userId="c824b2c4bf6936a0" providerId="LiveId" clId="{E9B4C3F4-D08F-4790-931B-AE787F1ECA7E}" dt="2021-08-28T01:15:34.686" v="11043" actId="478"/>
          <ac:spMkLst>
            <pc:docMk/>
            <pc:sldMk cId="0" sldId="434"/>
            <ac:spMk id="9" creationId="{859CE701-D359-4544-8EDD-C30DC1C71CD3}"/>
          </ac:spMkLst>
        </pc:spChg>
        <pc:spChg chg="del">
          <ac:chgData name="He Zengyou" userId="c824b2c4bf6936a0" providerId="LiveId" clId="{E9B4C3F4-D08F-4790-931B-AE787F1ECA7E}" dt="2021-08-28T01:15:34.686" v="11043" actId="478"/>
          <ac:spMkLst>
            <pc:docMk/>
            <pc:sldMk cId="0" sldId="434"/>
            <ac:spMk id="10" creationId="{5F11367A-A386-4B0D-B2A5-7D442AC2E7DE}"/>
          </ac:spMkLst>
        </pc:spChg>
        <pc:spChg chg="add mod">
          <ac:chgData name="He Zengyou" userId="c824b2c4bf6936a0" providerId="LiveId" clId="{E9B4C3F4-D08F-4790-931B-AE787F1ECA7E}" dt="2021-08-28T01:43:05.097" v="11274" actId="1037"/>
          <ac:spMkLst>
            <pc:docMk/>
            <pc:sldMk cId="0" sldId="434"/>
            <ac:spMk id="11" creationId="{F02F2896-D8C0-4EFB-8A3F-2D5ACB33E467}"/>
          </ac:spMkLst>
        </pc:spChg>
        <pc:spChg chg="add mod">
          <ac:chgData name="He Zengyou" userId="c824b2c4bf6936a0" providerId="LiveId" clId="{E9B4C3F4-D08F-4790-931B-AE787F1ECA7E}" dt="2021-08-28T01:43:05.097" v="11274" actId="1037"/>
          <ac:spMkLst>
            <pc:docMk/>
            <pc:sldMk cId="0" sldId="434"/>
            <ac:spMk id="12" creationId="{A617702D-3297-4524-A911-8D488B73B811}"/>
          </ac:spMkLst>
        </pc:spChg>
        <pc:spChg chg="add mod">
          <ac:chgData name="He Zengyou" userId="c824b2c4bf6936a0" providerId="LiveId" clId="{E9B4C3F4-D08F-4790-931B-AE787F1ECA7E}" dt="2021-08-28T01:59:00.479" v="11389" actId="207"/>
          <ac:spMkLst>
            <pc:docMk/>
            <pc:sldMk cId="0" sldId="434"/>
            <ac:spMk id="13" creationId="{1FE7CA97-AB64-48A8-8D26-9033F7AA3E01}"/>
          </ac:spMkLst>
        </pc:spChg>
        <pc:spChg chg="add mod">
          <ac:chgData name="He Zengyou" userId="c824b2c4bf6936a0" providerId="LiveId" clId="{E9B4C3F4-D08F-4790-931B-AE787F1ECA7E}" dt="2021-08-28T01:42:16.742" v="11256" actId="1076"/>
          <ac:spMkLst>
            <pc:docMk/>
            <pc:sldMk cId="0" sldId="434"/>
            <ac:spMk id="14" creationId="{C0886383-2EE1-4924-A17F-B32458F4A2A1}"/>
          </ac:spMkLst>
        </pc:spChg>
        <pc:spChg chg="add mod">
          <ac:chgData name="He Zengyou" userId="c824b2c4bf6936a0" providerId="LiveId" clId="{E9B4C3F4-D08F-4790-931B-AE787F1ECA7E}" dt="2021-08-28T02:01:19.230" v="11575" actId="1038"/>
          <ac:spMkLst>
            <pc:docMk/>
            <pc:sldMk cId="0" sldId="434"/>
            <ac:spMk id="15" creationId="{5551B044-124F-4531-A0E7-118492161699}"/>
          </ac:spMkLst>
        </pc:spChg>
        <pc:spChg chg="add mod">
          <ac:chgData name="He Zengyou" userId="c824b2c4bf6936a0" providerId="LiveId" clId="{E9B4C3F4-D08F-4790-931B-AE787F1ECA7E}" dt="2021-08-28T02:01:24.013" v="11577" actId="1038"/>
          <ac:spMkLst>
            <pc:docMk/>
            <pc:sldMk cId="0" sldId="434"/>
            <ac:spMk id="16" creationId="{02D85BF1-24B9-4764-9D9D-FFB5DF788442}"/>
          </ac:spMkLst>
        </pc:spChg>
        <pc:spChg chg="add mod">
          <ac:chgData name="He Zengyou" userId="c824b2c4bf6936a0" providerId="LiveId" clId="{E9B4C3F4-D08F-4790-931B-AE787F1ECA7E}" dt="2021-08-28T02:00:02.794" v="11452" actId="14100"/>
          <ac:spMkLst>
            <pc:docMk/>
            <pc:sldMk cId="0" sldId="434"/>
            <ac:spMk id="17" creationId="{0C43C8C0-76B0-4B8F-8A82-1BFB60B27A1F}"/>
          </ac:spMkLst>
        </pc:spChg>
        <pc:spChg chg="add del">
          <ac:chgData name="He Zengyou" userId="c824b2c4bf6936a0" providerId="LiveId" clId="{E9B4C3F4-D08F-4790-931B-AE787F1ECA7E}" dt="2021-08-28T02:00:34.874" v="11454" actId="22"/>
          <ac:spMkLst>
            <pc:docMk/>
            <pc:sldMk cId="0" sldId="434"/>
            <ac:spMk id="19" creationId="{4055C97D-6AA7-4321-9192-1A5D388B96A8}"/>
          </ac:spMkLst>
        </pc:spChg>
        <pc:spChg chg="add mod">
          <ac:chgData name="He Zengyou" userId="c824b2c4bf6936a0" providerId="LiveId" clId="{E9B4C3F4-D08F-4790-931B-AE787F1ECA7E}" dt="2021-08-28T02:03:01.340" v="11610" actId="1036"/>
          <ac:spMkLst>
            <pc:docMk/>
            <pc:sldMk cId="0" sldId="434"/>
            <ac:spMk id="20" creationId="{88CEE416-1330-4391-8CAF-C58CABF0E357}"/>
          </ac:spMkLst>
        </pc:spChg>
        <pc:spChg chg="add del mod">
          <ac:chgData name="He Zengyou" userId="c824b2c4bf6936a0" providerId="LiveId" clId="{E9B4C3F4-D08F-4790-931B-AE787F1ECA7E}" dt="2021-08-28T02:01:37.559" v="11579"/>
          <ac:spMkLst>
            <pc:docMk/>
            <pc:sldMk cId="0" sldId="434"/>
            <ac:spMk id="21" creationId="{02B812FE-9CFF-48BC-B18F-A16501ACAF42}"/>
          </ac:spMkLst>
        </pc:spChg>
        <pc:spChg chg="mod">
          <ac:chgData name="He Zengyou" userId="c824b2c4bf6936a0" providerId="LiveId" clId="{E9B4C3F4-D08F-4790-931B-AE787F1ECA7E}" dt="2021-08-28T01:15:23.969" v="11042" actId="20577"/>
          <ac:spMkLst>
            <pc:docMk/>
            <pc:sldMk cId="0" sldId="434"/>
            <ac:spMk id="68609" creationId="{00000000-0000-0000-0000-000000000000}"/>
          </ac:spMkLst>
        </pc:spChg>
      </pc:sldChg>
      <pc:sldChg chg="addSp delSp modSp mod delAnim modAnim">
        <pc:chgData name="He Zengyou" userId="c824b2c4bf6936a0" providerId="LiveId" clId="{E9B4C3F4-D08F-4790-931B-AE787F1ECA7E}" dt="2021-08-29T02:37:43.254" v="13260"/>
        <pc:sldMkLst>
          <pc:docMk/>
          <pc:sldMk cId="0" sldId="435"/>
        </pc:sldMkLst>
        <pc:spChg chg="add mod">
          <ac:chgData name="He Zengyou" userId="c824b2c4bf6936a0" providerId="LiveId" clId="{E9B4C3F4-D08F-4790-931B-AE787F1ECA7E}" dt="2021-08-28T13:28:42.622" v="12997" actId="1076"/>
          <ac:spMkLst>
            <pc:docMk/>
            <pc:sldMk cId="0" sldId="435"/>
            <ac:spMk id="9" creationId="{09A1A423-52D7-4E52-8320-FE4EA618F1DB}"/>
          </ac:spMkLst>
        </pc:spChg>
        <pc:spChg chg="add mod">
          <ac:chgData name="He Zengyou" userId="c824b2c4bf6936a0" providerId="LiveId" clId="{E9B4C3F4-D08F-4790-931B-AE787F1ECA7E}" dt="2021-08-28T09:29:34.398" v="12963" actId="20577"/>
          <ac:spMkLst>
            <pc:docMk/>
            <pc:sldMk cId="0" sldId="435"/>
            <ac:spMk id="10" creationId="{DECA563F-F279-42AC-96D6-A5A22372D520}"/>
          </ac:spMkLst>
        </pc:spChg>
        <pc:spChg chg="add mod">
          <ac:chgData name="He Zengyou" userId="c824b2c4bf6936a0" providerId="LiveId" clId="{E9B4C3F4-D08F-4790-931B-AE787F1ECA7E}" dt="2021-08-29T02:37:43.254" v="13260"/>
          <ac:spMkLst>
            <pc:docMk/>
            <pc:sldMk cId="0" sldId="435"/>
            <ac:spMk id="13" creationId="{DEFCD983-AFFF-4FE0-9E0E-81DA1540B75E}"/>
          </ac:spMkLst>
        </pc:spChg>
        <pc:spChg chg="add mod">
          <ac:chgData name="He Zengyou" userId="c824b2c4bf6936a0" providerId="LiveId" clId="{E9B4C3F4-D08F-4790-931B-AE787F1ECA7E}" dt="2021-08-28T09:31:44.010" v="12995" actId="207"/>
          <ac:spMkLst>
            <pc:docMk/>
            <pc:sldMk cId="0" sldId="435"/>
            <ac:spMk id="14" creationId="{0C6D11D7-631C-4DAA-AB24-55E370A2C94A}"/>
          </ac:spMkLst>
        </pc:spChg>
        <pc:spChg chg="add del mod">
          <ac:chgData name="He Zengyou" userId="c824b2c4bf6936a0" providerId="LiveId" clId="{E9B4C3F4-D08F-4790-931B-AE787F1ECA7E}" dt="2021-08-28T09:28:05.591" v="12945"/>
          <ac:spMkLst>
            <pc:docMk/>
            <pc:sldMk cId="0" sldId="435"/>
            <ac:spMk id="15" creationId="{6AC3428F-CE69-440D-A10D-A9A46EBB1503}"/>
          </ac:spMkLst>
        </pc:spChg>
        <pc:spChg chg="mod">
          <ac:chgData name="He Zengyou" userId="c824b2c4bf6936a0" providerId="LiveId" clId="{E9B4C3F4-D08F-4790-931B-AE787F1ECA7E}" dt="2021-08-28T09:01:42.962" v="12798" actId="14100"/>
          <ac:spMkLst>
            <pc:docMk/>
            <pc:sldMk cId="0" sldId="435"/>
            <ac:spMk id="16" creationId="{250C05A5-69EF-4C18-9737-EEA371EDC33C}"/>
          </ac:spMkLst>
        </pc:spChg>
        <pc:spChg chg="del">
          <ac:chgData name="He Zengyou" userId="c824b2c4bf6936a0" providerId="LiveId" clId="{E9B4C3F4-D08F-4790-931B-AE787F1ECA7E}" dt="2021-08-28T09:00:49.192" v="12780" actId="478"/>
          <ac:spMkLst>
            <pc:docMk/>
            <pc:sldMk cId="0" sldId="435"/>
            <ac:spMk id="17" creationId="{701A746E-F2EF-4A64-9C52-415F65E83666}"/>
          </ac:spMkLst>
        </pc:spChg>
        <pc:spChg chg="del">
          <ac:chgData name="He Zengyou" userId="c824b2c4bf6936a0" providerId="LiveId" clId="{E9B4C3F4-D08F-4790-931B-AE787F1ECA7E}" dt="2021-08-28T09:00:49.192" v="12780" actId="478"/>
          <ac:spMkLst>
            <pc:docMk/>
            <pc:sldMk cId="0" sldId="435"/>
            <ac:spMk id="18" creationId="{780DBBD4-2A5E-4B04-98CA-554E1A31DCCA}"/>
          </ac:spMkLst>
        </pc:spChg>
        <pc:spChg chg="del">
          <ac:chgData name="He Zengyou" userId="c824b2c4bf6936a0" providerId="LiveId" clId="{E9B4C3F4-D08F-4790-931B-AE787F1ECA7E}" dt="2021-08-28T09:00:49.192" v="12780" actId="478"/>
          <ac:spMkLst>
            <pc:docMk/>
            <pc:sldMk cId="0" sldId="435"/>
            <ac:spMk id="19" creationId="{5B25830A-9104-4C6E-A8B3-3F9067349B3F}"/>
          </ac:spMkLst>
        </pc:spChg>
        <pc:spChg chg="del">
          <ac:chgData name="He Zengyou" userId="c824b2c4bf6936a0" providerId="LiveId" clId="{E9B4C3F4-D08F-4790-931B-AE787F1ECA7E}" dt="2021-08-28T09:00:49.192" v="12780" actId="478"/>
          <ac:spMkLst>
            <pc:docMk/>
            <pc:sldMk cId="0" sldId="435"/>
            <ac:spMk id="22" creationId="{71007AE4-8AE0-4BE0-A9A9-E6C4062AA183}"/>
          </ac:spMkLst>
        </pc:spChg>
        <pc:spChg chg="mod">
          <ac:chgData name="He Zengyou" userId="c824b2c4bf6936a0" providerId="LiveId" clId="{E9B4C3F4-D08F-4790-931B-AE787F1ECA7E}" dt="2021-08-28T09:01:00.779" v="12781"/>
          <ac:spMkLst>
            <pc:docMk/>
            <pc:sldMk cId="0" sldId="435"/>
            <ac:spMk id="73729" creationId="{00000000-0000-0000-0000-000000000000}"/>
          </ac:spMkLst>
        </pc:spChg>
        <pc:picChg chg="add mod">
          <ac:chgData name="He Zengyou" userId="c824b2c4bf6936a0" providerId="LiveId" clId="{E9B4C3F4-D08F-4790-931B-AE787F1ECA7E}" dt="2021-08-28T09:25:41.401" v="12876" actId="1035"/>
          <ac:picMkLst>
            <pc:docMk/>
            <pc:sldMk cId="0" sldId="435"/>
            <ac:picMk id="3" creationId="{19149367-534E-4A56-9DD2-0BA25D0D1EC7}"/>
          </ac:picMkLst>
        </pc:picChg>
        <pc:picChg chg="del">
          <ac:chgData name="He Zengyou" userId="c824b2c4bf6936a0" providerId="LiveId" clId="{E9B4C3F4-D08F-4790-931B-AE787F1ECA7E}" dt="2021-08-28T09:00:49.192" v="12780" actId="478"/>
          <ac:picMkLst>
            <pc:docMk/>
            <pc:sldMk cId="0" sldId="435"/>
            <ac:picMk id="5" creationId="{BC02DB56-7E65-4227-AF47-5FF02C26829C}"/>
          </ac:picMkLst>
        </pc:picChg>
      </pc:sldChg>
      <pc:sldChg chg="addSp modSp mod modAnim">
        <pc:chgData name="He Zengyou" userId="c824b2c4bf6936a0" providerId="LiveId" clId="{E9B4C3F4-D08F-4790-931B-AE787F1ECA7E}" dt="2021-08-25T02:45:45.406" v="1711" actId="1036"/>
        <pc:sldMkLst>
          <pc:docMk/>
          <pc:sldMk cId="0" sldId="438"/>
        </pc:sldMkLst>
        <pc:spChg chg="mod">
          <ac:chgData name="He Zengyou" userId="c824b2c4bf6936a0" providerId="LiveId" clId="{E9B4C3F4-D08F-4790-931B-AE787F1ECA7E}" dt="2021-08-25T02:34:35.341" v="1479" actId="14100"/>
          <ac:spMkLst>
            <pc:docMk/>
            <pc:sldMk cId="0" sldId="438"/>
            <ac:spMk id="4" creationId="{66F759DB-9D15-4146-AB91-A1186B3A87C2}"/>
          </ac:spMkLst>
        </pc:spChg>
        <pc:spChg chg="add mod">
          <ac:chgData name="He Zengyou" userId="c824b2c4bf6936a0" providerId="LiveId" clId="{E9B4C3F4-D08F-4790-931B-AE787F1ECA7E}" dt="2021-08-25T02:40:14.554" v="1522" actId="255"/>
          <ac:spMkLst>
            <pc:docMk/>
            <pc:sldMk cId="0" sldId="438"/>
            <ac:spMk id="5" creationId="{96EF3D6E-973D-44B6-A6CE-E455E1A374AD}"/>
          </ac:spMkLst>
        </pc:spChg>
        <pc:spChg chg="add mod">
          <ac:chgData name="He Zengyou" userId="c824b2c4bf6936a0" providerId="LiveId" clId="{E9B4C3F4-D08F-4790-931B-AE787F1ECA7E}" dt="2021-08-25T02:45:45.406" v="1711" actId="1036"/>
          <ac:spMkLst>
            <pc:docMk/>
            <pc:sldMk cId="0" sldId="438"/>
            <ac:spMk id="6" creationId="{EF652E94-C6BF-4BC7-9B01-3F6A562CC267}"/>
          </ac:spMkLst>
        </pc:spChg>
        <pc:spChg chg="add mod">
          <ac:chgData name="He Zengyou" userId="c824b2c4bf6936a0" providerId="LiveId" clId="{E9B4C3F4-D08F-4790-931B-AE787F1ECA7E}" dt="2021-08-25T02:45:45.406" v="1711" actId="1036"/>
          <ac:spMkLst>
            <pc:docMk/>
            <pc:sldMk cId="0" sldId="438"/>
            <ac:spMk id="7" creationId="{7B8C0803-6E63-407B-8F23-FD4E97D52383}"/>
          </ac:spMkLst>
        </pc:spChg>
        <pc:spChg chg="mod">
          <ac:chgData name="He Zengyou" userId="c824b2c4bf6936a0" providerId="LiveId" clId="{E9B4C3F4-D08F-4790-931B-AE787F1ECA7E}" dt="2021-08-25T02:32:21" v="1391" actId="20577"/>
          <ac:spMkLst>
            <pc:docMk/>
            <pc:sldMk cId="0" sldId="438"/>
            <ac:spMk id="20481" creationId="{00000000-0000-0000-0000-000000000000}"/>
          </ac:spMkLst>
        </pc:spChg>
      </pc:sldChg>
      <pc:sldChg chg="modSp mod">
        <pc:chgData name="He Zengyou" userId="c824b2c4bf6936a0" providerId="LiveId" clId="{E9B4C3F4-D08F-4790-931B-AE787F1ECA7E}" dt="2021-08-24T23:19:16.518" v="41" actId="207"/>
        <pc:sldMkLst>
          <pc:docMk/>
          <pc:sldMk cId="0" sldId="469"/>
        </pc:sldMkLst>
        <pc:spChg chg="mod">
          <ac:chgData name="He Zengyou" userId="c824b2c4bf6936a0" providerId="LiveId" clId="{E9B4C3F4-D08F-4790-931B-AE787F1ECA7E}" dt="2021-08-24T23:19:16.518" v="41" actId="207"/>
          <ac:spMkLst>
            <pc:docMk/>
            <pc:sldMk cId="0" sldId="469"/>
            <ac:spMk id="3" creationId="{1C5D2E62-D747-4D26-BCBE-AF848B0AF348}"/>
          </ac:spMkLst>
        </pc:spChg>
      </pc:sldChg>
      <pc:sldChg chg="addSp modSp mod modAnim">
        <pc:chgData name="He Zengyou" userId="c824b2c4bf6936a0" providerId="LiveId" clId="{E9B4C3F4-D08F-4790-931B-AE787F1ECA7E}" dt="2021-08-25T02:26:30.146" v="1360"/>
        <pc:sldMkLst>
          <pc:docMk/>
          <pc:sldMk cId="0" sldId="470"/>
        </pc:sldMkLst>
        <pc:spChg chg="mod">
          <ac:chgData name="He Zengyou" userId="c824b2c4bf6936a0" providerId="LiveId" clId="{E9B4C3F4-D08F-4790-931B-AE787F1ECA7E}" dt="2021-08-25T02:26:04.383" v="1349" actId="1036"/>
          <ac:spMkLst>
            <pc:docMk/>
            <pc:sldMk cId="0" sldId="470"/>
            <ac:spMk id="12" creationId="{2B97CD3E-3CB3-4E0E-B9AF-BAA2BCCBCFD9}"/>
          </ac:spMkLst>
        </pc:spChg>
        <pc:spChg chg="mod">
          <ac:chgData name="He Zengyou" userId="c824b2c4bf6936a0" providerId="LiveId" clId="{E9B4C3F4-D08F-4790-931B-AE787F1ECA7E}" dt="2021-08-25T02:25:20.220" v="1338" actId="2711"/>
          <ac:spMkLst>
            <pc:docMk/>
            <pc:sldMk cId="0" sldId="470"/>
            <ac:spMk id="19457" creationId="{00000000-0000-0000-0000-000000000000}"/>
          </ac:spMkLst>
        </pc:spChg>
        <pc:picChg chg="add mod">
          <ac:chgData name="He Zengyou" userId="c824b2c4bf6936a0" providerId="LiveId" clId="{E9B4C3F4-D08F-4790-931B-AE787F1ECA7E}" dt="2021-08-25T02:26:08.084" v="1355" actId="1035"/>
          <ac:picMkLst>
            <pc:docMk/>
            <pc:sldMk cId="0" sldId="470"/>
            <ac:picMk id="3" creationId="{063CC00B-BEFD-4A6A-B889-8DAD343C70BB}"/>
          </ac:picMkLst>
        </pc:picChg>
      </pc:sldChg>
      <pc:sldChg chg="addSp delSp modSp mod delAnim modAnim">
        <pc:chgData name="He Zengyou" userId="c824b2c4bf6936a0" providerId="LiveId" clId="{E9B4C3F4-D08F-4790-931B-AE787F1ECA7E}" dt="2021-08-25T08:29:34.459" v="2344" actId="14100"/>
        <pc:sldMkLst>
          <pc:docMk/>
          <pc:sldMk cId="0" sldId="471"/>
        </pc:sldMkLst>
        <pc:spChg chg="add del mod">
          <ac:chgData name="He Zengyou" userId="c824b2c4bf6936a0" providerId="LiveId" clId="{E9B4C3F4-D08F-4790-931B-AE787F1ECA7E}" dt="2021-08-25T08:15:29.067" v="2200" actId="478"/>
          <ac:spMkLst>
            <pc:docMk/>
            <pc:sldMk cId="0" sldId="471"/>
            <ac:spMk id="3" creationId="{5A6C77EA-9B26-4AB1-B88A-EE0C1BE12CC0}"/>
          </ac:spMkLst>
        </pc:spChg>
        <pc:spChg chg="add mod">
          <ac:chgData name="He Zengyou" userId="c824b2c4bf6936a0" providerId="LiveId" clId="{E9B4C3F4-D08F-4790-931B-AE787F1ECA7E}" dt="2021-08-25T08:29:34.459" v="2344" actId="14100"/>
          <ac:spMkLst>
            <pc:docMk/>
            <pc:sldMk cId="0" sldId="471"/>
            <ac:spMk id="6" creationId="{5E19D9DB-E7A3-454D-A611-17B198651E43}"/>
          </ac:spMkLst>
        </pc:spChg>
        <pc:spChg chg="del">
          <ac:chgData name="He Zengyou" userId="c824b2c4bf6936a0" providerId="LiveId" clId="{E9B4C3F4-D08F-4790-931B-AE787F1ECA7E}" dt="2021-08-25T08:15:26.957" v="2199" actId="478"/>
          <ac:spMkLst>
            <pc:docMk/>
            <pc:sldMk cId="0" sldId="471"/>
            <ac:spMk id="27" creationId="{9CC7312D-9A56-4E8A-A1A9-4E1BFC960694}"/>
          </ac:spMkLst>
        </pc:spChg>
        <pc:spChg chg="mod">
          <ac:chgData name="He Zengyou" userId="c824b2c4bf6936a0" providerId="LiveId" clId="{E9B4C3F4-D08F-4790-931B-AE787F1ECA7E}" dt="2021-08-25T08:15:21.496" v="2198"/>
          <ac:spMkLst>
            <pc:docMk/>
            <pc:sldMk cId="0" sldId="471"/>
            <ac:spMk id="22529" creationId="{00000000-0000-0000-0000-000000000000}"/>
          </ac:spMkLst>
        </pc:spChg>
      </pc:sldChg>
      <pc:sldChg chg="addSp delSp modSp mod delAnim modAnim">
        <pc:chgData name="He Zengyou" userId="c824b2c4bf6936a0" providerId="LiveId" clId="{E9B4C3F4-D08F-4790-931B-AE787F1ECA7E}" dt="2021-08-25T12:23:00.359" v="3957" actId="20577"/>
        <pc:sldMkLst>
          <pc:docMk/>
          <pc:sldMk cId="0" sldId="472"/>
        </pc:sldMkLst>
        <pc:spChg chg="add del mod">
          <ac:chgData name="He Zengyou" userId="c824b2c4bf6936a0" providerId="LiveId" clId="{E9B4C3F4-D08F-4790-931B-AE787F1ECA7E}" dt="2021-08-25T12:19:16.833" v="3794" actId="478"/>
          <ac:spMkLst>
            <pc:docMk/>
            <pc:sldMk cId="0" sldId="472"/>
            <ac:spMk id="3" creationId="{D1E9EF98-DFB1-4912-9819-C94BCA06422F}"/>
          </ac:spMkLst>
        </pc:spChg>
        <pc:spChg chg="add mod">
          <ac:chgData name="He Zengyou" userId="c824b2c4bf6936a0" providerId="LiveId" clId="{E9B4C3F4-D08F-4790-931B-AE787F1ECA7E}" dt="2021-08-25T12:20:43.871" v="3848" actId="1076"/>
          <ac:spMkLst>
            <pc:docMk/>
            <pc:sldMk cId="0" sldId="472"/>
            <ac:spMk id="14" creationId="{024CC753-F0C7-4574-93BC-3F4924CC10C3}"/>
          </ac:spMkLst>
        </pc:spChg>
        <pc:spChg chg="add mod">
          <ac:chgData name="He Zengyou" userId="c824b2c4bf6936a0" providerId="LiveId" clId="{E9B4C3F4-D08F-4790-931B-AE787F1ECA7E}" dt="2021-08-25T12:21:06.334" v="3893" actId="1076"/>
          <ac:spMkLst>
            <pc:docMk/>
            <pc:sldMk cId="0" sldId="472"/>
            <ac:spMk id="15" creationId="{52C240C8-0B81-42CC-BCDB-C87F93235B66}"/>
          </ac:spMkLst>
        </pc:spChg>
        <pc:spChg chg="add mod">
          <ac:chgData name="He Zengyou" userId="c824b2c4bf6936a0" providerId="LiveId" clId="{E9B4C3F4-D08F-4790-931B-AE787F1ECA7E}" dt="2021-08-25T12:21:22.966" v="3898" actId="1076"/>
          <ac:spMkLst>
            <pc:docMk/>
            <pc:sldMk cId="0" sldId="472"/>
            <ac:spMk id="16" creationId="{CE0B763F-7856-41F5-BC5E-016704B1DC38}"/>
          </ac:spMkLst>
        </pc:spChg>
        <pc:spChg chg="add mod">
          <ac:chgData name="He Zengyou" userId="c824b2c4bf6936a0" providerId="LiveId" clId="{E9B4C3F4-D08F-4790-931B-AE787F1ECA7E}" dt="2021-08-25T12:21:31.005" v="3929" actId="1036"/>
          <ac:spMkLst>
            <pc:docMk/>
            <pc:sldMk cId="0" sldId="472"/>
            <ac:spMk id="17" creationId="{BF35E517-1D9D-45BB-B8D0-88B734714AE9}"/>
          </ac:spMkLst>
        </pc:spChg>
        <pc:spChg chg="del">
          <ac:chgData name="He Zengyou" userId="c824b2c4bf6936a0" providerId="LiveId" clId="{E9B4C3F4-D08F-4790-931B-AE787F1ECA7E}" dt="2021-08-25T12:19:14.330" v="3793" actId="478"/>
          <ac:spMkLst>
            <pc:docMk/>
            <pc:sldMk cId="0" sldId="472"/>
            <ac:spMk id="24" creationId="{C33B6023-15AB-47C6-B19A-26C1344501E2}"/>
          </ac:spMkLst>
        </pc:spChg>
        <pc:spChg chg="mod">
          <ac:chgData name="He Zengyou" userId="c824b2c4bf6936a0" providerId="LiveId" clId="{E9B4C3F4-D08F-4790-931B-AE787F1ECA7E}" dt="2021-08-25T12:23:00.359" v="3957" actId="20577"/>
          <ac:spMkLst>
            <pc:docMk/>
            <pc:sldMk cId="0" sldId="472"/>
            <ac:spMk id="27649" creationId="{00000000-0000-0000-0000-000000000000}"/>
          </ac:spMkLst>
        </pc:spChg>
        <pc:graphicFrameChg chg="add mod">
          <ac:chgData name="He Zengyou" userId="c824b2c4bf6936a0" providerId="LiveId" clId="{E9B4C3F4-D08F-4790-931B-AE787F1ECA7E}" dt="2021-08-25T12:19:32.802" v="3795"/>
          <ac:graphicFrameMkLst>
            <pc:docMk/>
            <pc:sldMk cId="0" sldId="472"/>
            <ac:graphicFrameMk id="6" creationId="{5EBBC4F1-AB2F-46E9-927A-272B27DEE40B}"/>
          </ac:graphicFrameMkLst>
        </pc:graphicFrameChg>
        <pc:graphicFrameChg chg="add mod">
          <ac:chgData name="He Zengyou" userId="c824b2c4bf6936a0" providerId="LiveId" clId="{E9B4C3F4-D08F-4790-931B-AE787F1ECA7E}" dt="2021-08-25T12:19:32.802" v="3795"/>
          <ac:graphicFrameMkLst>
            <pc:docMk/>
            <pc:sldMk cId="0" sldId="472"/>
            <ac:graphicFrameMk id="7" creationId="{F0D169E6-04DE-47AE-BC6A-5E453BD0DA9A}"/>
          </ac:graphicFrameMkLst>
        </pc:graphicFrameChg>
        <pc:graphicFrameChg chg="add mod">
          <ac:chgData name="He Zengyou" userId="c824b2c4bf6936a0" providerId="LiveId" clId="{E9B4C3F4-D08F-4790-931B-AE787F1ECA7E}" dt="2021-08-25T12:19:32.802" v="3795"/>
          <ac:graphicFrameMkLst>
            <pc:docMk/>
            <pc:sldMk cId="0" sldId="472"/>
            <ac:graphicFrameMk id="8" creationId="{48F61E2C-68D3-4979-8EA7-45D47734FBC9}"/>
          </ac:graphicFrameMkLst>
        </pc:graphicFrameChg>
        <pc:graphicFrameChg chg="add mod">
          <ac:chgData name="He Zengyou" userId="c824b2c4bf6936a0" providerId="LiveId" clId="{E9B4C3F4-D08F-4790-931B-AE787F1ECA7E}" dt="2021-08-25T12:19:32.802" v="3795"/>
          <ac:graphicFrameMkLst>
            <pc:docMk/>
            <pc:sldMk cId="0" sldId="472"/>
            <ac:graphicFrameMk id="9" creationId="{5D8B666D-E824-4353-BD6D-B9D1F1DA5F12}"/>
          </ac:graphicFrameMkLst>
        </pc:graphicFrameChg>
        <pc:picChg chg="add del mod">
          <ac:chgData name="He Zengyou" userId="c824b2c4bf6936a0" providerId="LiveId" clId="{E9B4C3F4-D08F-4790-931B-AE787F1ECA7E}" dt="2021-08-25T12:21:16.535" v="3896" actId="478"/>
          <ac:picMkLst>
            <pc:docMk/>
            <pc:sldMk cId="0" sldId="472"/>
            <ac:picMk id="10" creationId="{D72DEA1D-3951-46E3-82B8-E90946ECC968}"/>
          </ac:picMkLst>
        </pc:picChg>
        <pc:picChg chg="add del mod">
          <ac:chgData name="He Zengyou" userId="c824b2c4bf6936a0" providerId="LiveId" clId="{E9B4C3F4-D08F-4790-931B-AE787F1ECA7E}" dt="2021-08-25T12:20:36.506" v="3845" actId="478"/>
          <ac:picMkLst>
            <pc:docMk/>
            <pc:sldMk cId="0" sldId="472"/>
            <ac:picMk id="11" creationId="{B5D0379D-6CB2-4A5E-81F8-E193670EE199}"/>
          </ac:picMkLst>
        </pc:picChg>
        <pc:picChg chg="add del mod">
          <ac:chgData name="He Zengyou" userId="c824b2c4bf6936a0" providerId="LiveId" clId="{E9B4C3F4-D08F-4790-931B-AE787F1ECA7E}" dt="2021-08-25T12:20:54.138" v="3860" actId="478"/>
          <ac:picMkLst>
            <pc:docMk/>
            <pc:sldMk cId="0" sldId="472"/>
            <ac:picMk id="12" creationId="{EA671FE6-4E37-498A-96FB-076D52B4075D}"/>
          </ac:picMkLst>
        </pc:picChg>
        <pc:picChg chg="add del mod">
          <ac:chgData name="He Zengyou" userId="c824b2c4bf6936a0" providerId="LiveId" clId="{E9B4C3F4-D08F-4790-931B-AE787F1ECA7E}" dt="2021-08-25T12:21:19.176" v="3897" actId="478"/>
          <ac:picMkLst>
            <pc:docMk/>
            <pc:sldMk cId="0" sldId="472"/>
            <ac:picMk id="13" creationId="{F6EA49A7-9BC0-4C37-9D5F-EAEA10CF3D87}"/>
          </ac:picMkLst>
        </pc:picChg>
      </pc:sldChg>
      <pc:sldChg chg="addSp delSp modSp mod delAnim modAnim">
        <pc:chgData name="He Zengyou" userId="c824b2c4bf6936a0" providerId="LiveId" clId="{E9B4C3F4-D08F-4790-931B-AE787F1ECA7E}" dt="2021-08-25T12:27:40.338" v="4195"/>
        <pc:sldMkLst>
          <pc:docMk/>
          <pc:sldMk cId="0" sldId="473"/>
        </pc:sldMkLst>
        <pc:spChg chg="add del mod">
          <ac:chgData name="He Zengyou" userId="c824b2c4bf6936a0" providerId="LiveId" clId="{E9B4C3F4-D08F-4790-931B-AE787F1ECA7E}" dt="2021-08-25T12:23:18.427" v="3960" actId="478"/>
          <ac:spMkLst>
            <pc:docMk/>
            <pc:sldMk cId="0" sldId="473"/>
            <ac:spMk id="3" creationId="{E03469D8-E29F-48DB-8C2C-D9FE154F6372}"/>
          </ac:spMkLst>
        </pc:spChg>
        <pc:spChg chg="add mod">
          <ac:chgData name="He Zengyou" userId="c824b2c4bf6936a0" providerId="LiveId" clId="{E9B4C3F4-D08F-4790-931B-AE787F1ECA7E}" dt="2021-08-25T12:25:17.148" v="4156" actId="114"/>
          <ac:spMkLst>
            <pc:docMk/>
            <pc:sldMk cId="0" sldId="473"/>
            <ac:spMk id="7" creationId="{461CE118-50B1-4D94-B4C9-10FEA4E2A638}"/>
          </ac:spMkLst>
        </pc:spChg>
        <pc:spChg chg="add mod">
          <ac:chgData name="He Zengyou" userId="c824b2c4bf6936a0" providerId="LiveId" clId="{E9B4C3F4-D08F-4790-931B-AE787F1ECA7E}" dt="2021-08-25T12:23:36.345" v="3961"/>
          <ac:spMkLst>
            <pc:docMk/>
            <pc:sldMk cId="0" sldId="473"/>
            <ac:spMk id="15" creationId="{D83FFF80-22B7-4341-AF41-C0DE9196442D}"/>
          </ac:spMkLst>
        </pc:spChg>
        <pc:spChg chg="add mod">
          <ac:chgData name="He Zengyou" userId="c824b2c4bf6936a0" providerId="LiveId" clId="{E9B4C3F4-D08F-4790-931B-AE787F1ECA7E}" dt="2021-08-25T12:23:36.345" v="3961"/>
          <ac:spMkLst>
            <pc:docMk/>
            <pc:sldMk cId="0" sldId="473"/>
            <ac:spMk id="16" creationId="{8AB498AF-2A94-437C-B87C-10601989F227}"/>
          </ac:spMkLst>
        </pc:spChg>
        <pc:spChg chg="add mod">
          <ac:chgData name="He Zengyou" userId="c824b2c4bf6936a0" providerId="LiveId" clId="{E9B4C3F4-D08F-4790-931B-AE787F1ECA7E}" dt="2021-08-25T12:23:36.345" v="3961"/>
          <ac:spMkLst>
            <pc:docMk/>
            <pc:sldMk cId="0" sldId="473"/>
            <ac:spMk id="17" creationId="{4A923557-D39A-4590-9AF5-9A16AD20C825}"/>
          </ac:spMkLst>
        </pc:spChg>
        <pc:spChg chg="add mod">
          <ac:chgData name="He Zengyou" userId="c824b2c4bf6936a0" providerId="LiveId" clId="{E9B4C3F4-D08F-4790-931B-AE787F1ECA7E}" dt="2021-08-25T12:23:36.345" v="3961"/>
          <ac:spMkLst>
            <pc:docMk/>
            <pc:sldMk cId="0" sldId="473"/>
            <ac:spMk id="20" creationId="{6EDE4076-15DB-41D6-B642-D15B1EC200CF}"/>
          </ac:spMkLst>
        </pc:spChg>
        <pc:spChg chg="add mod">
          <ac:chgData name="He Zengyou" userId="c824b2c4bf6936a0" providerId="LiveId" clId="{E9B4C3F4-D08F-4790-931B-AE787F1ECA7E}" dt="2021-08-25T12:24:38.531" v="4050" actId="20577"/>
          <ac:spMkLst>
            <pc:docMk/>
            <pc:sldMk cId="0" sldId="473"/>
            <ac:spMk id="23" creationId="{AC3B85DC-FDD8-46B9-B132-87CB320B7B8C}"/>
          </ac:spMkLst>
        </pc:spChg>
        <pc:spChg chg="del">
          <ac:chgData name="He Zengyou" userId="c824b2c4bf6936a0" providerId="LiveId" clId="{E9B4C3F4-D08F-4790-931B-AE787F1ECA7E}" dt="2021-08-25T12:23:15.247" v="3959" actId="478"/>
          <ac:spMkLst>
            <pc:docMk/>
            <pc:sldMk cId="0" sldId="473"/>
            <ac:spMk id="24" creationId="{239BD77D-9935-4B01-946D-57A19BF3FAD7}"/>
          </ac:spMkLst>
        </pc:spChg>
        <pc:spChg chg="add mod">
          <ac:chgData name="He Zengyou" userId="c824b2c4bf6936a0" providerId="LiveId" clId="{E9B4C3F4-D08F-4790-931B-AE787F1ECA7E}" dt="2021-08-25T12:24:54.718" v="4081" actId="20577"/>
          <ac:spMkLst>
            <pc:docMk/>
            <pc:sldMk cId="0" sldId="473"/>
            <ac:spMk id="25" creationId="{C2FD3CF8-F3BD-4CB7-950A-5EF92D234714}"/>
          </ac:spMkLst>
        </pc:spChg>
        <pc:spChg chg="del">
          <ac:chgData name="He Zengyou" userId="c824b2c4bf6936a0" providerId="LiveId" clId="{E9B4C3F4-D08F-4790-931B-AE787F1ECA7E}" dt="2021-08-25T12:23:15.247" v="3959" actId="478"/>
          <ac:spMkLst>
            <pc:docMk/>
            <pc:sldMk cId="0" sldId="473"/>
            <ac:spMk id="26" creationId="{2EC100FD-6BCD-4EB7-A5CF-EA7BEF47E428}"/>
          </ac:spMkLst>
        </pc:spChg>
        <pc:spChg chg="add mod">
          <ac:chgData name="He Zengyou" userId="c824b2c4bf6936a0" providerId="LiveId" clId="{E9B4C3F4-D08F-4790-931B-AE787F1ECA7E}" dt="2021-08-25T12:25:11.666" v="4155" actId="20577"/>
          <ac:spMkLst>
            <pc:docMk/>
            <pc:sldMk cId="0" sldId="473"/>
            <ac:spMk id="27" creationId="{184ADE7C-C1F3-400A-9B6B-A570F2D07940}"/>
          </ac:spMkLst>
        </pc:spChg>
        <pc:spChg chg="add mod">
          <ac:chgData name="He Zengyou" userId="c824b2c4bf6936a0" providerId="LiveId" clId="{E9B4C3F4-D08F-4790-931B-AE787F1ECA7E}" dt="2021-08-25T12:26:20.328" v="4182" actId="1076"/>
          <ac:spMkLst>
            <pc:docMk/>
            <pc:sldMk cId="0" sldId="473"/>
            <ac:spMk id="28" creationId="{D753D4FB-C083-4522-A952-73D88469600A}"/>
          </ac:spMkLst>
        </pc:spChg>
        <pc:spChg chg="mod">
          <ac:chgData name="He Zengyou" userId="c824b2c4bf6936a0" providerId="LiveId" clId="{E9B4C3F4-D08F-4790-931B-AE787F1ECA7E}" dt="2021-08-25T12:23:08.776" v="3958"/>
          <ac:spMkLst>
            <pc:docMk/>
            <pc:sldMk cId="0" sldId="473"/>
            <ac:spMk id="29703" creationId="{00000000-0000-0000-0000-000000000000}"/>
          </ac:spMkLst>
        </pc:spChg>
        <pc:graphicFrameChg chg="add mod">
          <ac:chgData name="He Zengyou" userId="c824b2c4bf6936a0" providerId="LiveId" clId="{E9B4C3F4-D08F-4790-931B-AE787F1ECA7E}" dt="2021-08-25T12:23:36.345" v="3961"/>
          <ac:graphicFrameMkLst>
            <pc:docMk/>
            <pc:sldMk cId="0" sldId="473"/>
            <ac:graphicFrameMk id="8" creationId="{41720D56-7D8F-4F19-8B03-87A7D048FF9E}"/>
          </ac:graphicFrameMkLst>
        </pc:graphicFrameChg>
        <pc:graphicFrameChg chg="add mod">
          <ac:chgData name="He Zengyou" userId="c824b2c4bf6936a0" providerId="LiveId" clId="{E9B4C3F4-D08F-4790-931B-AE787F1ECA7E}" dt="2021-08-25T12:23:36.345" v="3961"/>
          <ac:graphicFrameMkLst>
            <pc:docMk/>
            <pc:sldMk cId="0" sldId="473"/>
            <ac:graphicFrameMk id="10" creationId="{88133E31-0D7D-418A-A629-21A6C01C338A}"/>
          </ac:graphicFrameMkLst>
        </pc:graphicFrameChg>
        <pc:graphicFrameChg chg="add mod">
          <ac:chgData name="He Zengyou" userId="c824b2c4bf6936a0" providerId="LiveId" clId="{E9B4C3F4-D08F-4790-931B-AE787F1ECA7E}" dt="2021-08-25T12:23:36.345" v="3961"/>
          <ac:graphicFrameMkLst>
            <pc:docMk/>
            <pc:sldMk cId="0" sldId="473"/>
            <ac:graphicFrameMk id="11" creationId="{303DA1A3-A033-4D97-9F63-5C1B10DB7B6C}"/>
          </ac:graphicFrameMkLst>
        </pc:graphicFrameChg>
        <pc:picChg chg="add del mod">
          <ac:chgData name="He Zengyou" userId="c824b2c4bf6936a0" providerId="LiveId" clId="{E9B4C3F4-D08F-4790-931B-AE787F1ECA7E}" dt="2021-08-25T12:24:09.533" v="3962" actId="478"/>
          <ac:picMkLst>
            <pc:docMk/>
            <pc:sldMk cId="0" sldId="473"/>
            <ac:picMk id="9" creationId="{5B8961DC-5C38-4FED-9B34-0E33228C9C17}"/>
          </ac:picMkLst>
        </pc:picChg>
        <pc:picChg chg="add del mod">
          <ac:chgData name="He Zengyou" userId="c824b2c4bf6936a0" providerId="LiveId" clId="{E9B4C3F4-D08F-4790-931B-AE787F1ECA7E}" dt="2021-08-25T12:24:57.493" v="4082" actId="478"/>
          <ac:picMkLst>
            <pc:docMk/>
            <pc:sldMk cId="0" sldId="473"/>
            <ac:picMk id="12" creationId="{4A9AE179-6BCA-4D05-B058-CF693C152E00}"/>
          </ac:picMkLst>
        </pc:picChg>
        <pc:picChg chg="add del mod">
          <ac:chgData name="He Zengyou" userId="c824b2c4bf6936a0" providerId="LiveId" clId="{E9B4C3F4-D08F-4790-931B-AE787F1ECA7E}" dt="2021-08-25T12:24:45.539" v="4051" actId="478"/>
          <ac:picMkLst>
            <pc:docMk/>
            <pc:sldMk cId="0" sldId="473"/>
            <ac:picMk id="13" creationId="{2FF0456A-7248-4680-8921-27C96B767B88}"/>
          </ac:picMkLst>
        </pc:picChg>
        <pc:picChg chg="add mod">
          <ac:chgData name="He Zengyou" userId="c824b2c4bf6936a0" providerId="LiveId" clId="{E9B4C3F4-D08F-4790-931B-AE787F1ECA7E}" dt="2021-08-25T12:23:36.345" v="3961"/>
          <ac:picMkLst>
            <pc:docMk/>
            <pc:sldMk cId="0" sldId="473"/>
            <ac:picMk id="14" creationId="{5D942D78-4615-4732-A7E7-2813C0ABF3AE}"/>
          </ac:picMkLst>
        </pc:picChg>
        <pc:picChg chg="add del mod">
          <ac:chgData name="He Zengyou" userId="c824b2c4bf6936a0" providerId="LiveId" clId="{E9B4C3F4-D08F-4790-931B-AE787F1ECA7E}" dt="2021-08-25T12:26:05.604" v="4179" actId="478"/>
          <ac:picMkLst>
            <pc:docMk/>
            <pc:sldMk cId="0" sldId="473"/>
            <ac:picMk id="18" creationId="{278BB711-C5F1-431B-BCB1-360CB3CBB8F2}"/>
          </ac:picMkLst>
        </pc:picChg>
        <pc:picChg chg="add mod">
          <ac:chgData name="He Zengyou" userId="c824b2c4bf6936a0" providerId="LiveId" clId="{E9B4C3F4-D08F-4790-931B-AE787F1ECA7E}" dt="2021-08-25T12:23:36.345" v="3961"/>
          <ac:picMkLst>
            <pc:docMk/>
            <pc:sldMk cId="0" sldId="473"/>
            <ac:picMk id="19" creationId="{3CB339AC-E435-4181-9AAE-F0F5AF732301}"/>
          </ac:picMkLst>
        </pc:picChg>
        <pc:picChg chg="add mod">
          <ac:chgData name="He Zengyou" userId="c824b2c4bf6936a0" providerId="LiveId" clId="{E9B4C3F4-D08F-4790-931B-AE787F1ECA7E}" dt="2021-08-25T12:23:36.345" v="3961"/>
          <ac:picMkLst>
            <pc:docMk/>
            <pc:sldMk cId="0" sldId="473"/>
            <ac:picMk id="21" creationId="{5289CCF9-A8FA-4DBC-ADBE-82AEC38F9887}"/>
          </ac:picMkLst>
        </pc:picChg>
        <pc:picChg chg="add mod">
          <ac:chgData name="He Zengyou" userId="c824b2c4bf6936a0" providerId="LiveId" clId="{E9B4C3F4-D08F-4790-931B-AE787F1ECA7E}" dt="2021-08-25T12:23:36.345" v="3961"/>
          <ac:picMkLst>
            <pc:docMk/>
            <pc:sldMk cId="0" sldId="473"/>
            <ac:picMk id="22" creationId="{41458AE8-AC74-43EA-A708-C5F73420AAC8}"/>
          </ac:picMkLst>
        </pc:picChg>
      </pc:sldChg>
      <pc:sldChg chg="addSp delSp modSp mod delAnim modAnim">
        <pc:chgData name="He Zengyou" userId="c824b2c4bf6936a0" providerId="LiveId" clId="{E9B4C3F4-D08F-4790-931B-AE787F1ECA7E}" dt="2021-08-25T12:38:06.611" v="4484" actId="207"/>
        <pc:sldMkLst>
          <pc:docMk/>
          <pc:sldMk cId="0" sldId="474"/>
        </pc:sldMkLst>
        <pc:spChg chg="add del mod">
          <ac:chgData name="He Zengyou" userId="c824b2c4bf6936a0" providerId="LiveId" clId="{E9B4C3F4-D08F-4790-931B-AE787F1ECA7E}" dt="2021-08-25T12:34:20.144" v="4253" actId="478"/>
          <ac:spMkLst>
            <pc:docMk/>
            <pc:sldMk cId="0" sldId="474"/>
            <ac:spMk id="3" creationId="{517240E0-40DE-482C-96DE-24D8EEA2DAB4}"/>
          </ac:spMkLst>
        </pc:spChg>
        <pc:spChg chg="add mod">
          <ac:chgData name="He Zengyou" userId="c824b2c4bf6936a0" providerId="LiveId" clId="{E9B4C3F4-D08F-4790-931B-AE787F1ECA7E}" dt="2021-08-25T12:38:06.611" v="4484" actId="207"/>
          <ac:spMkLst>
            <pc:docMk/>
            <pc:sldMk cId="0" sldId="474"/>
            <ac:spMk id="8" creationId="{BA44D9E6-46B3-4396-94B9-CFA2DCEC05BD}"/>
          </ac:spMkLst>
        </pc:spChg>
        <pc:spChg chg="del">
          <ac:chgData name="He Zengyou" userId="c824b2c4bf6936a0" providerId="LiveId" clId="{E9B4C3F4-D08F-4790-931B-AE787F1ECA7E}" dt="2021-08-25T12:34:12.952" v="4252" actId="478"/>
          <ac:spMkLst>
            <pc:docMk/>
            <pc:sldMk cId="0" sldId="474"/>
            <ac:spMk id="24" creationId="{5750A900-ABF3-4358-B3AF-3D1BF251E35D}"/>
          </ac:spMkLst>
        </pc:spChg>
        <pc:spChg chg="mod">
          <ac:chgData name="He Zengyou" userId="c824b2c4bf6936a0" providerId="LiveId" clId="{E9B4C3F4-D08F-4790-931B-AE787F1ECA7E}" dt="2021-08-25T12:34:35.380" v="4265" actId="20577"/>
          <ac:spMkLst>
            <pc:docMk/>
            <pc:sldMk cId="0" sldId="474"/>
            <ac:spMk id="31745" creationId="{00000000-0000-0000-0000-000000000000}"/>
          </ac:spMkLst>
        </pc:spChg>
        <pc:picChg chg="add mod">
          <ac:chgData name="He Zengyou" userId="c824b2c4bf6936a0" providerId="LiveId" clId="{E9B4C3F4-D08F-4790-931B-AE787F1ECA7E}" dt="2021-08-25T12:35:59.475" v="4285" actId="1035"/>
          <ac:picMkLst>
            <pc:docMk/>
            <pc:sldMk cId="0" sldId="474"/>
            <ac:picMk id="6" creationId="{9B9E8DB6-FABB-4947-9BEC-AA10C496E75F}"/>
          </ac:picMkLst>
        </pc:picChg>
        <pc:picChg chg="add mod">
          <ac:chgData name="He Zengyou" userId="c824b2c4bf6936a0" providerId="LiveId" clId="{E9B4C3F4-D08F-4790-931B-AE787F1ECA7E}" dt="2021-08-25T12:36:02.210" v="4291" actId="1035"/>
          <ac:picMkLst>
            <pc:docMk/>
            <pc:sldMk cId="0" sldId="474"/>
            <ac:picMk id="7" creationId="{B9709914-33B8-4227-91A0-351164A9261B}"/>
          </ac:picMkLst>
        </pc:picChg>
      </pc:sldChg>
      <pc:sldChg chg="addSp delSp modSp mod delAnim modAnim">
        <pc:chgData name="He Zengyou" userId="c824b2c4bf6936a0" providerId="LiveId" clId="{E9B4C3F4-D08F-4790-931B-AE787F1ECA7E}" dt="2021-08-25T13:12:01.926" v="4927"/>
        <pc:sldMkLst>
          <pc:docMk/>
          <pc:sldMk cId="0" sldId="475"/>
        </pc:sldMkLst>
        <pc:spChg chg="add del mod">
          <ac:chgData name="He Zengyou" userId="c824b2c4bf6936a0" providerId="LiveId" clId="{E9B4C3F4-D08F-4790-931B-AE787F1ECA7E}" dt="2021-08-25T13:02:28.559" v="4511" actId="478"/>
          <ac:spMkLst>
            <pc:docMk/>
            <pc:sldMk cId="0" sldId="475"/>
            <ac:spMk id="3" creationId="{F1D96E9B-A75C-44D3-A625-F6AFD9DAE963}"/>
          </ac:spMkLst>
        </pc:spChg>
        <pc:spChg chg="add mod">
          <ac:chgData name="He Zengyou" userId="c824b2c4bf6936a0" providerId="LiveId" clId="{E9B4C3F4-D08F-4790-931B-AE787F1ECA7E}" dt="2021-08-25T13:07:44.355" v="4782" actId="20577"/>
          <ac:spMkLst>
            <pc:docMk/>
            <pc:sldMk cId="0" sldId="475"/>
            <ac:spMk id="6" creationId="{B8592D65-CDAD-4BAE-9EA9-B83902C7117A}"/>
          </ac:spMkLst>
        </pc:spChg>
        <pc:spChg chg="add mod">
          <ac:chgData name="He Zengyou" userId="c824b2c4bf6936a0" providerId="LiveId" clId="{E9B4C3F4-D08F-4790-931B-AE787F1ECA7E}" dt="2021-08-25T13:11:00.068" v="4919" actId="207"/>
          <ac:spMkLst>
            <pc:docMk/>
            <pc:sldMk cId="0" sldId="475"/>
            <ac:spMk id="7" creationId="{633C17E9-AAD4-4E86-BFE5-F6B16531146E}"/>
          </ac:spMkLst>
        </pc:spChg>
        <pc:spChg chg="del">
          <ac:chgData name="He Zengyou" userId="c824b2c4bf6936a0" providerId="LiveId" clId="{E9B4C3F4-D08F-4790-931B-AE787F1ECA7E}" dt="2021-08-25T13:02:24.531" v="4510" actId="478"/>
          <ac:spMkLst>
            <pc:docMk/>
            <pc:sldMk cId="0" sldId="475"/>
            <ac:spMk id="22" creationId="{B40A789C-57FA-4CBB-9148-FE4C1DA1508F}"/>
          </ac:spMkLst>
        </pc:spChg>
        <pc:spChg chg="mod">
          <ac:chgData name="He Zengyou" userId="c824b2c4bf6936a0" providerId="LiveId" clId="{E9B4C3F4-D08F-4790-931B-AE787F1ECA7E}" dt="2021-08-25T13:04:29.454" v="4664" actId="20577"/>
          <ac:spMkLst>
            <pc:docMk/>
            <pc:sldMk cId="0" sldId="475"/>
            <ac:spMk id="33793" creationId="{00000000-0000-0000-0000-000000000000}"/>
          </ac:spMkLst>
        </pc:spChg>
      </pc:sldChg>
      <pc:sldChg chg="addSp delSp modSp mod delAnim modAnim">
        <pc:chgData name="He Zengyou" userId="c824b2c4bf6936a0" providerId="LiveId" clId="{E9B4C3F4-D08F-4790-931B-AE787F1ECA7E}" dt="2021-08-26T00:28:14.193" v="5693" actId="1036"/>
        <pc:sldMkLst>
          <pc:docMk/>
          <pc:sldMk cId="0" sldId="476"/>
        </pc:sldMkLst>
        <pc:spChg chg="add del mod">
          <ac:chgData name="He Zengyou" userId="c824b2c4bf6936a0" providerId="LiveId" clId="{E9B4C3F4-D08F-4790-931B-AE787F1ECA7E}" dt="2021-08-26T00:14:09.487" v="5424" actId="478"/>
          <ac:spMkLst>
            <pc:docMk/>
            <pc:sldMk cId="0" sldId="476"/>
            <ac:spMk id="3" creationId="{98F1A2A7-B4B1-4005-ABF8-8CA620C30934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4" creationId="{C061B3B3-08CC-476F-938A-33EA9877A9A5}"/>
          </ac:spMkLst>
        </pc:spChg>
        <pc:spChg chg="del">
          <ac:chgData name="He Zengyou" userId="c824b2c4bf6936a0" providerId="LiveId" clId="{E9B4C3F4-D08F-4790-931B-AE787F1ECA7E}" dt="2021-08-26T00:14:06.560" v="5423" actId="478"/>
          <ac:spMkLst>
            <pc:docMk/>
            <pc:sldMk cId="0" sldId="476"/>
            <ac:spMk id="5" creationId="{05177644-E894-4F85-9BF1-EB845A685FE0}"/>
          </ac:spMkLst>
        </pc:spChg>
        <pc:spChg chg="del">
          <ac:chgData name="He Zengyou" userId="c824b2c4bf6936a0" providerId="LiveId" clId="{E9B4C3F4-D08F-4790-931B-AE787F1ECA7E}" dt="2021-08-26T00:14:06.560" v="5423" actId="478"/>
          <ac:spMkLst>
            <pc:docMk/>
            <pc:sldMk cId="0" sldId="476"/>
            <ac:spMk id="12" creationId="{7CE98DC2-49DF-40F6-8728-56588DC56DEB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14" creationId="{CBA234B6-8C67-486B-9BF4-643647957650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15" creationId="{9A0D60E8-26BD-4328-8816-70F92CE64380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16" creationId="{6DF2D9F6-E068-4AA9-BE9C-B4AA630A91CF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17" creationId="{B611AA4F-7C23-46B2-B26B-B3276BF3E0E8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18" creationId="{AA9364E7-64CB-4081-904A-5B80FB99C1E8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19" creationId="{E277A30D-2D15-49D5-A496-A99BAF273BBB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20" creationId="{F3CA03AC-50D2-4AAC-A990-D03E9D077328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21" creationId="{E8113E22-405A-4E3F-B6CB-C858ADEDA6D2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22" creationId="{627F563A-E5C0-4EEC-A11E-3146335331B9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23" creationId="{1F3B299B-DBE1-4BA3-8806-B9240A4FA61C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24" creationId="{DD3D8FA8-4062-446D-B21A-66FA1DD2FD3E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25" creationId="{B22219A8-DAD4-408A-BDD2-625A92090109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26" creationId="{10D8D2FC-79AD-4A58-92C0-4B8B06EBA98F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27" creationId="{BCAADEFB-4A0C-4F76-B45C-7458400CA787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28" creationId="{7DF29179-5877-46A7-8987-C6E5DEC9E167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29" creationId="{80981D13-AB59-4CCF-82EA-B616F9B012D8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30" creationId="{A2873C41-BCE2-4A2B-893B-A869620AD072}"/>
          </ac:spMkLst>
        </pc:spChg>
        <pc:spChg chg="add mod">
          <ac:chgData name="He Zengyou" userId="c824b2c4bf6936a0" providerId="LiveId" clId="{E9B4C3F4-D08F-4790-931B-AE787F1ECA7E}" dt="2021-08-26T00:28:04.856" v="5680" actId="14100"/>
          <ac:spMkLst>
            <pc:docMk/>
            <pc:sldMk cId="0" sldId="476"/>
            <ac:spMk id="44" creationId="{DD7FEDE5-9315-4298-92CE-14CD40540F94}"/>
          </ac:spMkLst>
        </pc:spChg>
        <pc:spChg chg="add mod">
          <ac:chgData name="He Zengyou" userId="c824b2c4bf6936a0" providerId="LiveId" clId="{E9B4C3F4-D08F-4790-931B-AE787F1ECA7E}" dt="2021-08-26T00:28:14.193" v="5693" actId="1036"/>
          <ac:spMkLst>
            <pc:docMk/>
            <pc:sldMk cId="0" sldId="476"/>
            <ac:spMk id="46" creationId="{76600A94-CAC7-44DB-9AF4-6EF42B1DF043}"/>
          </ac:spMkLst>
        </pc:spChg>
        <pc:spChg chg="add mod">
          <ac:chgData name="He Zengyou" userId="c824b2c4bf6936a0" providerId="LiveId" clId="{E9B4C3F4-D08F-4790-931B-AE787F1ECA7E}" dt="2021-08-26T00:28:10.422" v="5686" actId="1036"/>
          <ac:spMkLst>
            <pc:docMk/>
            <pc:sldMk cId="0" sldId="476"/>
            <ac:spMk id="48" creationId="{2E15DAE0-F6BF-42E5-925B-B4F92A86751A}"/>
          </ac:spMkLst>
        </pc:spChg>
        <pc:spChg chg="add del">
          <ac:chgData name="He Zengyou" userId="c824b2c4bf6936a0" providerId="LiveId" clId="{E9B4C3F4-D08F-4790-931B-AE787F1ECA7E}" dt="2021-08-26T00:25:00.722" v="5597" actId="478"/>
          <ac:spMkLst>
            <pc:docMk/>
            <pc:sldMk cId="0" sldId="476"/>
            <ac:spMk id="49" creationId="{3DFBD9C6-65A0-423B-B65D-5247E91F0C89}"/>
          </ac:spMkLst>
        </pc:spChg>
        <pc:spChg chg="add mod">
          <ac:chgData name="He Zengyou" userId="c824b2c4bf6936a0" providerId="LiveId" clId="{E9B4C3F4-D08F-4790-931B-AE787F1ECA7E}" dt="2021-08-26T00:28:10.422" v="5686" actId="1036"/>
          <ac:spMkLst>
            <pc:docMk/>
            <pc:sldMk cId="0" sldId="476"/>
            <ac:spMk id="52" creationId="{DC8DA1D2-7C1F-40F0-87BD-912CA29567F2}"/>
          </ac:spMkLst>
        </pc:spChg>
        <pc:spChg chg="del">
          <ac:chgData name="He Zengyou" userId="c824b2c4bf6936a0" providerId="LiveId" clId="{E9B4C3F4-D08F-4790-931B-AE787F1ECA7E}" dt="2021-08-26T00:14:03.405" v="5422" actId="478"/>
          <ac:spMkLst>
            <pc:docMk/>
            <pc:sldMk cId="0" sldId="476"/>
            <ac:spMk id="74" creationId="{1C307B7D-FA59-40B0-A175-B11A50B032DC}"/>
          </ac:spMkLst>
        </pc:spChg>
        <pc:spChg chg="mod">
          <ac:chgData name="He Zengyou" userId="c824b2c4bf6936a0" providerId="LiveId" clId="{E9B4C3F4-D08F-4790-931B-AE787F1ECA7E}" dt="2021-08-26T00:18:09.475" v="5458" actId="20577"/>
          <ac:spMkLst>
            <pc:docMk/>
            <pc:sldMk cId="0" sldId="476"/>
            <ac:spMk id="34817" creationId="{00000000-0000-0000-0000-000000000000}"/>
          </ac:spMkLst>
        </pc:spChg>
        <pc:cxnChg chg="del mod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7" creationId="{8DF7E925-6485-4648-8908-7AB58C879DB5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34" creationId="{D2046811-E886-47E2-9C2C-DC6992C50E91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37" creationId="{A53F1E1A-2AF1-422D-852E-228B883A5A07}"/>
          </ac:cxnSpMkLst>
        </pc:cxnChg>
        <pc:cxnChg chg="del mod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38" creationId="{D32330C8-B3F6-449F-9888-B591AF9AE9F1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45" creationId="{1F80DFDB-C03E-445F-9206-D3CB3E108783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47" creationId="{D5CB2873-9E0D-423C-87E0-72AA241811F3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50" creationId="{B1E5AB2C-59E9-4AAF-9577-B1F09EA32785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51" creationId="{F9D04C25-0C92-43CC-AB31-9F08540BB448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54" creationId="{2D864B2E-1C7D-41A2-8276-2C5AFFEE3981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55" creationId="{89653DBD-0EB9-45C4-B6FD-F7F3DEACCF95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57" creationId="{8F6142BB-A45B-4C2E-889B-33B5FF434C4F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58" creationId="{5A059D9D-28DB-4FFA-9B29-B911BD38101C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62" creationId="{8AD4675D-B3CC-4A3A-A28B-973CEE0BAC60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63" creationId="{042487C5-6F5D-42FB-943F-63399559DD76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65" creationId="{2A3D9D20-0D97-44FC-9FBF-966EBCCEE629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67" creationId="{976C921B-347E-4546-A14B-6E9BE05F409B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70" creationId="{229EB337-1AFF-4743-A55A-DACA4E6CC03A}"/>
          </ac:cxnSpMkLst>
        </pc:cxnChg>
        <pc:cxnChg chg="del">
          <ac:chgData name="He Zengyou" userId="c824b2c4bf6936a0" providerId="LiveId" clId="{E9B4C3F4-D08F-4790-931B-AE787F1ECA7E}" dt="2021-08-26T00:14:03.405" v="5422" actId="478"/>
          <ac:cxnSpMkLst>
            <pc:docMk/>
            <pc:sldMk cId="0" sldId="476"/>
            <ac:cxnSpMk id="71" creationId="{EB137BEF-3806-4F74-A282-05B7384CF2F8}"/>
          </ac:cxnSpMkLst>
        </pc:cxnChg>
      </pc:sldChg>
      <pc:sldChg chg="addSp delSp modSp mod delAnim modAnim modNotesTx">
        <pc:chgData name="He Zengyou" userId="c824b2c4bf6936a0" providerId="LiveId" clId="{E9B4C3F4-D08F-4790-931B-AE787F1ECA7E}" dt="2021-08-28T08:22:22.753" v="12549" actId="14100"/>
        <pc:sldMkLst>
          <pc:docMk/>
          <pc:sldMk cId="0" sldId="477"/>
        </pc:sldMkLst>
        <pc:spChg chg="add mod">
          <ac:chgData name="He Zengyou" userId="c824b2c4bf6936a0" providerId="LiveId" clId="{E9B4C3F4-D08F-4790-931B-AE787F1ECA7E}" dt="2021-08-28T07:39:36.372" v="12021" actId="20577"/>
          <ac:spMkLst>
            <pc:docMk/>
            <pc:sldMk cId="0" sldId="477"/>
            <ac:spMk id="10" creationId="{78CF7069-66A9-4D51-8E73-AC553F69A7FE}"/>
          </ac:spMkLst>
        </pc:spChg>
        <pc:spChg chg="add mod">
          <ac:chgData name="He Zengyou" userId="c824b2c4bf6936a0" providerId="LiveId" clId="{E9B4C3F4-D08F-4790-931B-AE787F1ECA7E}" dt="2021-08-28T07:50:02.353" v="12162" actId="1037"/>
          <ac:spMkLst>
            <pc:docMk/>
            <pc:sldMk cId="0" sldId="477"/>
            <ac:spMk id="11" creationId="{4CFED03B-8684-495E-9986-3C44E69D353B}"/>
          </ac:spMkLst>
        </pc:spChg>
        <pc:spChg chg="add del">
          <ac:chgData name="He Zengyou" userId="c824b2c4bf6936a0" providerId="LiveId" clId="{E9B4C3F4-D08F-4790-931B-AE787F1ECA7E}" dt="2021-08-28T07:40:51.020" v="12041" actId="22"/>
          <ac:spMkLst>
            <pc:docMk/>
            <pc:sldMk cId="0" sldId="477"/>
            <ac:spMk id="13" creationId="{F1DE8D3F-657F-44EB-813F-1EABB0658AA4}"/>
          </ac:spMkLst>
        </pc:spChg>
        <pc:spChg chg="add mod">
          <ac:chgData name="He Zengyou" userId="c824b2c4bf6936a0" providerId="LiveId" clId="{E9B4C3F4-D08F-4790-931B-AE787F1ECA7E}" dt="2021-08-28T07:50:52.314" v="12188" actId="20577"/>
          <ac:spMkLst>
            <pc:docMk/>
            <pc:sldMk cId="0" sldId="477"/>
            <ac:spMk id="14" creationId="{371C2805-DCA0-45CD-9E58-8E464E6315D6}"/>
          </ac:spMkLst>
        </pc:spChg>
        <pc:spChg chg="add mod">
          <ac:chgData name="He Zengyou" userId="c824b2c4bf6936a0" providerId="LiveId" clId="{E9B4C3F4-D08F-4790-931B-AE787F1ECA7E}" dt="2021-08-28T07:51:34.865" v="12201" actId="1076"/>
          <ac:spMkLst>
            <pc:docMk/>
            <pc:sldMk cId="0" sldId="477"/>
            <ac:spMk id="15" creationId="{8732DFDE-34E2-42BE-8F60-BA3AC1C0B77F}"/>
          </ac:spMkLst>
        </pc:spChg>
        <pc:spChg chg="add mod">
          <ac:chgData name="He Zengyou" userId="c824b2c4bf6936a0" providerId="LiveId" clId="{E9B4C3F4-D08F-4790-931B-AE787F1ECA7E}" dt="2021-08-28T07:58:37.194" v="12281" actId="114"/>
          <ac:spMkLst>
            <pc:docMk/>
            <pc:sldMk cId="0" sldId="477"/>
            <ac:spMk id="16" creationId="{15AA3DC7-AD3B-4617-B906-326ECB8EC4F5}"/>
          </ac:spMkLst>
        </pc:spChg>
        <pc:spChg chg="add mod">
          <ac:chgData name="He Zengyou" userId="c824b2c4bf6936a0" providerId="LiveId" clId="{E9B4C3F4-D08F-4790-931B-AE787F1ECA7E}" dt="2021-08-28T08:14:03.245" v="12452" actId="1036"/>
          <ac:spMkLst>
            <pc:docMk/>
            <pc:sldMk cId="0" sldId="477"/>
            <ac:spMk id="17" creationId="{0795ADCF-E5CB-43EE-A85D-D041F69CFFFB}"/>
          </ac:spMkLst>
        </pc:spChg>
        <pc:spChg chg="add mod">
          <ac:chgData name="He Zengyou" userId="c824b2c4bf6936a0" providerId="LiveId" clId="{E9B4C3F4-D08F-4790-931B-AE787F1ECA7E}" dt="2021-08-28T08:14:03.245" v="12452" actId="1036"/>
          <ac:spMkLst>
            <pc:docMk/>
            <pc:sldMk cId="0" sldId="477"/>
            <ac:spMk id="18" creationId="{6E791D71-458A-497D-805F-35A737D67823}"/>
          </ac:spMkLst>
        </pc:spChg>
        <pc:spChg chg="add mod">
          <ac:chgData name="He Zengyou" userId="c824b2c4bf6936a0" providerId="LiveId" clId="{E9B4C3F4-D08F-4790-931B-AE787F1ECA7E}" dt="2021-08-28T08:10:32.373" v="12399" actId="1036"/>
          <ac:spMkLst>
            <pc:docMk/>
            <pc:sldMk cId="0" sldId="477"/>
            <ac:spMk id="21" creationId="{49F116BC-0C18-4506-91CA-82B18F69CBBE}"/>
          </ac:spMkLst>
        </pc:spChg>
        <pc:spChg chg="del">
          <ac:chgData name="He Zengyou" userId="c824b2c4bf6936a0" providerId="LiveId" clId="{E9B4C3F4-D08F-4790-931B-AE787F1ECA7E}" dt="2021-08-28T07:35:54.270" v="11940" actId="478"/>
          <ac:spMkLst>
            <pc:docMk/>
            <pc:sldMk cId="0" sldId="477"/>
            <ac:spMk id="25" creationId="{06F66192-2D81-486F-94E9-F2B0A0045A2B}"/>
          </ac:spMkLst>
        </pc:spChg>
        <pc:spChg chg="del">
          <ac:chgData name="He Zengyou" userId="c824b2c4bf6936a0" providerId="LiveId" clId="{E9B4C3F4-D08F-4790-931B-AE787F1ECA7E}" dt="2021-08-28T07:35:54.270" v="11940" actId="478"/>
          <ac:spMkLst>
            <pc:docMk/>
            <pc:sldMk cId="0" sldId="477"/>
            <ac:spMk id="26" creationId="{09A8CB6C-4FFE-4E24-BDB2-96C88C5EA172}"/>
          </ac:spMkLst>
        </pc:spChg>
        <pc:spChg chg="del">
          <ac:chgData name="He Zengyou" userId="c824b2c4bf6936a0" providerId="LiveId" clId="{E9B4C3F4-D08F-4790-931B-AE787F1ECA7E}" dt="2021-08-28T07:35:54.270" v="11940" actId="478"/>
          <ac:spMkLst>
            <pc:docMk/>
            <pc:sldMk cId="0" sldId="477"/>
            <ac:spMk id="27" creationId="{C1D9655F-733A-4289-A601-139FE026AF45}"/>
          </ac:spMkLst>
        </pc:spChg>
        <pc:spChg chg="del">
          <ac:chgData name="He Zengyou" userId="c824b2c4bf6936a0" providerId="LiveId" clId="{E9B4C3F4-D08F-4790-931B-AE787F1ECA7E}" dt="2021-08-28T07:35:54.270" v="11940" actId="478"/>
          <ac:spMkLst>
            <pc:docMk/>
            <pc:sldMk cId="0" sldId="477"/>
            <ac:spMk id="28" creationId="{A1D9DC85-64F9-4153-A33F-36F5E27CC841}"/>
          </ac:spMkLst>
        </pc:spChg>
        <pc:spChg chg="del">
          <ac:chgData name="He Zengyou" userId="c824b2c4bf6936a0" providerId="LiveId" clId="{E9B4C3F4-D08F-4790-931B-AE787F1ECA7E}" dt="2021-08-28T07:35:54.270" v="11940" actId="478"/>
          <ac:spMkLst>
            <pc:docMk/>
            <pc:sldMk cId="0" sldId="477"/>
            <ac:spMk id="29" creationId="{D5908924-697F-4705-AEA5-8958B845C5D1}"/>
          </ac:spMkLst>
        </pc:spChg>
        <pc:spChg chg="del">
          <ac:chgData name="He Zengyou" userId="c824b2c4bf6936a0" providerId="LiveId" clId="{E9B4C3F4-D08F-4790-931B-AE787F1ECA7E}" dt="2021-08-28T07:35:54.270" v="11940" actId="478"/>
          <ac:spMkLst>
            <pc:docMk/>
            <pc:sldMk cId="0" sldId="477"/>
            <ac:spMk id="30" creationId="{EE061A27-9553-485C-A065-227C9A3C21DD}"/>
          </ac:spMkLst>
        </pc:spChg>
        <pc:spChg chg="add mod">
          <ac:chgData name="He Zengyou" userId="c824b2c4bf6936a0" providerId="LiveId" clId="{E9B4C3F4-D08F-4790-931B-AE787F1ECA7E}" dt="2021-08-28T08:14:03.245" v="12452" actId="1036"/>
          <ac:spMkLst>
            <pc:docMk/>
            <pc:sldMk cId="0" sldId="477"/>
            <ac:spMk id="31" creationId="{23111E29-3336-4C11-BBCF-A8F6D947D892}"/>
          </ac:spMkLst>
        </pc:spChg>
        <pc:spChg chg="del">
          <ac:chgData name="He Zengyou" userId="c824b2c4bf6936a0" providerId="LiveId" clId="{E9B4C3F4-D08F-4790-931B-AE787F1ECA7E}" dt="2021-08-28T07:35:54.270" v="11940" actId="478"/>
          <ac:spMkLst>
            <pc:docMk/>
            <pc:sldMk cId="0" sldId="477"/>
            <ac:spMk id="33" creationId="{64BC06CF-1661-4616-BB55-531C1FF3D0D5}"/>
          </ac:spMkLst>
        </pc:spChg>
        <pc:spChg chg="add mod">
          <ac:chgData name="He Zengyou" userId="c824b2c4bf6936a0" providerId="LiveId" clId="{E9B4C3F4-D08F-4790-931B-AE787F1ECA7E}" dt="2021-08-28T08:15:59.496" v="12469" actId="1035"/>
          <ac:spMkLst>
            <pc:docMk/>
            <pc:sldMk cId="0" sldId="477"/>
            <ac:spMk id="34" creationId="{B4B10F4D-4093-46D9-90F7-F9E769260611}"/>
          </ac:spMkLst>
        </pc:spChg>
        <pc:spChg chg="add mod">
          <ac:chgData name="He Zengyou" userId="c824b2c4bf6936a0" providerId="LiveId" clId="{E9B4C3F4-D08F-4790-931B-AE787F1ECA7E}" dt="2021-08-28T08:14:08.799" v="12453" actId="1076"/>
          <ac:spMkLst>
            <pc:docMk/>
            <pc:sldMk cId="0" sldId="477"/>
            <ac:spMk id="36" creationId="{722C7000-E748-4D12-B246-768B8DAA7CD7}"/>
          </ac:spMkLst>
        </pc:spChg>
        <pc:spChg chg="add mod">
          <ac:chgData name="He Zengyou" userId="c824b2c4bf6936a0" providerId="LiveId" clId="{E9B4C3F4-D08F-4790-931B-AE787F1ECA7E}" dt="2021-08-28T08:22:22.753" v="12549" actId="14100"/>
          <ac:spMkLst>
            <pc:docMk/>
            <pc:sldMk cId="0" sldId="477"/>
            <ac:spMk id="37" creationId="{FB34C4C3-EA6E-473C-8D8B-4F1FCA6AD247}"/>
          </ac:spMkLst>
        </pc:spChg>
        <pc:spChg chg="mod">
          <ac:chgData name="He Zengyou" userId="c824b2c4bf6936a0" providerId="LiveId" clId="{E9B4C3F4-D08F-4790-931B-AE787F1ECA7E}" dt="2021-08-28T02:53:49.660" v="11939" actId="14100"/>
          <ac:spMkLst>
            <pc:docMk/>
            <pc:sldMk cId="0" sldId="477"/>
            <ac:spMk id="69633" creationId="{00000000-0000-0000-0000-000000000000}"/>
          </ac:spMkLst>
        </pc:spChg>
        <pc:cxnChg chg="add mod">
          <ac:chgData name="He Zengyou" userId="c824b2c4bf6936a0" providerId="LiveId" clId="{E9B4C3F4-D08F-4790-931B-AE787F1ECA7E}" dt="2021-08-28T08:14:03.245" v="12452" actId="1036"/>
          <ac:cxnSpMkLst>
            <pc:docMk/>
            <pc:sldMk cId="0" sldId="477"/>
            <ac:cxnSpMk id="19" creationId="{848A2FD7-8CC2-4FBC-BE4D-AE37449D3D10}"/>
          </ac:cxnSpMkLst>
        </pc:cxnChg>
        <pc:cxnChg chg="add mod">
          <ac:chgData name="He Zengyou" userId="c824b2c4bf6936a0" providerId="LiveId" clId="{E9B4C3F4-D08F-4790-931B-AE787F1ECA7E}" dt="2021-08-28T08:10:32.373" v="12399" actId="1036"/>
          <ac:cxnSpMkLst>
            <pc:docMk/>
            <pc:sldMk cId="0" sldId="477"/>
            <ac:cxnSpMk id="22" creationId="{01BF839A-E5EF-4796-A4CE-A2CE1D2D7A61}"/>
          </ac:cxnSpMkLst>
        </pc:cxnChg>
        <pc:cxnChg chg="add mod">
          <ac:chgData name="He Zengyou" userId="c824b2c4bf6936a0" providerId="LiveId" clId="{E9B4C3F4-D08F-4790-931B-AE787F1ECA7E}" dt="2021-08-28T08:14:03.245" v="12452" actId="1036"/>
          <ac:cxnSpMkLst>
            <pc:docMk/>
            <pc:sldMk cId="0" sldId="477"/>
            <ac:cxnSpMk id="32" creationId="{14863226-293D-4C89-B9AC-564375BDDE67}"/>
          </ac:cxnSpMkLst>
        </pc:cxnChg>
        <pc:cxnChg chg="add mod">
          <ac:chgData name="He Zengyou" userId="c824b2c4bf6936a0" providerId="LiveId" clId="{E9B4C3F4-D08F-4790-931B-AE787F1ECA7E}" dt="2021-08-28T08:15:59.496" v="12469" actId="1035"/>
          <ac:cxnSpMkLst>
            <pc:docMk/>
            <pc:sldMk cId="0" sldId="477"/>
            <ac:cxnSpMk id="35" creationId="{8DE28705-3928-4B6A-8C5D-4FF91FEC0FE0}"/>
          </ac:cxnSpMkLst>
        </pc:cxnChg>
      </pc:sldChg>
      <pc:sldChg chg="addSp delSp modSp mod delAnim modAnim">
        <pc:chgData name="He Zengyou" userId="c824b2c4bf6936a0" providerId="LiveId" clId="{E9B4C3F4-D08F-4790-931B-AE787F1ECA7E}" dt="2021-08-25T09:13:58.325" v="3011"/>
        <pc:sldMkLst>
          <pc:docMk/>
          <pc:sldMk cId="0" sldId="479"/>
        </pc:sldMkLst>
        <pc:spChg chg="add del mod">
          <ac:chgData name="He Zengyou" userId="c824b2c4bf6936a0" providerId="LiveId" clId="{E9B4C3F4-D08F-4790-931B-AE787F1ECA7E}" dt="2021-08-25T08:31:01.657" v="2430" actId="478"/>
          <ac:spMkLst>
            <pc:docMk/>
            <pc:sldMk cId="0" sldId="479"/>
            <ac:spMk id="3" creationId="{6DC32E83-0591-439D-88A8-22D99C97AAB3}"/>
          </ac:spMkLst>
        </pc:spChg>
        <pc:spChg chg="add mod">
          <ac:chgData name="He Zengyou" userId="c824b2c4bf6936a0" providerId="LiveId" clId="{E9B4C3F4-D08F-4790-931B-AE787F1ECA7E}" dt="2021-08-25T08:42:16.062" v="2589" actId="255"/>
          <ac:spMkLst>
            <pc:docMk/>
            <pc:sldMk cId="0" sldId="479"/>
            <ac:spMk id="8" creationId="{4DE9B8CD-4C33-45D3-B434-9739AF043BB9}"/>
          </ac:spMkLst>
        </pc:spChg>
        <pc:spChg chg="add mod">
          <ac:chgData name="He Zengyou" userId="c824b2c4bf6936a0" providerId="LiveId" clId="{E9B4C3F4-D08F-4790-931B-AE787F1ECA7E}" dt="2021-08-25T09:13:13.556" v="3003" actId="1076"/>
          <ac:spMkLst>
            <pc:docMk/>
            <pc:sldMk cId="0" sldId="479"/>
            <ac:spMk id="9" creationId="{F93FB1A0-F010-42C8-8F2D-B124FD9B3F10}"/>
          </ac:spMkLst>
        </pc:spChg>
        <pc:spChg chg="add mod">
          <ac:chgData name="He Zengyou" userId="c824b2c4bf6936a0" providerId="LiveId" clId="{E9B4C3F4-D08F-4790-931B-AE787F1ECA7E}" dt="2021-08-25T09:04:43.896" v="2682" actId="20577"/>
          <ac:spMkLst>
            <pc:docMk/>
            <pc:sldMk cId="0" sldId="479"/>
            <ac:spMk id="10" creationId="{6A5BD44E-0E6C-46C8-BCFD-6992A7E9B1EF}"/>
          </ac:spMkLst>
        </pc:spChg>
        <pc:spChg chg="add mod">
          <ac:chgData name="He Zengyou" userId="c824b2c4bf6936a0" providerId="LiveId" clId="{E9B4C3F4-D08F-4790-931B-AE787F1ECA7E}" dt="2021-08-25T09:07:31.476" v="2753" actId="20577"/>
          <ac:spMkLst>
            <pc:docMk/>
            <pc:sldMk cId="0" sldId="479"/>
            <ac:spMk id="11" creationId="{6A11141E-8D06-4213-B5B6-206EA860E6A6}"/>
          </ac:spMkLst>
        </pc:spChg>
        <pc:spChg chg="add mod">
          <ac:chgData name="He Zengyou" userId="c824b2c4bf6936a0" providerId="LiveId" clId="{E9B4C3F4-D08F-4790-931B-AE787F1ECA7E}" dt="2021-08-25T09:08:42.347" v="2798" actId="20577"/>
          <ac:spMkLst>
            <pc:docMk/>
            <pc:sldMk cId="0" sldId="479"/>
            <ac:spMk id="12" creationId="{30E5FA65-83BC-44A2-8415-0C58111E7E6D}"/>
          </ac:spMkLst>
        </pc:spChg>
        <pc:spChg chg="add mod">
          <ac:chgData name="He Zengyou" userId="c824b2c4bf6936a0" providerId="LiveId" clId="{E9B4C3F4-D08F-4790-931B-AE787F1ECA7E}" dt="2021-08-25T09:11:16.644" v="2892" actId="1038"/>
          <ac:spMkLst>
            <pc:docMk/>
            <pc:sldMk cId="0" sldId="479"/>
            <ac:spMk id="13" creationId="{71229F58-0BF9-4446-BF6D-FD3D1BB3BD81}"/>
          </ac:spMkLst>
        </pc:spChg>
        <pc:spChg chg="add mod">
          <ac:chgData name="He Zengyou" userId="c824b2c4bf6936a0" providerId="LiveId" clId="{E9B4C3F4-D08F-4790-931B-AE787F1ECA7E}" dt="2021-08-25T09:11:13.813" v="2891" actId="1038"/>
          <ac:spMkLst>
            <pc:docMk/>
            <pc:sldMk cId="0" sldId="479"/>
            <ac:spMk id="14" creationId="{3317B95F-3643-4613-9C63-35AC237036CE}"/>
          </ac:spMkLst>
        </pc:spChg>
        <pc:spChg chg="add mod">
          <ac:chgData name="He Zengyou" userId="c824b2c4bf6936a0" providerId="LiveId" clId="{E9B4C3F4-D08F-4790-931B-AE787F1ECA7E}" dt="2021-08-25T09:12:46.964" v="3001" actId="1036"/>
          <ac:spMkLst>
            <pc:docMk/>
            <pc:sldMk cId="0" sldId="479"/>
            <ac:spMk id="18" creationId="{798AD8C3-C861-449E-B960-C5F77CD51227}"/>
          </ac:spMkLst>
        </pc:spChg>
        <pc:spChg chg="del">
          <ac:chgData name="He Zengyou" userId="c824b2c4bf6936a0" providerId="LiveId" clId="{E9B4C3F4-D08F-4790-931B-AE787F1ECA7E}" dt="2021-08-25T08:30:59.216" v="2429" actId="478"/>
          <ac:spMkLst>
            <pc:docMk/>
            <pc:sldMk cId="0" sldId="479"/>
            <ac:spMk id="52" creationId="{EC7A75CF-FA2F-4675-800F-BAE60883133E}"/>
          </ac:spMkLst>
        </pc:spChg>
        <pc:spChg chg="mod">
          <ac:chgData name="He Zengyou" userId="c824b2c4bf6936a0" providerId="LiveId" clId="{E9B4C3F4-D08F-4790-931B-AE787F1ECA7E}" dt="2021-08-25T08:30:53.746" v="2428" actId="20577"/>
          <ac:spMkLst>
            <pc:docMk/>
            <pc:sldMk cId="0" sldId="479"/>
            <ac:spMk id="24577" creationId="{00000000-0000-0000-0000-000000000000}"/>
          </ac:spMkLst>
        </pc:spChg>
        <pc:graphicFrameChg chg="add mod modGraphic">
          <ac:chgData name="He Zengyou" userId="c824b2c4bf6936a0" providerId="LiveId" clId="{E9B4C3F4-D08F-4790-931B-AE787F1ECA7E}" dt="2021-08-25T09:12:46.964" v="3001" actId="1036"/>
          <ac:graphicFrameMkLst>
            <pc:docMk/>
            <pc:sldMk cId="0" sldId="479"/>
            <ac:graphicFrameMk id="15" creationId="{BDD87BB1-BEA2-424E-8D88-176D81D5936F}"/>
          </ac:graphicFrameMkLst>
        </pc:graphicFrameChg>
        <pc:picChg chg="add del mod">
          <ac:chgData name="He Zengyou" userId="c824b2c4bf6936a0" providerId="LiveId" clId="{E9B4C3F4-D08F-4790-931B-AE787F1ECA7E}" dt="2021-08-25T09:11:56.180" v="2935" actId="478"/>
          <ac:picMkLst>
            <pc:docMk/>
            <pc:sldMk cId="0" sldId="479"/>
            <ac:picMk id="16" creationId="{EFDE3F62-782D-42B3-AB95-5984B2A33F5C}"/>
          </ac:picMkLst>
        </pc:picChg>
        <pc:picChg chg="del">
          <ac:chgData name="He Zengyou" userId="c824b2c4bf6936a0" providerId="LiveId" clId="{E9B4C3F4-D08F-4790-931B-AE787F1ECA7E}" dt="2021-08-25T08:30:59.216" v="2429" actId="478"/>
          <ac:picMkLst>
            <pc:docMk/>
            <pc:sldMk cId="0" sldId="479"/>
            <ac:picMk id="50" creationId="{8B6F8184-BD19-47A5-8F38-C1E14BDC16C9}"/>
          </ac:picMkLst>
        </pc:picChg>
        <pc:picChg chg="del">
          <ac:chgData name="He Zengyou" userId="c824b2c4bf6936a0" providerId="LiveId" clId="{E9B4C3F4-D08F-4790-931B-AE787F1ECA7E}" dt="2021-08-25T08:30:59.216" v="2429" actId="478"/>
          <ac:picMkLst>
            <pc:docMk/>
            <pc:sldMk cId="0" sldId="479"/>
            <ac:picMk id="51" creationId="{EC4DC089-E536-4E4A-973B-634D3461B4BD}"/>
          </ac:picMkLst>
        </pc:picChg>
      </pc:sldChg>
      <pc:sldChg chg="addSp delSp modSp mod delAnim modAnim">
        <pc:chgData name="He Zengyou" userId="c824b2c4bf6936a0" providerId="LiveId" clId="{E9B4C3F4-D08F-4790-931B-AE787F1ECA7E}" dt="2021-08-28T00:05:12.387" v="10464" actId="1036"/>
        <pc:sldMkLst>
          <pc:docMk/>
          <pc:sldMk cId="0" sldId="480"/>
        </pc:sldMkLst>
        <pc:spChg chg="del">
          <ac:chgData name="He Zengyou" userId="c824b2c4bf6936a0" providerId="LiveId" clId="{E9B4C3F4-D08F-4790-931B-AE787F1ECA7E}" dt="2021-08-27T23:32:29.519" v="9607" actId="478"/>
          <ac:spMkLst>
            <pc:docMk/>
            <pc:sldMk cId="0" sldId="480"/>
            <ac:spMk id="3" creationId="{1818AE9B-2F82-491E-ABFB-A8C41A5E42A0}"/>
          </ac:spMkLst>
        </pc:spChg>
        <pc:spChg chg="del">
          <ac:chgData name="He Zengyou" userId="c824b2c4bf6936a0" providerId="LiveId" clId="{E9B4C3F4-D08F-4790-931B-AE787F1ECA7E}" dt="2021-08-27T23:32:29.519" v="9607" actId="478"/>
          <ac:spMkLst>
            <pc:docMk/>
            <pc:sldMk cId="0" sldId="480"/>
            <ac:spMk id="4" creationId="{4D0085C0-6DD9-4A66-9D73-67BDAD377801}"/>
          </ac:spMkLst>
        </pc:spChg>
        <pc:spChg chg="del">
          <ac:chgData name="He Zengyou" userId="c824b2c4bf6936a0" providerId="LiveId" clId="{E9B4C3F4-D08F-4790-931B-AE787F1ECA7E}" dt="2021-08-27T23:32:29.519" v="9607" actId="478"/>
          <ac:spMkLst>
            <pc:docMk/>
            <pc:sldMk cId="0" sldId="480"/>
            <ac:spMk id="5" creationId="{5D632C1C-C50A-4821-9F7A-D377C092CB68}"/>
          </ac:spMkLst>
        </pc:spChg>
        <pc:spChg chg="del">
          <ac:chgData name="He Zengyou" userId="c824b2c4bf6936a0" providerId="LiveId" clId="{E9B4C3F4-D08F-4790-931B-AE787F1ECA7E}" dt="2021-08-27T23:32:29.519" v="9607" actId="478"/>
          <ac:spMkLst>
            <pc:docMk/>
            <pc:sldMk cId="0" sldId="480"/>
            <ac:spMk id="6" creationId="{0686D41F-E0D3-47B8-A18B-FAEEA55F04FB}"/>
          </ac:spMkLst>
        </pc:spChg>
        <pc:spChg chg="del">
          <ac:chgData name="He Zengyou" userId="c824b2c4bf6936a0" providerId="LiveId" clId="{E9B4C3F4-D08F-4790-931B-AE787F1ECA7E}" dt="2021-08-27T23:32:29.519" v="9607" actId="478"/>
          <ac:spMkLst>
            <pc:docMk/>
            <pc:sldMk cId="0" sldId="480"/>
            <ac:spMk id="7" creationId="{16C84873-1300-4BFB-81FB-FCFF83991305}"/>
          </ac:spMkLst>
        </pc:spChg>
        <pc:spChg chg="del">
          <ac:chgData name="He Zengyou" userId="c824b2c4bf6936a0" providerId="LiveId" clId="{E9B4C3F4-D08F-4790-931B-AE787F1ECA7E}" dt="2021-08-27T23:32:29.519" v="9607" actId="478"/>
          <ac:spMkLst>
            <pc:docMk/>
            <pc:sldMk cId="0" sldId="480"/>
            <ac:spMk id="8" creationId="{82E619F0-0D7A-4AF8-B750-042BADFC4C02}"/>
          </ac:spMkLst>
        </pc:spChg>
        <pc:spChg chg="del">
          <ac:chgData name="He Zengyou" userId="c824b2c4bf6936a0" providerId="LiveId" clId="{E9B4C3F4-D08F-4790-931B-AE787F1ECA7E}" dt="2021-08-27T23:32:29.519" v="9607" actId="478"/>
          <ac:spMkLst>
            <pc:docMk/>
            <pc:sldMk cId="0" sldId="480"/>
            <ac:spMk id="9" creationId="{F7F879DE-718E-4170-A99C-3B0D6A744B45}"/>
          </ac:spMkLst>
        </pc:spChg>
        <pc:spChg chg="add del mod">
          <ac:chgData name="He Zengyou" userId="c824b2c4bf6936a0" providerId="LiveId" clId="{E9B4C3F4-D08F-4790-931B-AE787F1ECA7E}" dt="2021-08-27T23:32:31.879" v="9608" actId="478"/>
          <ac:spMkLst>
            <pc:docMk/>
            <pc:sldMk cId="0" sldId="480"/>
            <ac:spMk id="11" creationId="{9F001AA7-0B65-4D75-BD74-6B3A65735F5C}"/>
          </ac:spMkLst>
        </pc:spChg>
        <pc:spChg chg="del">
          <ac:chgData name="He Zengyou" userId="c824b2c4bf6936a0" providerId="LiveId" clId="{E9B4C3F4-D08F-4790-931B-AE787F1ECA7E}" dt="2021-08-27T23:32:29.519" v="9607" actId="478"/>
          <ac:spMkLst>
            <pc:docMk/>
            <pc:sldMk cId="0" sldId="480"/>
            <ac:spMk id="12" creationId="{2E394D02-7895-4418-A0C6-72DF25437BD7}"/>
          </ac:spMkLst>
        </pc:spChg>
        <pc:spChg chg="del">
          <ac:chgData name="He Zengyou" userId="c824b2c4bf6936a0" providerId="LiveId" clId="{E9B4C3F4-D08F-4790-931B-AE787F1ECA7E}" dt="2021-08-27T23:32:29.519" v="9607" actId="478"/>
          <ac:spMkLst>
            <pc:docMk/>
            <pc:sldMk cId="0" sldId="480"/>
            <ac:spMk id="13" creationId="{608F741F-FD36-4CF2-8846-A7527AF3AC5C}"/>
          </ac:spMkLst>
        </pc:spChg>
        <pc:spChg chg="del">
          <ac:chgData name="He Zengyou" userId="c824b2c4bf6936a0" providerId="LiveId" clId="{E9B4C3F4-D08F-4790-931B-AE787F1ECA7E}" dt="2021-08-27T23:32:29.519" v="9607" actId="478"/>
          <ac:spMkLst>
            <pc:docMk/>
            <pc:sldMk cId="0" sldId="480"/>
            <ac:spMk id="14" creationId="{50A1A6A7-8B5B-4004-B0A0-556FB3EBD857}"/>
          </ac:spMkLst>
        </pc:spChg>
        <pc:spChg chg="del">
          <ac:chgData name="He Zengyou" userId="c824b2c4bf6936a0" providerId="LiveId" clId="{E9B4C3F4-D08F-4790-931B-AE787F1ECA7E}" dt="2021-08-27T23:32:29.519" v="9607" actId="478"/>
          <ac:spMkLst>
            <pc:docMk/>
            <pc:sldMk cId="0" sldId="480"/>
            <ac:spMk id="15" creationId="{32F20C2C-584A-4257-9A15-44FE87F7C781}"/>
          </ac:spMkLst>
        </pc:spChg>
        <pc:spChg chg="add mod">
          <ac:chgData name="He Zengyou" userId="c824b2c4bf6936a0" providerId="LiveId" clId="{E9B4C3F4-D08F-4790-931B-AE787F1ECA7E}" dt="2021-08-27T23:58:56.666" v="10286" actId="1037"/>
          <ac:spMkLst>
            <pc:docMk/>
            <pc:sldMk cId="0" sldId="480"/>
            <ac:spMk id="17" creationId="{D5329502-EB76-44B5-93FB-2684E296C677}"/>
          </ac:spMkLst>
        </pc:spChg>
        <pc:spChg chg="add mod">
          <ac:chgData name="He Zengyou" userId="c824b2c4bf6936a0" providerId="LiveId" clId="{E9B4C3F4-D08F-4790-931B-AE787F1ECA7E}" dt="2021-08-27T23:58:56.666" v="10286" actId="1037"/>
          <ac:spMkLst>
            <pc:docMk/>
            <pc:sldMk cId="0" sldId="480"/>
            <ac:spMk id="18" creationId="{3555E73D-5B8F-455B-B7E9-1335F2FAE6F0}"/>
          </ac:spMkLst>
        </pc:spChg>
        <pc:spChg chg="add mod">
          <ac:chgData name="He Zengyou" userId="c824b2c4bf6936a0" providerId="LiveId" clId="{E9B4C3F4-D08F-4790-931B-AE787F1ECA7E}" dt="2021-08-27T23:58:56.666" v="10286" actId="1037"/>
          <ac:spMkLst>
            <pc:docMk/>
            <pc:sldMk cId="0" sldId="480"/>
            <ac:spMk id="19" creationId="{0D344981-0D62-4DDC-8DE3-76F77D15E39D}"/>
          </ac:spMkLst>
        </pc:spChg>
        <pc:spChg chg="add mod">
          <ac:chgData name="He Zengyou" userId="c824b2c4bf6936a0" providerId="LiveId" clId="{E9B4C3F4-D08F-4790-931B-AE787F1ECA7E}" dt="2021-08-27T23:58:56.666" v="10286" actId="1037"/>
          <ac:spMkLst>
            <pc:docMk/>
            <pc:sldMk cId="0" sldId="480"/>
            <ac:spMk id="20" creationId="{C62745B6-4DFA-482C-9010-627B7107540F}"/>
          </ac:spMkLst>
        </pc:spChg>
        <pc:spChg chg="add mod">
          <ac:chgData name="He Zengyou" userId="c824b2c4bf6936a0" providerId="LiveId" clId="{E9B4C3F4-D08F-4790-931B-AE787F1ECA7E}" dt="2021-08-27T23:58:56.666" v="10286" actId="1037"/>
          <ac:spMkLst>
            <pc:docMk/>
            <pc:sldMk cId="0" sldId="480"/>
            <ac:spMk id="21" creationId="{C5ED0028-4D91-4B85-B151-06A955A8E077}"/>
          </ac:spMkLst>
        </pc:spChg>
        <pc:spChg chg="add mod">
          <ac:chgData name="He Zengyou" userId="c824b2c4bf6936a0" providerId="LiveId" clId="{E9B4C3F4-D08F-4790-931B-AE787F1ECA7E}" dt="2021-08-27T23:58:56.666" v="10286" actId="1037"/>
          <ac:spMkLst>
            <pc:docMk/>
            <pc:sldMk cId="0" sldId="480"/>
            <ac:spMk id="22" creationId="{32243072-4774-4FA3-9A2F-651AAD450B32}"/>
          </ac:spMkLst>
        </pc:spChg>
        <pc:spChg chg="add del mod">
          <ac:chgData name="He Zengyou" userId="c824b2c4bf6936a0" providerId="LiveId" clId="{E9B4C3F4-D08F-4790-931B-AE787F1ECA7E}" dt="2021-08-27T23:56:33.788" v="10153" actId="478"/>
          <ac:spMkLst>
            <pc:docMk/>
            <pc:sldMk cId="0" sldId="480"/>
            <ac:spMk id="23" creationId="{F3E3F15B-8EBA-4BC1-A521-DA8CF6B2FCE3}"/>
          </ac:spMkLst>
        </pc:spChg>
        <pc:spChg chg="add del">
          <ac:chgData name="He Zengyou" userId="c824b2c4bf6936a0" providerId="LiveId" clId="{E9B4C3F4-D08F-4790-931B-AE787F1ECA7E}" dt="2021-08-27T23:54:52.017" v="10081" actId="22"/>
          <ac:spMkLst>
            <pc:docMk/>
            <pc:sldMk cId="0" sldId="480"/>
            <ac:spMk id="25" creationId="{B91AD696-6AEA-41E5-B561-98DC87F2944D}"/>
          </ac:spMkLst>
        </pc:spChg>
        <pc:spChg chg="add mod">
          <ac:chgData name="He Zengyou" userId="c824b2c4bf6936a0" providerId="LiveId" clId="{E9B4C3F4-D08F-4790-931B-AE787F1ECA7E}" dt="2021-08-27T23:58:56.666" v="10286" actId="1037"/>
          <ac:spMkLst>
            <pc:docMk/>
            <pc:sldMk cId="0" sldId="480"/>
            <ac:spMk id="26" creationId="{1BEFFDC5-2682-4588-9A57-8F349EE72399}"/>
          </ac:spMkLst>
        </pc:spChg>
        <pc:spChg chg="add mod">
          <ac:chgData name="He Zengyou" userId="c824b2c4bf6936a0" providerId="LiveId" clId="{E9B4C3F4-D08F-4790-931B-AE787F1ECA7E}" dt="2021-08-27T23:58:56.666" v="10286" actId="1037"/>
          <ac:spMkLst>
            <pc:docMk/>
            <pc:sldMk cId="0" sldId="480"/>
            <ac:spMk id="27" creationId="{952F8935-E8A6-45D4-BFAD-4759DDA6EEE7}"/>
          </ac:spMkLst>
        </pc:spChg>
        <pc:spChg chg="add mod">
          <ac:chgData name="He Zengyou" userId="c824b2c4bf6936a0" providerId="LiveId" clId="{E9B4C3F4-D08F-4790-931B-AE787F1ECA7E}" dt="2021-08-27T23:58:56.666" v="10286" actId="1037"/>
          <ac:spMkLst>
            <pc:docMk/>
            <pc:sldMk cId="0" sldId="480"/>
            <ac:spMk id="28" creationId="{642690F4-4829-4FC6-AD55-3A5254D7CDFC}"/>
          </ac:spMkLst>
        </pc:spChg>
        <pc:spChg chg="add mod">
          <ac:chgData name="He Zengyou" userId="c824b2c4bf6936a0" providerId="LiveId" clId="{E9B4C3F4-D08F-4790-931B-AE787F1ECA7E}" dt="2021-08-28T00:02:50.156" v="10345" actId="20577"/>
          <ac:spMkLst>
            <pc:docMk/>
            <pc:sldMk cId="0" sldId="480"/>
            <ac:spMk id="29" creationId="{667E4435-2EB1-4441-8E6A-6040F10AB8AB}"/>
          </ac:spMkLst>
        </pc:spChg>
        <pc:spChg chg="add mod">
          <ac:chgData name="He Zengyou" userId="c824b2c4bf6936a0" providerId="LiveId" clId="{E9B4C3F4-D08F-4790-931B-AE787F1ECA7E}" dt="2021-08-28T00:05:12.387" v="10464" actId="1036"/>
          <ac:spMkLst>
            <pc:docMk/>
            <pc:sldMk cId="0" sldId="480"/>
            <ac:spMk id="30" creationId="{C780447E-6EB9-4376-B57E-C5B70CCB85F3}"/>
          </ac:spMkLst>
        </pc:spChg>
        <pc:spChg chg="mod">
          <ac:chgData name="He Zengyou" userId="c824b2c4bf6936a0" providerId="LiveId" clId="{E9B4C3F4-D08F-4790-931B-AE787F1ECA7E}" dt="2021-08-27T23:32:40.283" v="9609"/>
          <ac:spMkLst>
            <pc:docMk/>
            <pc:sldMk cId="0" sldId="480"/>
            <ac:spMk id="52225" creationId="{00000000-0000-0000-0000-000000000000}"/>
          </ac:spMkLst>
        </pc:spChg>
        <pc:picChg chg="del">
          <ac:chgData name="He Zengyou" userId="c824b2c4bf6936a0" providerId="LiveId" clId="{E9B4C3F4-D08F-4790-931B-AE787F1ECA7E}" dt="2021-08-27T23:32:29.519" v="9607" actId="478"/>
          <ac:picMkLst>
            <pc:docMk/>
            <pc:sldMk cId="0" sldId="480"/>
            <ac:picMk id="10" creationId="{BB18809D-4CE7-4F75-9CDA-FB40248CAB30}"/>
          </ac:picMkLst>
        </pc:picChg>
      </pc:sldChg>
      <pc:sldChg chg="addSp delSp modSp mod delAnim">
        <pc:chgData name="He Zengyou" userId="c824b2c4bf6936a0" providerId="LiveId" clId="{E9B4C3F4-D08F-4790-931B-AE787F1ECA7E}" dt="2021-08-29T02:51:13.940" v="13534" actId="207"/>
        <pc:sldMkLst>
          <pc:docMk/>
          <pc:sldMk cId="0" sldId="481"/>
        </pc:sldMkLst>
        <pc:spChg chg="del">
          <ac:chgData name="He Zengyou" userId="c824b2c4bf6936a0" providerId="LiveId" clId="{E9B4C3F4-D08F-4790-931B-AE787F1ECA7E}" dt="2021-08-29T02:48:59.423" v="13529" actId="478"/>
          <ac:spMkLst>
            <pc:docMk/>
            <pc:sldMk cId="0" sldId="481"/>
            <ac:spMk id="3" creationId="{3B009816-7919-46A9-89FD-B12CB9FF6235}"/>
          </ac:spMkLst>
        </pc:spChg>
        <pc:spChg chg="del">
          <ac:chgData name="He Zengyou" userId="c824b2c4bf6936a0" providerId="LiveId" clId="{E9B4C3F4-D08F-4790-931B-AE787F1ECA7E}" dt="2021-08-29T02:46:20.665" v="13528" actId="478"/>
          <ac:spMkLst>
            <pc:docMk/>
            <pc:sldMk cId="0" sldId="481"/>
            <ac:spMk id="4" creationId="{A3DCDE15-107A-4479-B2D6-71CE0D424AD9}"/>
          </ac:spMkLst>
        </pc:spChg>
        <pc:spChg chg="del">
          <ac:chgData name="He Zengyou" userId="c824b2c4bf6936a0" providerId="LiveId" clId="{E9B4C3F4-D08F-4790-931B-AE787F1ECA7E}" dt="2021-08-29T02:46:20.665" v="13528" actId="478"/>
          <ac:spMkLst>
            <pc:docMk/>
            <pc:sldMk cId="0" sldId="481"/>
            <ac:spMk id="5" creationId="{4EB50C33-9984-426B-B2A0-D56B3FB97082}"/>
          </ac:spMkLst>
        </pc:spChg>
        <pc:spChg chg="del">
          <ac:chgData name="He Zengyou" userId="c824b2c4bf6936a0" providerId="LiveId" clId="{E9B4C3F4-D08F-4790-931B-AE787F1ECA7E}" dt="2021-08-29T02:46:20.665" v="13528" actId="478"/>
          <ac:spMkLst>
            <pc:docMk/>
            <pc:sldMk cId="0" sldId="481"/>
            <ac:spMk id="6" creationId="{365DB957-EDD1-4801-85C2-4142F31CA81E}"/>
          </ac:spMkLst>
        </pc:spChg>
        <pc:spChg chg="add del mod">
          <ac:chgData name="He Zengyou" userId="c824b2c4bf6936a0" providerId="LiveId" clId="{E9B4C3F4-D08F-4790-931B-AE787F1ECA7E}" dt="2021-08-29T02:50:49.373" v="13531" actId="478"/>
          <ac:spMkLst>
            <pc:docMk/>
            <pc:sldMk cId="0" sldId="481"/>
            <ac:spMk id="8" creationId="{4BBFFD76-8E62-4223-A9EC-7BCBC284793A}"/>
          </ac:spMkLst>
        </pc:spChg>
        <pc:spChg chg="del">
          <ac:chgData name="He Zengyou" userId="c824b2c4bf6936a0" providerId="LiveId" clId="{E9B4C3F4-D08F-4790-931B-AE787F1ECA7E}" dt="2021-08-29T02:46:20.665" v="13528" actId="478"/>
          <ac:spMkLst>
            <pc:docMk/>
            <pc:sldMk cId="0" sldId="481"/>
            <ac:spMk id="10" creationId="{FCE59EDE-E9E2-4986-8D85-935CC6E19CC4}"/>
          </ac:spMkLst>
        </pc:spChg>
        <pc:spChg chg="del">
          <ac:chgData name="He Zengyou" userId="c824b2c4bf6936a0" providerId="LiveId" clId="{E9B4C3F4-D08F-4790-931B-AE787F1ECA7E}" dt="2021-08-29T02:46:20.665" v="13528" actId="478"/>
          <ac:spMkLst>
            <pc:docMk/>
            <pc:sldMk cId="0" sldId="481"/>
            <ac:spMk id="12" creationId="{14C63354-40A2-4E53-89AB-570CA3E1AF7F}"/>
          </ac:spMkLst>
        </pc:spChg>
        <pc:spChg chg="del">
          <ac:chgData name="He Zengyou" userId="c824b2c4bf6936a0" providerId="LiveId" clId="{E9B4C3F4-D08F-4790-931B-AE787F1ECA7E}" dt="2021-08-29T02:46:20.665" v="13528" actId="478"/>
          <ac:spMkLst>
            <pc:docMk/>
            <pc:sldMk cId="0" sldId="481"/>
            <ac:spMk id="14" creationId="{6BB0D733-BD4B-414F-A519-D96B78D43562}"/>
          </ac:spMkLst>
        </pc:spChg>
        <pc:spChg chg="add mod">
          <ac:chgData name="He Zengyou" userId="c824b2c4bf6936a0" providerId="LiveId" clId="{E9B4C3F4-D08F-4790-931B-AE787F1ECA7E}" dt="2021-08-29T02:51:09.362" v="13532"/>
          <ac:spMkLst>
            <pc:docMk/>
            <pc:sldMk cId="0" sldId="481"/>
            <ac:spMk id="16" creationId="{65AE989E-53DC-4B71-86C9-7A4F04A0E369}"/>
          </ac:spMkLst>
        </pc:spChg>
        <pc:spChg chg="add mod">
          <ac:chgData name="He Zengyou" userId="c824b2c4bf6936a0" providerId="LiveId" clId="{E9B4C3F4-D08F-4790-931B-AE787F1ECA7E}" dt="2021-08-29T02:51:13.940" v="13534" actId="207"/>
          <ac:spMkLst>
            <pc:docMk/>
            <pc:sldMk cId="0" sldId="481"/>
            <ac:spMk id="17" creationId="{4FCCCB78-AEEA-4144-9602-63F3C406EAAB}"/>
          </ac:spMkLst>
        </pc:spChg>
        <pc:spChg chg="del">
          <ac:chgData name="He Zengyou" userId="c824b2c4bf6936a0" providerId="LiveId" clId="{E9B4C3F4-D08F-4790-931B-AE787F1ECA7E}" dt="2021-08-29T02:50:47.020" v="13530" actId="478"/>
          <ac:spMkLst>
            <pc:docMk/>
            <pc:sldMk cId="0" sldId="481"/>
            <ac:spMk id="76801" creationId="{00000000-0000-0000-0000-000000000000}"/>
          </ac:spMkLst>
        </pc:spChg>
        <pc:picChg chg="del">
          <ac:chgData name="He Zengyou" userId="c824b2c4bf6936a0" providerId="LiveId" clId="{E9B4C3F4-D08F-4790-931B-AE787F1ECA7E}" dt="2021-08-29T02:46:20.665" v="13528" actId="478"/>
          <ac:picMkLst>
            <pc:docMk/>
            <pc:sldMk cId="0" sldId="481"/>
            <ac:picMk id="7" creationId="{1E6FCF3D-BC35-40E0-847E-ABDC28307942}"/>
          </ac:picMkLst>
        </pc:picChg>
        <pc:cxnChg chg="del">
          <ac:chgData name="He Zengyou" userId="c824b2c4bf6936a0" providerId="LiveId" clId="{E9B4C3F4-D08F-4790-931B-AE787F1ECA7E}" dt="2021-08-29T02:46:20.665" v="13528" actId="478"/>
          <ac:cxnSpMkLst>
            <pc:docMk/>
            <pc:sldMk cId="0" sldId="481"/>
            <ac:cxnSpMk id="9" creationId="{C0744E0D-5ADC-4EA4-AFD0-34BD59D5AEC0}"/>
          </ac:cxnSpMkLst>
        </pc:cxnChg>
        <pc:cxnChg chg="del">
          <ac:chgData name="He Zengyou" userId="c824b2c4bf6936a0" providerId="LiveId" clId="{E9B4C3F4-D08F-4790-931B-AE787F1ECA7E}" dt="2021-08-29T02:46:20.665" v="13528" actId="478"/>
          <ac:cxnSpMkLst>
            <pc:docMk/>
            <pc:sldMk cId="0" sldId="481"/>
            <ac:cxnSpMk id="11" creationId="{1CAD3097-0F9E-4370-ADF2-1C8BACA278DF}"/>
          </ac:cxnSpMkLst>
        </pc:cxnChg>
        <pc:cxnChg chg="del">
          <ac:chgData name="He Zengyou" userId="c824b2c4bf6936a0" providerId="LiveId" clId="{E9B4C3F4-D08F-4790-931B-AE787F1ECA7E}" dt="2021-08-29T02:46:20.665" v="13528" actId="478"/>
          <ac:cxnSpMkLst>
            <pc:docMk/>
            <pc:sldMk cId="0" sldId="481"/>
            <ac:cxnSpMk id="13" creationId="{ED300371-CB85-41DF-B07A-0114FDBB433D}"/>
          </ac:cxnSpMkLst>
        </pc:cxnChg>
      </pc:sldChg>
      <pc:sldChg chg="modSp mod">
        <pc:chgData name="He Zengyou" userId="c824b2c4bf6936a0" providerId="LiveId" clId="{E9B4C3F4-D08F-4790-931B-AE787F1ECA7E}" dt="2021-08-24T23:22:31.834" v="235" actId="255"/>
        <pc:sldMkLst>
          <pc:docMk/>
          <pc:sldMk cId="0" sldId="482"/>
        </pc:sldMkLst>
        <pc:spChg chg="mod">
          <ac:chgData name="He Zengyou" userId="c824b2c4bf6936a0" providerId="LiveId" clId="{E9B4C3F4-D08F-4790-931B-AE787F1ECA7E}" dt="2021-08-24T23:22:31.834" v="235" actId="255"/>
          <ac:spMkLst>
            <pc:docMk/>
            <pc:sldMk cId="0" sldId="482"/>
            <ac:spMk id="6" creationId="{C430FFDE-BE0E-44D3-A534-B43BE392ED9F}"/>
          </ac:spMkLst>
        </pc:spChg>
      </pc:sldChg>
      <pc:sldChg chg="addSp modSp mod modAnim">
        <pc:chgData name="He Zengyou" userId="c824b2c4bf6936a0" providerId="LiveId" clId="{E9B4C3F4-D08F-4790-931B-AE787F1ECA7E}" dt="2021-08-25T02:24:33.851" v="1326" actId="20577"/>
        <pc:sldMkLst>
          <pc:docMk/>
          <pc:sldMk cId="0" sldId="483"/>
        </pc:sldMkLst>
        <pc:spChg chg="mod">
          <ac:chgData name="He Zengyou" userId="c824b2c4bf6936a0" providerId="LiveId" clId="{E9B4C3F4-D08F-4790-931B-AE787F1ECA7E}" dt="2021-08-24T23:49:01.841" v="726" actId="14100"/>
          <ac:spMkLst>
            <pc:docMk/>
            <pc:sldMk cId="0" sldId="483"/>
            <ac:spMk id="4" creationId="{6A14B890-93FF-4BD9-B41B-69F3E79DB727}"/>
          </ac:spMkLst>
        </pc:spChg>
        <pc:spChg chg="add mod">
          <ac:chgData name="He Zengyou" userId="c824b2c4bf6936a0" providerId="LiveId" clId="{E9B4C3F4-D08F-4790-931B-AE787F1ECA7E}" dt="2021-08-24T23:56:55.002" v="1026" actId="20577"/>
          <ac:spMkLst>
            <pc:docMk/>
            <pc:sldMk cId="0" sldId="483"/>
            <ac:spMk id="6" creationId="{B389E4E0-BE25-4656-8B1A-531F3B929984}"/>
          </ac:spMkLst>
        </pc:spChg>
        <pc:spChg chg="mod">
          <ac:chgData name="He Zengyou" userId="c824b2c4bf6936a0" providerId="LiveId" clId="{E9B4C3F4-D08F-4790-931B-AE787F1ECA7E}" dt="2021-08-25T02:24:33.851" v="1326" actId="20577"/>
          <ac:spMkLst>
            <pc:docMk/>
            <pc:sldMk cId="0" sldId="483"/>
            <ac:spMk id="18433" creationId="{00000000-0000-0000-0000-000000000000}"/>
          </ac:spMkLst>
        </pc:spChg>
        <pc:picChg chg="add mod">
          <ac:chgData name="He Zengyou" userId="c824b2c4bf6936a0" providerId="LiveId" clId="{E9B4C3F4-D08F-4790-931B-AE787F1ECA7E}" dt="2021-08-24T23:48:47.521" v="725" actId="1076"/>
          <ac:picMkLst>
            <pc:docMk/>
            <pc:sldMk cId="0" sldId="483"/>
            <ac:picMk id="3" creationId="{FA3DDBFE-CE0C-465F-8A86-0710562D8D33}"/>
          </ac:picMkLst>
        </pc:picChg>
      </pc:sldChg>
      <pc:sldChg chg="addSp delSp modSp mod delAnim modAnim">
        <pc:chgData name="He Zengyou" userId="c824b2c4bf6936a0" providerId="LiveId" clId="{E9B4C3F4-D08F-4790-931B-AE787F1ECA7E}" dt="2021-08-25T12:17:44.174" v="3791"/>
        <pc:sldMkLst>
          <pc:docMk/>
          <pc:sldMk cId="0" sldId="484"/>
        </pc:sldMkLst>
        <pc:spChg chg="del">
          <ac:chgData name="He Zengyou" userId="c824b2c4bf6936a0" providerId="LiveId" clId="{E9B4C3F4-D08F-4790-931B-AE787F1ECA7E}" dt="2021-08-25T11:53:04.445" v="3086" actId="478"/>
          <ac:spMkLst>
            <pc:docMk/>
            <pc:sldMk cId="0" sldId="484"/>
            <ac:spMk id="2" creationId="{46E25B59-7059-41D2-B07B-F21419B5C470}"/>
          </ac:spMkLst>
        </pc:spChg>
        <pc:spChg chg="del">
          <ac:chgData name="He Zengyou" userId="c824b2c4bf6936a0" providerId="LiveId" clId="{E9B4C3F4-D08F-4790-931B-AE787F1ECA7E}" dt="2021-08-25T11:52:58.547" v="3084" actId="478"/>
          <ac:spMkLst>
            <pc:docMk/>
            <pc:sldMk cId="0" sldId="484"/>
            <ac:spMk id="4" creationId="{BBFD9B06-E3C3-4848-9CEE-D46EE5C0648C}"/>
          </ac:spMkLst>
        </pc:spChg>
        <pc:spChg chg="add del mod">
          <ac:chgData name="He Zengyou" userId="c824b2c4bf6936a0" providerId="LiveId" clId="{E9B4C3F4-D08F-4790-931B-AE787F1ECA7E}" dt="2021-08-25T11:53:02.234" v="3085" actId="478"/>
          <ac:spMkLst>
            <pc:docMk/>
            <pc:sldMk cId="0" sldId="484"/>
            <ac:spMk id="5" creationId="{3CD9DBDC-1317-4202-9F7C-7BD473DC4EFC}"/>
          </ac:spMkLst>
        </pc:spChg>
        <pc:spChg chg="del">
          <ac:chgData name="He Zengyou" userId="c824b2c4bf6936a0" providerId="LiveId" clId="{E9B4C3F4-D08F-4790-931B-AE787F1ECA7E}" dt="2021-08-25T11:53:04.445" v="3086" actId="478"/>
          <ac:spMkLst>
            <pc:docMk/>
            <pc:sldMk cId="0" sldId="484"/>
            <ac:spMk id="6" creationId="{2439B87E-D10B-47FC-AC44-7B0831E5D368}"/>
          </ac:spMkLst>
        </pc:spChg>
        <pc:spChg chg="del">
          <ac:chgData name="He Zengyou" userId="c824b2c4bf6936a0" providerId="LiveId" clId="{E9B4C3F4-D08F-4790-931B-AE787F1ECA7E}" dt="2021-08-25T11:53:04.445" v="3086" actId="478"/>
          <ac:spMkLst>
            <pc:docMk/>
            <pc:sldMk cId="0" sldId="484"/>
            <ac:spMk id="7" creationId="{0754B294-E0C3-4AA6-9BCE-8DCD1A410183}"/>
          </ac:spMkLst>
        </pc:spChg>
        <pc:spChg chg="del">
          <ac:chgData name="He Zengyou" userId="c824b2c4bf6936a0" providerId="LiveId" clId="{E9B4C3F4-D08F-4790-931B-AE787F1ECA7E}" dt="2021-08-25T11:53:04.445" v="3086" actId="478"/>
          <ac:spMkLst>
            <pc:docMk/>
            <pc:sldMk cId="0" sldId="484"/>
            <ac:spMk id="8" creationId="{AB982D9F-FD7A-4AF1-9BD9-91F910A8515A}"/>
          </ac:spMkLst>
        </pc:spChg>
        <pc:spChg chg="del">
          <ac:chgData name="He Zengyou" userId="c824b2c4bf6936a0" providerId="LiveId" clId="{E9B4C3F4-D08F-4790-931B-AE787F1ECA7E}" dt="2021-08-25T11:53:04.445" v="3086" actId="478"/>
          <ac:spMkLst>
            <pc:docMk/>
            <pc:sldMk cId="0" sldId="484"/>
            <ac:spMk id="9" creationId="{B2D5DF51-27E3-4B2A-9A59-1120F27578DE}"/>
          </ac:spMkLst>
        </pc:spChg>
        <pc:spChg chg="del">
          <ac:chgData name="He Zengyou" userId="c824b2c4bf6936a0" providerId="LiveId" clId="{E9B4C3F4-D08F-4790-931B-AE787F1ECA7E}" dt="2021-08-25T11:53:04.445" v="3086" actId="478"/>
          <ac:spMkLst>
            <pc:docMk/>
            <pc:sldMk cId="0" sldId="484"/>
            <ac:spMk id="13" creationId="{787876B3-1C9A-4CA1-BFF9-0503AA0B09E8}"/>
          </ac:spMkLst>
        </pc:spChg>
        <pc:spChg chg="del">
          <ac:chgData name="He Zengyou" userId="c824b2c4bf6936a0" providerId="LiveId" clId="{E9B4C3F4-D08F-4790-931B-AE787F1ECA7E}" dt="2021-08-25T11:53:04.445" v="3086" actId="478"/>
          <ac:spMkLst>
            <pc:docMk/>
            <pc:sldMk cId="0" sldId="484"/>
            <ac:spMk id="14" creationId="{F0B04E15-55BF-4D68-BADF-1E070C659683}"/>
          </ac:spMkLst>
        </pc:spChg>
        <pc:spChg chg="del">
          <ac:chgData name="He Zengyou" userId="c824b2c4bf6936a0" providerId="LiveId" clId="{E9B4C3F4-D08F-4790-931B-AE787F1ECA7E}" dt="2021-08-25T11:53:04.445" v="3086" actId="478"/>
          <ac:spMkLst>
            <pc:docMk/>
            <pc:sldMk cId="0" sldId="484"/>
            <ac:spMk id="15" creationId="{EE8FDC9D-4889-40FE-9550-18DD9DC64237}"/>
          </ac:spMkLst>
        </pc:spChg>
        <pc:spChg chg="add mod">
          <ac:chgData name="He Zengyou" userId="c824b2c4bf6936a0" providerId="LiveId" clId="{E9B4C3F4-D08F-4790-931B-AE787F1ECA7E}" dt="2021-08-25T12:10:30.986" v="3422" actId="20577"/>
          <ac:spMkLst>
            <pc:docMk/>
            <pc:sldMk cId="0" sldId="484"/>
            <ac:spMk id="16" creationId="{DC7D5E35-8BC5-4802-9088-F39C20CCCFBC}"/>
          </ac:spMkLst>
        </pc:spChg>
        <pc:spChg chg="add mod">
          <ac:chgData name="He Zengyou" userId="c824b2c4bf6936a0" providerId="LiveId" clId="{E9B4C3F4-D08F-4790-931B-AE787F1ECA7E}" dt="2021-08-25T12:06:12.867" v="3308" actId="1076"/>
          <ac:spMkLst>
            <pc:docMk/>
            <pc:sldMk cId="0" sldId="484"/>
            <ac:spMk id="17" creationId="{11787EC2-8F6D-4221-AC56-58972D6CD450}"/>
          </ac:spMkLst>
        </pc:spChg>
        <pc:spChg chg="add mod">
          <ac:chgData name="He Zengyou" userId="c824b2c4bf6936a0" providerId="LiveId" clId="{E9B4C3F4-D08F-4790-931B-AE787F1ECA7E}" dt="2021-08-25T12:10:42.127" v="3430" actId="1037"/>
          <ac:spMkLst>
            <pc:docMk/>
            <pc:sldMk cId="0" sldId="484"/>
            <ac:spMk id="18" creationId="{72CEB286-83EC-458F-ADEE-041FBBD648E8}"/>
          </ac:spMkLst>
        </pc:spChg>
        <pc:spChg chg="add del mod">
          <ac:chgData name="He Zengyou" userId="c824b2c4bf6936a0" providerId="LiveId" clId="{E9B4C3F4-D08F-4790-931B-AE787F1ECA7E}" dt="2021-08-25T12:10:35.075" v="3423" actId="478"/>
          <ac:spMkLst>
            <pc:docMk/>
            <pc:sldMk cId="0" sldId="484"/>
            <ac:spMk id="19" creationId="{BCA4D6FC-32C0-4D57-8815-CF6B7DE1DF95}"/>
          </ac:spMkLst>
        </pc:spChg>
        <pc:spChg chg="add mod">
          <ac:chgData name="He Zengyou" userId="c824b2c4bf6936a0" providerId="LiveId" clId="{E9B4C3F4-D08F-4790-931B-AE787F1ECA7E}" dt="2021-08-25T12:13:28.670" v="3550" actId="5793"/>
          <ac:spMkLst>
            <pc:docMk/>
            <pc:sldMk cId="0" sldId="484"/>
            <ac:spMk id="20" creationId="{7950687F-BAF6-4237-B3E5-882493FCDB65}"/>
          </ac:spMkLst>
        </pc:spChg>
        <pc:spChg chg="add del mod">
          <ac:chgData name="He Zengyou" userId="c824b2c4bf6936a0" providerId="LiveId" clId="{E9B4C3F4-D08F-4790-931B-AE787F1ECA7E}" dt="2021-08-25T12:14:34.709" v="3710" actId="478"/>
          <ac:spMkLst>
            <pc:docMk/>
            <pc:sldMk cId="0" sldId="484"/>
            <ac:spMk id="21" creationId="{D99BFF96-0D57-40E9-85AE-30A629D2E0BC}"/>
          </ac:spMkLst>
        </pc:spChg>
        <pc:spChg chg="add del">
          <ac:chgData name="He Zengyou" userId="c824b2c4bf6936a0" providerId="LiveId" clId="{E9B4C3F4-D08F-4790-931B-AE787F1ECA7E}" dt="2021-08-25T12:13:38.828" v="3552" actId="22"/>
          <ac:spMkLst>
            <pc:docMk/>
            <pc:sldMk cId="0" sldId="484"/>
            <ac:spMk id="22" creationId="{CFC4D6DD-3CA3-417A-A500-CAB90B936173}"/>
          </ac:spMkLst>
        </pc:spChg>
        <pc:spChg chg="add del mod">
          <ac:chgData name="He Zengyou" userId="c824b2c4bf6936a0" providerId="LiveId" clId="{E9B4C3F4-D08F-4790-931B-AE787F1ECA7E}" dt="2021-08-25T12:17:12.288" v="3783" actId="20577"/>
          <ac:spMkLst>
            <pc:docMk/>
            <pc:sldMk cId="0" sldId="484"/>
            <ac:spMk id="23" creationId="{ECBAA7CB-C90F-4658-87F2-2EE67C8BE4B5}"/>
          </ac:spMkLst>
        </pc:spChg>
        <pc:spChg chg="mod">
          <ac:chgData name="He Zengyou" userId="c824b2c4bf6936a0" providerId="LiveId" clId="{E9B4C3F4-D08F-4790-931B-AE787F1ECA7E}" dt="2021-08-25T11:52:54.784" v="3083"/>
          <ac:spMkLst>
            <pc:docMk/>
            <pc:sldMk cId="0" sldId="484"/>
            <ac:spMk id="26625" creationId="{00000000-0000-0000-0000-000000000000}"/>
          </ac:spMkLst>
        </pc:spChg>
      </pc:sldChg>
      <pc:sldChg chg="addSp delSp modSp mod delAnim modAnim">
        <pc:chgData name="He Zengyou" userId="c824b2c4bf6936a0" providerId="LiveId" clId="{E9B4C3F4-D08F-4790-931B-AE787F1ECA7E}" dt="2021-08-29T02:45:48.975" v="13527"/>
        <pc:sldMkLst>
          <pc:docMk/>
          <pc:sldMk cId="0" sldId="486"/>
        </pc:sldMkLst>
        <pc:spChg chg="add mod">
          <ac:chgData name="He Zengyou" userId="c824b2c4bf6936a0" providerId="LiveId" clId="{E9B4C3F4-D08F-4790-931B-AE787F1ECA7E}" dt="2021-08-29T02:45:08.785" v="13520" actId="1036"/>
          <ac:spMkLst>
            <pc:docMk/>
            <pc:sldMk cId="0" sldId="486"/>
            <ac:spMk id="2" creationId="{4BACE976-0966-46E4-B00B-431E402E2009}"/>
          </ac:spMkLst>
        </pc:spChg>
        <pc:spChg chg="mod">
          <ac:chgData name="He Zengyou" userId="c824b2c4bf6936a0" providerId="LiveId" clId="{E9B4C3F4-D08F-4790-931B-AE787F1ECA7E}" dt="2021-08-29T02:39:41.345" v="13291" actId="20577"/>
          <ac:spMkLst>
            <pc:docMk/>
            <pc:sldMk cId="0" sldId="486"/>
            <ac:spMk id="4" creationId="{670BF142-E6DD-4D7F-A370-5C841D974A2A}"/>
          </ac:spMkLst>
        </pc:spChg>
        <pc:spChg chg="del">
          <ac:chgData name="He Zengyou" userId="c824b2c4bf6936a0" providerId="LiveId" clId="{E9B4C3F4-D08F-4790-931B-AE787F1ECA7E}" dt="2021-08-29T02:11:53.864" v="12998" actId="478"/>
          <ac:spMkLst>
            <pc:docMk/>
            <pc:sldMk cId="0" sldId="486"/>
            <ac:spMk id="6" creationId="{CF2EFDFA-BDC6-4274-A037-642561D317C3}"/>
          </ac:spMkLst>
        </pc:spChg>
        <pc:spChg chg="del">
          <ac:chgData name="He Zengyou" userId="c824b2c4bf6936a0" providerId="LiveId" clId="{E9B4C3F4-D08F-4790-931B-AE787F1ECA7E}" dt="2021-08-29T02:11:53.864" v="12998" actId="478"/>
          <ac:spMkLst>
            <pc:docMk/>
            <pc:sldMk cId="0" sldId="486"/>
            <ac:spMk id="7" creationId="{4A11DC51-099F-4A6C-9A7B-1A4D3686F3DD}"/>
          </ac:spMkLst>
        </pc:spChg>
        <pc:spChg chg="add del mod">
          <ac:chgData name="He Zengyou" userId="c824b2c4bf6936a0" providerId="LiveId" clId="{E9B4C3F4-D08F-4790-931B-AE787F1ECA7E}" dt="2021-08-29T02:39:23.928" v="13282" actId="478"/>
          <ac:spMkLst>
            <pc:docMk/>
            <pc:sldMk cId="0" sldId="486"/>
            <ac:spMk id="8" creationId="{30612A4E-C85B-4047-BE4D-1D7204E2CF4A}"/>
          </ac:spMkLst>
        </pc:spChg>
        <pc:spChg chg="add mod">
          <ac:chgData name="He Zengyou" userId="c824b2c4bf6936a0" providerId="LiveId" clId="{E9B4C3F4-D08F-4790-931B-AE787F1ECA7E}" dt="2021-08-29T02:39:57.563" v="13305" actId="1036"/>
          <ac:spMkLst>
            <pc:docMk/>
            <pc:sldMk cId="0" sldId="486"/>
            <ac:spMk id="9" creationId="{5EF07823-1077-493F-B54D-707C263F2467}"/>
          </ac:spMkLst>
        </pc:spChg>
        <pc:spChg chg="add mod">
          <ac:chgData name="He Zengyou" userId="c824b2c4bf6936a0" providerId="LiveId" clId="{E9B4C3F4-D08F-4790-931B-AE787F1ECA7E}" dt="2021-08-29T02:40:02.117" v="13309" actId="1037"/>
          <ac:spMkLst>
            <pc:docMk/>
            <pc:sldMk cId="0" sldId="486"/>
            <ac:spMk id="10" creationId="{01F0071D-FD2D-44C2-981D-A03FCC1EB188}"/>
          </ac:spMkLst>
        </pc:spChg>
        <pc:spChg chg="add mod">
          <ac:chgData name="He Zengyou" userId="c824b2c4bf6936a0" providerId="LiveId" clId="{E9B4C3F4-D08F-4790-931B-AE787F1ECA7E}" dt="2021-08-29T02:40:08.642" v="13318" actId="1036"/>
          <ac:spMkLst>
            <pc:docMk/>
            <pc:sldMk cId="0" sldId="486"/>
            <ac:spMk id="11" creationId="{5C67AFA0-1ECB-42C6-B579-B55CF189180A}"/>
          </ac:spMkLst>
        </pc:spChg>
        <pc:spChg chg="add mod">
          <ac:chgData name="He Zengyou" userId="c824b2c4bf6936a0" providerId="LiveId" clId="{E9B4C3F4-D08F-4790-931B-AE787F1ECA7E}" dt="2021-08-29T02:44:54.355" v="13515" actId="1076"/>
          <ac:spMkLst>
            <pc:docMk/>
            <pc:sldMk cId="0" sldId="486"/>
            <ac:spMk id="12" creationId="{2F0C07E1-0252-4A64-B62F-BC196DABAEB5}"/>
          </ac:spMkLst>
        </pc:spChg>
        <pc:spChg chg="add mod">
          <ac:chgData name="He Zengyou" userId="c824b2c4bf6936a0" providerId="LiveId" clId="{E9B4C3F4-D08F-4790-931B-AE787F1ECA7E}" dt="2021-08-29T02:44:51.906" v="13514" actId="1076"/>
          <ac:spMkLst>
            <pc:docMk/>
            <pc:sldMk cId="0" sldId="486"/>
            <ac:spMk id="13" creationId="{FC0B7DA2-20A8-49C5-91E9-0184D43741B4}"/>
          </ac:spMkLst>
        </pc:spChg>
        <pc:spChg chg="add mod">
          <ac:chgData name="He Zengyou" userId="c824b2c4bf6936a0" providerId="LiveId" clId="{E9B4C3F4-D08F-4790-931B-AE787F1ECA7E}" dt="2021-08-29T02:45:06.667" v="13518" actId="1076"/>
          <ac:spMkLst>
            <pc:docMk/>
            <pc:sldMk cId="0" sldId="486"/>
            <ac:spMk id="14" creationId="{11707963-578D-47EA-8652-EEC25BDDB1EA}"/>
          </ac:spMkLst>
        </pc:spChg>
        <pc:spChg chg="mod">
          <ac:chgData name="He Zengyou" userId="c824b2c4bf6936a0" providerId="LiveId" clId="{E9B4C3F4-D08F-4790-931B-AE787F1ECA7E}" dt="2021-08-29T02:11:58.327" v="12999"/>
          <ac:spMkLst>
            <pc:docMk/>
            <pc:sldMk cId="0" sldId="486"/>
            <ac:spMk id="75777" creationId="{00000000-0000-0000-0000-000000000000}"/>
          </ac:spMkLst>
        </pc:spChg>
        <pc:picChg chg="add mod">
          <ac:chgData name="He Zengyou" userId="c824b2c4bf6936a0" providerId="LiveId" clId="{E9B4C3F4-D08F-4790-931B-AE787F1ECA7E}" dt="2021-08-29T02:45:44.267" v="13526" actId="1076"/>
          <ac:picMkLst>
            <pc:docMk/>
            <pc:sldMk cId="0" sldId="486"/>
            <ac:picMk id="5" creationId="{E465BC6F-5A90-4998-B25A-CFAD61D53A62}"/>
          </ac:picMkLst>
        </pc:picChg>
      </pc:sldChg>
      <pc:sldChg chg="addSp delSp modSp mod">
        <pc:chgData name="He Zengyou" userId="c824b2c4bf6936a0" providerId="LiveId" clId="{E9B4C3F4-D08F-4790-931B-AE787F1ECA7E}" dt="2021-08-24T23:23:03.923" v="240" actId="113"/>
        <pc:sldMkLst>
          <pc:docMk/>
          <pc:sldMk cId="409622921" sldId="487"/>
        </pc:sldMkLst>
        <pc:spChg chg="add del mod">
          <ac:chgData name="He Zengyou" userId="c824b2c4bf6936a0" providerId="LiveId" clId="{E9B4C3F4-D08F-4790-931B-AE787F1ECA7E}" dt="2021-08-24T23:22:50.423" v="237" actId="478"/>
          <ac:spMkLst>
            <pc:docMk/>
            <pc:sldMk cId="409622921" sldId="487"/>
            <ac:spMk id="3" creationId="{A14BAD4F-4E1F-4283-8AC5-E4B058A8C9C9}"/>
          </ac:spMkLst>
        </pc:spChg>
        <pc:spChg chg="del">
          <ac:chgData name="He Zengyou" userId="c824b2c4bf6936a0" providerId="LiveId" clId="{E9B4C3F4-D08F-4790-931B-AE787F1ECA7E}" dt="2021-08-24T23:22:48.247" v="236" actId="478"/>
          <ac:spMkLst>
            <pc:docMk/>
            <pc:sldMk cId="409622921" sldId="487"/>
            <ac:spMk id="5" creationId="{74F50395-4E4F-4DAC-8C46-09C406B64221}"/>
          </ac:spMkLst>
        </pc:spChg>
        <pc:spChg chg="add mod">
          <ac:chgData name="He Zengyou" userId="c824b2c4bf6936a0" providerId="LiveId" clId="{E9B4C3F4-D08F-4790-931B-AE787F1ECA7E}" dt="2021-08-24T23:23:03.923" v="240" actId="113"/>
          <ac:spMkLst>
            <pc:docMk/>
            <pc:sldMk cId="409622921" sldId="487"/>
            <ac:spMk id="7" creationId="{CB093CB9-16B7-424C-AB43-66B10E1C8D6C}"/>
          </ac:spMkLst>
        </pc:spChg>
      </pc:sldChg>
      <pc:sldChg chg="addSp delSp modSp mod">
        <pc:chgData name="He Zengyou" userId="c824b2c4bf6936a0" providerId="LiveId" clId="{E9B4C3F4-D08F-4790-931B-AE787F1ECA7E}" dt="2021-08-25T11:51:30.095" v="3082" actId="1076"/>
        <pc:sldMkLst>
          <pc:docMk/>
          <pc:sldMk cId="1441628539" sldId="488"/>
        </pc:sldMkLst>
        <pc:spChg chg="add del mod">
          <ac:chgData name="He Zengyou" userId="c824b2c4bf6936a0" providerId="LiveId" clId="{E9B4C3F4-D08F-4790-931B-AE787F1ECA7E}" dt="2021-08-25T11:48:28.947" v="3013" actId="478"/>
          <ac:spMkLst>
            <pc:docMk/>
            <pc:sldMk cId="1441628539" sldId="488"/>
            <ac:spMk id="3" creationId="{098F8285-FF31-4274-B7D2-8539F15C5184}"/>
          </ac:spMkLst>
        </pc:spChg>
        <pc:spChg chg="mod">
          <ac:chgData name="He Zengyou" userId="c824b2c4bf6936a0" providerId="LiveId" clId="{E9B4C3F4-D08F-4790-931B-AE787F1ECA7E}" dt="2021-08-25T11:49:02.070" v="3077" actId="20577"/>
          <ac:spMkLst>
            <pc:docMk/>
            <pc:sldMk cId="1441628539" sldId="488"/>
            <ac:spMk id="5" creationId="{9032A7C6-207F-43FC-B59A-85F51429CFC2}"/>
          </ac:spMkLst>
        </pc:spChg>
        <pc:spChg chg="del">
          <ac:chgData name="He Zengyou" userId="c824b2c4bf6936a0" providerId="LiveId" clId="{E9B4C3F4-D08F-4790-931B-AE787F1ECA7E}" dt="2021-08-25T11:48:26.391" v="3012" actId="478"/>
          <ac:spMkLst>
            <pc:docMk/>
            <pc:sldMk cId="1441628539" sldId="488"/>
            <ac:spMk id="6" creationId="{3D45F59E-48A0-402A-9CFD-9512D54AF380}"/>
          </ac:spMkLst>
        </pc:spChg>
        <pc:picChg chg="add mod">
          <ac:chgData name="He Zengyou" userId="c824b2c4bf6936a0" providerId="LiveId" clId="{E9B4C3F4-D08F-4790-931B-AE787F1ECA7E}" dt="2021-08-25T11:51:30.095" v="3082" actId="1076"/>
          <ac:picMkLst>
            <pc:docMk/>
            <pc:sldMk cId="1441628539" sldId="488"/>
            <ac:picMk id="7" creationId="{EC0ACB19-9360-45EC-88BD-29AB453ACEF8}"/>
          </ac:picMkLst>
        </pc:picChg>
      </pc:sldChg>
      <pc:sldChg chg="addSp delSp modSp mod modAnim">
        <pc:chgData name="He Zengyou" userId="c824b2c4bf6936a0" providerId="LiveId" clId="{E9B4C3F4-D08F-4790-931B-AE787F1ECA7E}" dt="2021-08-26T00:06:18.906" v="5421" actId="1076"/>
        <pc:sldMkLst>
          <pc:docMk/>
          <pc:sldMk cId="2623213010" sldId="489"/>
        </pc:sldMkLst>
        <pc:spChg chg="add del mod">
          <ac:chgData name="He Zengyou" userId="c824b2c4bf6936a0" providerId="LiveId" clId="{E9B4C3F4-D08F-4790-931B-AE787F1ECA7E}" dt="2021-08-25T23:29:36.888" v="4945" actId="478"/>
          <ac:spMkLst>
            <pc:docMk/>
            <pc:sldMk cId="2623213010" sldId="489"/>
            <ac:spMk id="3" creationId="{E3BF2569-F6FD-486F-BE38-DB4CC6EE5B36}"/>
          </ac:spMkLst>
        </pc:spChg>
        <pc:spChg chg="mod">
          <ac:chgData name="He Zengyou" userId="c824b2c4bf6936a0" providerId="LiveId" clId="{E9B4C3F4-D08F-4790-931B-AE787F1ECA7E}" dt="2021-08-25T23:29:40.680" v="4946" actId="313"/>
          <ac:spMkLst>
            <pc:docMk/>
            <pc:sldMk cId="2623213010" sldId="489"/>
            <ac:spMk id="5" creationId="{14829A6F-D3BB-4A7D-9024-EBF790CED3B9}"/>
          </ac:spMkLst>
        </pc:spChg>
        <pc:spChg chg="del">
          <ac:chgData name="He Zengyou" userId="c824b2c4bf6936a0" providerId="LiveId" clId="{E9B4C3F4-D08F-4790-931B-AE787F1ECA7E}" dt="2021-08-25T23:29:34.067" v="4944" actId="478"/>
          <ac:spMkLst>
            <pc:docMk/>
            <pc:sldMk cId="2623213010" sldId="489"/>
            <ac:spMk id="6" creationId="{DA4BD7E0-4463-44A4-B7AC-717E126B8121}"/>
          </ac:spMkLst>
        </pc:spChg>
        <pc:spChg chg="add mod">
          <ac:chgData name="He Zengyou" userId="c824b2c4bf6936a0" providerId="LiveId" clId="{E9B4C3F4-D08F-4790-931B-AE787F1ECA7E}" dt="2021-08-25T23:38:46.245" v="5084" actId="255"/>
          <ac:spMkLst>
            <pc:docMk/>
            <pc:sldMk cId="2623213010" sldId="489"/>
            <ac:spMk id="7" creationId="{81D59462-F769-4AEC-B5F0-C325C6AE6526}"/>
          </ac:spMkLst>
        </pc:spChg>
        <pc:spChg chg="add mod">
          <ac:chgData name="He Zengyou" userId="c824b2c4bf6936a0" providerId="LiveId" clId="{E9B4C3F4-D08F-4790-931B-AE787F1ECA7E}" dt="2021-08-25T23:39:27.812" v="5090" actId="1076"/>
          <ac:spMkLst>
            <pc:docMk/>
            <pc:sldMk cId="2623213010" sldId="489"/>
            <ac:spMk id="8" creationId="{3971E522-475A-4CA4-B8C7-F46C65C843AE}"/>
          </ac:spMkLst>
        </pc:spChg>
        <pc:spChg chg="add mod">
          <ac:chgData name="He Zengyou" userId="c824b2c4bf6936a0" providerId="LiveId" clId="{E9B4C3F4-D08F-4790-931B-AE787F1ECA7E}" dt="2021-08-25T23:41:02.333" v="5140" actId="1076"/>
          <ac:spMkLst>
            <pc:docMk/>
            <pc:sldMk cId="2623213010" sldId="489"/>
            <ac:spMk id="9" creationId="{687C0B5E-5636-4FAC-B079-65BE0C176AA8}"/>
          </ac:spMkLst>
        </pc:spChg>
        <pc:spChg chg="add mod">
          <ac:chgData name="He Zengyou" userId="c824b2c4bf6936a0" providerId="LiveId" clId="{E9B4C3F4-D08F-4790-931B-AE787F1ECA7E}" dt="2021-08-25T23:49:20.614" v="5216" actId="14100"/>
          <ac:spMkLst>
            <pc:docMk/>
            <pc:sldMk cId="2623213010" sldId="489"/>
            <ac:spMk id="10" creationId="{E548ADBF-79D2-4A6D-9631-B94E51C5CD0E}"/>
          </ac:spMkLst>
        </pc:spChg>
        <pc:spChg chg="add mod">
          <ac:chgData name="He Zengyou" userId="c824b2c4bf6936a0" providerId="LiveId" clId="{E9B4C3F4-D08F-4790-931B-AE787F1ECA7E}" dt="2021-08-25T23:52:13.146" v="5300" actId="207"/>
          <ac:spMkLst>
            <pc:docMk/>
            <pc:sldMk cId="2623213010" sldId="489"/>
            <ac:spMk id="11" creationId="{01FA1B60-AF90-4787-A3C7-D6CFFF0CAE22}"/>
          </ac:spMkLst>
        </pc:spChg>
        <pc:spChg chg="add mod">
          <ac:chgData name="He Zengyou" userId="c824b2c4bf6936a0" providerId="LiveId" clId="{E9B4C3F4-D08F-4790-931B-AE787F1ECA7E}" dt="2021-08-25T23:52:17.083" v="5301" actId="207"/>
          <ac:spMkLst>
            <pc:docMk/>
            <pc:sldMk cId="2623213010" sldId="489"/>
            <ac:spMk id="12" creationId="{8411D92D-39F7-4EF3-9CE3-66A55E18D80B}"/>
          </ac:spMkLst>
        </pc:spChg>
        <pc:spChg chg="add mod">
          <ac:chgData name="He Zengyou" userId="c824b2c4bf6936a0" providerId="LiveId" clId="{E9B4C3F4-D08F-4790-931B-AE787F1ECA7E}" dt="2021-08-26T00:03:14.517" v="5324" actId="20577"/>
          <ac:spMkLst>
            <pc:docMk/>
            <pc:sldMk cId="2623213010" sldId="489"/>
            <ac:spMk id="13" creationId="{49707E87-1DFF-4404-919C-2ADF1B3F3F15}"/>
          </ac:spMkLst>
        </pc:spChg>
        <pc:spChg chg="add mod">
          <ac:chgData name="He Zengyou" userId="c824b2c4bf6936a0" providerId="LiveId" clId="{E9B4C3F4-D08F-4790-931B-AE787F1ECA7E}" dt="2021-08-26T00:04:44.342" v="5355" actId="20577"/>
          <ac:spMkLst>
            <pc:docMk/>
            <pc:sldMk cId="2623213010" sldId="489"/>
            <ac:spMk id="14" creationId="{9BDCC52C-1536-4609-BDC0-CE450803A2C5}"/>
          </ac:spMkLst>
        </pc:spChg>
        <pc:spChg chg="add mod">
          <ac:chgData name="He Zengyou" userId="c824b2c4bf6936a0" providerId="LiveId" clId="{E9B4C3F4-D08F-4790-931B-AE787F1ECA7E}" dt="2021-08-26T00:06:18.906" v="5421" actId="1076"/>
          <ac:spMkLst>
            <pc:docMk/>
            <pc:sldMk cId="2623213010" sldId="489"/>
            <ac:spMk id="15" creationId="{53542431-008D-4632-9301-911BC31CD690}"/>
          </ac:spMkLst>
        </pc:spChg>
      </pc:sldChg>
      <pc:sldChg chg="addSp delSp modSp mod modAnim">
        <pc:chgData name="He Zengyou" userId="c824b2c4bf6936a0" providerId="LiveId" clId="{E9B4C3F4-D08F-4790-931B-AE787F1ECA7E}" dt="2021-08-26T09:21:40.595" v="7195" actId="1036"/>
        <pc:sldMkLst>
          <pc:docMk/>
          <pc:sldMk cId="2704036046" sldId="490"/>
        </pc:sldMkLst>
        <pc:spChg chg="add del mod">
          <ac:chgData name="He Zengyou" userId="c824b2c4bf6936a0" providerId="LiveId" clId="{E9B4C3F4-D08F-4790-931B-AE787F1ECA7E}" dt="2021-08-26T08:40:49.037" v="6898" actId="478"/>
          <ac:spMkLst>
            <pc:docMk/>
            <pc:sldMk cId="2704036046" sldId="490"/>
            <ac:spMk id="3" creationId="{C4BD2C27-8556-45F3-BC72-0EB438AB0A2F}"/>
          </ac:spMkLst>
        </pc:spChg>
        <pc:spChg chg="add mod">
          <ac:chgData name="He Zengyou" userId="c824b2c4bf6936a0" providerId="LiveId" clId="{E9B4C3F4-D08F-4790-931B-AE787F1ECA7E}" dt="2021-08-26T09:21:36.273" v="7192" actId="1036"/>
          <ac:spMkLst>
            <pc:docMk/>
            <pc:sldMk cId="2704036046" sldId="490"/>
            <ac:spMk id="4" creationId="{E3148BE6-3B35-495D-9F82-A229710569D0}"/>
          </ac:spMkLst>
        </pc:spChg>
        <pc:spChg chg="mod">
          <ac:chgData name="He Zengyou" userId="c824b2c4bf6936a0" providerId="LiveId" clId="{E9B4C3F4-D08F-4790-931B-AE787F1ECA7E}" dt="2021-08-26T08:40:58.485" v="6899"/>
          <ac:spMkLst>
            <pc:docMk/>
            <pc:sldMk cId="2704036046" sldId="490"/>
            <ac:spMk id="5" creationId="{090E5785-9837-4775-A30E-57C1ACC653C9}"/>
          </ac:spMkLst>
        </pc:spChg>
        <pc:spChg chg="del">
          <ac:chgData name="He Zengyou" userId="c824b2c4bf6936a0" providerId="LiveId" clId="{E9B4C3F4-D08F-4790-931B-AE787F1ECA7E}" dt="2021-08-26T08:40:46.760" v="6897" actId="478"/>
          <ac:spMkLst>
            <pc:docMk/>
            <pc:sldMk cId="2704036046" sldId="490"/>
            <ac:spMk id="6" creationId="{F3740FDB-9FED-42DC-BF7A-9115F09D7E89}"/>
          </ac:spMkLst>
        </pc:spChg>
        <pc:spChg chg="add mod">
          <ac:chgData name="He Zengyou" userId="c824b2c4bf6936a0" providerId="LiveId" clId="{E9B4C3F4-D08F-4790-931B-AE787F1ECA7E}" dt="2021-08-26T09:21:17.957" v="7183" actId="255"/>
          <ac:spMkLst>
            <pc:docMk/>
            <pc:sldMk cId="2704036046" sldId="490"/>
            <ac:spMk id="7" creationId="{E99ED80D-48E6-4D26-95D0-806F9FF69A7F}"/>
          </ac:spMkLst>
        </pc:spChg>
        <pc:spChg chg="add mod">
          <ac:chgData name="He Zengyou" userId="c824b2c4bf6936a0" providerId="LiveId" clId="{E9B4C3F4-D08F-4790-931B-AE787F1ECA7E}" dt="2021-08-26T09:21:36.273" v="7192" actId="1036"/>
          <ac:spMkLst>
            <pc:docMk/>
            <pc:sldMk cId="2704036046" sldId="490"/>
            <ac:spMk id="8" creationId="{FDE4D9BA-FF5A-4B74-B0D1-EC2597BFE517}"/>
          </ac:spMkLst>
        </pc:spChg>
        <pc:spChg chg="add mod">
          <ac:chgData name="He Zengyou" userId="c824b2c4bf6936a0" providerId="LiveId" clId="{E9B4C3F4-D08F-4790-931B-AE787F1ECA7E}" dt="2021-08-26T09:21:36.273" v="7192" actId="1036"/>
          <ac:spMkLst>
            <pc:docMk/>
            <pc:sldMk cId="2704036046" sldId="490"/>
            <ac:spMk id="9" creationId="{0EE1FDAA-DEE7-4FA5-831B-2EAE528977E5}"/>
          </ac:spMkLst>
        </pc:spChg>
        <pc:spChg chg="add mod">
          <ac:chgData name="He Zengyou" userId="c824b2c4bf6936a0" providerId="LiveId" clId="{E9B4C3F4-D08F-4790-931B-AE787F1ECA7E}" dt="2021-08-26T09:21:36.273" v="7192" actId="1036"/>
          <ac:spMkLst>
            <pc:docMk/>
            <pc:sldMk cId="2704036046" sldId="490"/>
            <ac:spMk id="10" creationId="{543B947B-191C-4955-885D-13C865F4559B}"/>
          </ac:spMkLst>
        </pc:spChg>
        <pc:spChg chg="add mod">
          <ac:chgData name="He Zengyou" userId="c824b2c4bf6936a0" providerId="LiveId" clId="{E9B4C3F4-D08F-4790-931B-AE787F1ECA7E}" dt="2021-08-26T09:21:40.595" v="7195" actId="1036"/>
          <ac:spMkLst>
            <pc:docMk/>
            <pc:sldMk cId="2704036046" sldId="490"/>
            <ac:spMk id="11" creationId="{63E3F8D0-DEB1-4F73-89E6-8552FDCCA642}"/>
          </ac:spMkLst>
        </pc:spChg>
      </pc:sldChg>
      <pc:sldChg chg="addSp delSp modSp mod delAnim modAnim">
        <pc:chgData name="He Zengyou" userId="c824b2c4bf6936a0" providerId="LiveId" clId="{E9B4C3F4-D08F-4790-931B-AE787F1ECA7E}" dt="2021-08-29T08:14:46.175" v="14214"/>
        <pc:sldMkLst>
          <pc:docMk/>
          <pc:sldMk cId="745033603" sldId="491"/>
        </pc:sldMkLst>
        <pc:spChg chg="mod">
          <ac:chgData name="He Zengyou" userId="c824b2c4bf6936a0" providerId="LiveId" clId="{E9B4C3F4-D08F-4790-931B-AE787F1ECA7E}" dt="2021-08-29T07:51:02.233" v="13599" actId="114"/>
          <ac:spMkLst>
            <pc:docMk/>
            <pc:sldMk cId="745033603" sldId="491"/>
            <ac:spMk id="2" creationId="{56B36305-802F-409E-8567-DE06EE54FF9C}"/>
          </ac:spMkLst>
        </pc:spChg>
        <pc:spChg chg="del">
          <ac:chgData name="He Zengyou" userId="c824b2c4bf6936a0" providerId="LiveId" clId="{E9B4C3F4-D08F-4790-931B-AE787F1ECA7E}" dt="2021-08-29T02:51:30.163" v="13536" actId="478"/>
          <ac:spMkLst>
            <pc:docMk/>
            <pc:sldMk cId="745033603" sldId="491"/>
            <ac:spMk id="5" creationId="{37CEF1E3-1CEA-4D09-AD53-5E3D70BC72FD}"/>
          </ac:spMkLst>
        </pc:spChg>
        <pc:spChg chg="del">
          <ac:chgData name="He Zengyou" userId="c824b2c4bf6936a0" providerId="LiveId" clId="{E9B4C3F4-D08F-4790-931B-AE787F1ECA7E}" dt="2021-08-29T02:51:30.163" v="13536" actId="478"/>
          <ac:spMkLst>
            <pc:docMk/>
            <pc:sldMk cId="745033603" sldId="491"/>
            <ac:spMk id="7" creationId="{C725B93E-C22D-43E2-81C3-87BCED28140F}"/>
          </ac:spMkLst>
        </pc:spChg>
        <pc:spChg chg="del">
          <ac:chgData name="He Zengyou" userId="c824b2c4bf6936a0" providerId="LiveId" clId="{E9B4C3F4-D08F-4790-931B-AE787F1ECA7E}" dt="2021-08-29T02:51:30.163" v="13536" actId="478"/>
          <ac:spMkLst>
            <pc:docMk/>
            <pc:sldMk cId="745033603" sldId="491"/>
            <ac:spMk id="8" creationId="{78E4069D-B8D5-43DB-B1BA-FF0722D08E94}"/>
          </ac:spMkLst>
        </pc:spChg>
        <pc:spChg chg="del">
          <ac:chgData name="He Zengyou" userId="c824b2c4bf6936a0" providerId="LiveId" clId="{E9B4C3F4-D08F-4790-931B-AE787F1ECA7E}" dt="2021-08-29T02:51:27.086" v="13535" actId="478"/>
          <ac:spMkLst>
            <pc:docMk/>
            <pc:sldMk cId="745033603" sldId="491"/>
            <ac:spMk id="11" creationId="{D854C5B6-4330-4CF3-99CA-9AEC7839FD42}"/>
          </ac:spMkLst>
        </pc:spChg>
        <pc:spChg chg="add mod">
          <ac:chgData name="He Zengyou" userId="c824b2c4bf6936a0" providerId="LiveId" clId="{E9B4C3F4-D08F-4790-931B-AE787F1ECA7E}" dt="2021-08-29T07:55:40.809" v="13668" actId="14100"/>
          <ac:spMkLst>
            <pc:docMk/>
            <pc:sldMk cId="745033603" sldId="491"/>
            <ac:spMk id="16" creationId="{35515A28-E060-48A7-A074-9EA8780C14D2}"/>
          </ac:spMkLst>
        </pc:spChg>
        <pc:spChg chg="add del mod">
          <ac:chgData name="He Zengyou" userId="c824b2c4bf6936a0" providerId="LiveId" clId="{E9B4C3F4-D08F-4790-931B-AE787F1ECA7E}" dt="2021-08-29T07:54:47.597" v="13667" actId="478"/>
          <ac:spMkLst>
            <pc:docMk/>
            <pc:sldMk cId="745033603" sldId="491"/>
            <ac:spMk id="18" creationId="{6D8EFE20-46F3-4C74-AFDB-1BAACCE6C339}"/>
          </ac:spMkLst>
        </pc:spChg>
        <pc:spChg chg="del">
          <ac:chgData name="He Zengyou" userId="c824b2c4bf6936a0" providerId="LiveId" clId="{E9B4C3F4-D08F-4790-931B-AE787F1ECA7E}" dt="2021-08-29T02:51:27.086" v="13535" actId="478"/>
          <ac:spMkLst>
            <pc:docMk/>
            <pc:sldMk cId="745033603" sldId="491"/>
            <ac:spMk id="19" creationId="{43D0122C-9EDA-4222-BF06-C52AE1A3027C}"/>
          </ac:spMkLst>
        </pc:spChg>
        <pc:spChg chg="add mod">
          <ac:chgData name="He Zengyou" userId="c824b2c4bf6936a0" providerId="LiveId" clId="{E9B4C3F4-D08F-4790-931B-AE787F1ECA7E}" dt="2021-08-29T07:58:45.711" v="13721" actId="20577"/>
          <ac:spMkLst>
            <pc:docMk/>
            <pc:sldMk cId="745033603" sldId="491"/>
            <ac:spMk id="22" creationId="{800B0FCD-549F-4456-84B9-6B9D1348E3FB}"/>
          </ac:spMkLst>
        </pc:spChg>
        <pc:spChg chg="add mod">
          <ac:chgData name="He Zengyou" userId="c824b2c4bf6936a0" providerId="LiveId" clId="{E9B4C3F4-D08F-4790-931B-AE787F1ECA7E}" dt="2021-08-29T08:01:41.604" v="13833" actId="207"/>
          <ac:spMkLst>
            <pc:docMk/>
            <pc:sldMk cId="745033603" sldId="491"/>
            <ac:spMk id="23" creationId="{307ED4D5-FA10-426F-B0D0-82A2DCC54EA1}"/>
          </ac:spMkLst>
        </pc:spChg>
        <pc:spChg chg="add mod">
          <ac:chgData name="He Zengyou" userId="c824b2c4bf6936a0" providerId="LiveId" clId="{E9B4C3F4-D08F-4790-931B-AE787F1ECA7E}" dt="2021-08-29T08:00:58.567" v="13820" actId="1036"/>
          <ac:spMkLst>
            <pc:docMk/>
            <pc:sldMk cId="745033603" sldId="491"/>
            <ac:spMk id="25" creationId="{CB3168A2-AFAF-4C37-B382-DF152D71FF4A}"/>
          </ac:spMkLst>
        </pc:spChg>
        <pc:spChg chg="add mod">
          <ac:chgData name="He Zengyou" userId="c824b2c4bf6936a0" providerId="LiveId" clId="{E9B4C3F4-D08F-4790-931B-AE787F1ECA7E}" dt="2021-08-29T08:01:45.524" v="13834" actId="207"/>
          <ac:spMkLst>
            <pc:docMk/>
            <pc:sldMk cId="745033603" sldId="491"/>
            <ac:spMk id="26" creationId="{F0491708-63B6-4562-9A3F-D040FC8C1E0E}"/>
          </ac:spMkLst>
        </pc:spChg>
        <pc:spChg chg="del">
          <ac:chgData name="He Zengyou" userId="c824b2c4bf6936a0" providerId="LiveId" clId="{E9B4C3F4-D08F-4790-931B-AE787F1ECA7E}" dt="2021-08-29T02:51:27.086" v="13535" actId="478"/>
          <ac:spMkLst>
            <pc:docMk/>
            <pc:sldMk cId="745033603" sldId="491"/>
            <ac:spMk id="27" creationId="{C215D3CC-DDDB-4CB7-A5AB-1E60345734D4}"/>
          </ac:spMkLst>
        </pc:spChg>
        <pc:spChg chg="add mod">
          <ac:chgData name="He Zengyou" userId="c824b2c4bf6936a0" providerId="LiveId" clId="{E9B4C3F4-D08F-4790-931B-AE787F1ECA7E}" dt="2021-08-29T08:08:35.116" v="14032" actId="255"/>
          <ac:spMkLst>
            <pc:docMk/>
            <pc:sldMk cId="745033603" sldId="491"/>
            <ac:spMk id="28" creationId="{5DD42DF4-70EF-4F8E-B686-4339CD3F2D66}"/>
          </ac:spMkLst>
        </pc:spChg>
        <pc:spChg chg="add mod">
          <ac:chgData name="He Zengyou" userId="c824b2c4bf6936a0" providerId="LiveId" clId="{E9B4C3F4-D08F-4790-931B-AE787F1ECA7E}" dt="2021-08-29T08:08:49.083" v="14046" actId="1035"/>
          <ac:spMkLst>
            <pc:docMk/>
            <pc:sldMk cId="745033603" sldId="491"/>
            <ac:spMk id="29" creationId="{64FEDDFA-F5F2-4B5C-AA92-3EC8B393E381}"/>
          </ac:spMkLst>
        </pc:spChg>
        <pc:spChg chg="add mod">
          <ac:chgData name="He Zengyou" userId="c824b2c4bf6936a0" providerId="LiveId" clId="{E9B4C3F4-D08F-4790-931B-AE787F1ECA7E}" dt="2021-08-29T08:12:34.198" v="14152" actId="14100"/>
          <ac:spMkLst>
            <pc:docMk/>
            <pc:sldMk cId="745033603" sldId="491"/>
            <ac:spMk id="33" creationId="{E065D0B7-9BAA-4134-8EC8-D4AC777D0EF4}"/>
          </ac:spMkLst>
        </pc:spChg>
        <pc:picChg chg="del">
          <ac:chgData name="He Zengyou" userId="c824b2c4bf6936a0" providerId="LiveId" clId="{E9B4C3F4-D08F-4790-931B-AE787F1ECA7E}" dt="2021-08-29T02:51:27.086" v="13535" actId="478"/>
          <ac:picMkLst>
            <pc:docMk/>
            <pc:sldMk cId="745033603" sldId="491"/>
            <ac:picMk id="10" creationId="{6A4F50FC-5A8E-4FDE-91B4-B771CA0628F4}"/>
          </ac:picMkLst>
        </pc:picChg>
        <pc:picChg chg="del">
          <ac:chgData name="He Zengyou" userId="c824b2c4bf6936a0" providerId="LiveId" clId="{E9B4C3F4-D08F-4790-931B-AE787F1ECA7E}" dt="2021-08-29T02:51:27.086" v="13535" actId="478"/>
          <ac:picMkLst>
            <pc:docMk/>
            <pc:sldMk cId="745033603" sldId="491"/>
            <ac:picMk id="17" creationId="{4087E493-F6AC-42B0-98C3-213639718EE2}"/>
          </ac:picMkLst>
        </pc:picChg>
        <pc:cxnChg chg="del">
          <ac:chgData name="He Zengyou" userId="c824b2c4bf6936a0" providerId="LiveId" clId="{E9B4C3F4-D08F-4790-931B-AE787F1ECA7E}" dt="2021-08-29T02:51:27.086" v="13535" actId="478"/>
          <ac:cxnSpMkLst>
            <pc:docMk/>
            <pc:sldMk cId="745033603" sldId="491"/>
            <ac:cxnSpMk id="12" creationId="{B273449F-1ECC-4EC6-8D56-EE34B6AA11A7}"/>
          </ac:cxnSpMkLst>
        </pc:cxnChg>
        <pc:cxnChg chg="del">
          <ac:chgData name="He Zengyou" userId="c824b2c4bf6936a0" providerId="LiveId" clId="{E9B4C3F4-D08F-4790-931B-AE787F1ECA7E}" dt="2021-08-29T02:51:27.086" v="13535" actId="478"/>
          <ac:cxnSpMkLst>
            <pc:docMk/>
            <pc:sldMk cId="745033603" sldId="491"/>
            <ac:cxnSpMk id="14" creationId="{7D71B518-9FBA-4D6D-AB7C-F286B9708717}"/>
          </ac:cxnSpMkLst>
        </pc:cxnChg>
        <pc:cxnChg chg="del">
          <ac:chgData name="He Zengyou" userId="c824b2c4bf6936a0" providerId="LiveId" clId="{E9B4C3F4-D08F-4790-931B-AE787F1ECA7E}" dt="2021-08-29T02:51:27.086" v="13535" actId="478"/>
          <ac:cxnSpMkLst>
            <pc:docMk/>
            <pc:sldMk cId="745033603" sldId="491"/>
            <ac:cxnSpMk id="20" creationId="{CBBB1AEA-1A11-4C61-8A16-C20BBC5A0185}"/>
          </ac:cxnSpMkLst>
        </pc:cxnChg>
        <pc:cxnChg chg="del">
          <ac:chgData name="He Zengyou" userId="c824b2c4bf6936a0" providerId="LiveId" clId="{E9B4C3F4-D08F-4790-931B-AE787F1ECA7E}" dt="2021-08-29T02:51:27.086" v="13535" actId="478"/>
          <ac:cxnSpMkLst>
            <pc:docMk/>
            <pc:sldMk cId="745033603" sldId="491"/>
            <ac:cxnSpMk id="21" creationId="{B71CD571-B705-41E4-9307-CEBA58242598}"/>
          </ac:cxnSpMkLst>
        </pc:cxnChg>
        <pc:cxnChg chg="del">
          <ac:chgData name="He Zengyou" userId="c824b2c4bf6936a0" providerId="LiveId" clId="{E9B4C3F4-D08F-4790-931B-AE787F1ECA7E}" dt="2021-08-29T02:51:27.086" v="13535" actId="478"/>
          <ac:cxnSpMkLst>
            <pc:docMk/>
            <pc:sldMk cId="745033603" sldId="491"/>
            <ac:cxnSpMk id="24" creationId="{138850FC-C5ED-4743-8A64-4F7DABEB5745}"/>
          </ac:cxnSpMkLst>
        </pc:cxnChg>
        <pc:cxnChg chg="add mod">
          <ac:chgData name="He Zengyou" userId="c824b2c4bf6936a0" providerId="LiveId" clId="{E9B4C3F4-D08F-4790-931B-AE787F1ECA7E}" dt="2021-08-29T08:10:21.833" v="14050" actId="1037"/>
          <ac:cxnSpMkLst>
            <pc:docMk/>
            <pc:sldMk cId="745033603" sldId="491"/>
            <ac:cxnSpMk id="30" creationId="{2AC9BC42-E37C-4F55-91A0-017714AECE3F}"/>
          </ac:cxnSpMkLst>
        </pc:cxnChg>
        <pc:cxnChg chg="add mod">
          <ac:chgData name="He Zengyou" userId="c824b2c4bf6936a0" providerId="LiveId" clId="{E9B4C3F4-D08F-4790-931B-AE787F1ECA7E}" dt="2021-08-29T08:10:42.844" v="14120" actId="14100"/>
          <ac:cxnSpMkLst>
            <pc:docMk/>
            <pc:sldMk cId="745033603" sldId="491"/>
            <ac:cxnSpMk id="31" creationId="{90333C10-EA0E-49AB-B381-DDE7F677E0A0}"/>
          </ac:cxnSpMkLst>
        </pc:cxnChg>
        <pc:cxnChg chg="add mod">
          <ac:chgData name="He Zengyou" userId="c824b2c4bf6936a0" providerId="LiveId" clId="{E9B4C3F4-D08F-4790-931B-AE787F1ECA7E}" dt="2021-08-29T08:11:12.780" v="14137" actId="14100"/>
          <ac:cxnSpMkLst>
            <pc:docMk/>
            <pc:sldMk cId="745033603" sldId="491"/>
            <ac:cxnSpMk id="32" creationId="{EE639D4F-AD53-4414-BECA-E0A411C1F5AC}"/>
          </ac:cxnSpMkLst>
        </pc:cxnChg>
        <pc:cxnChg chg="add mod">
          <ac:chgData name="He Zengyou" userId="c824b2c4bf6936a0" providerId="LiveId" clId="{E9B4C3F4-D08F-4790-931B-AE787F1ECA7E}" dt="2021-08-29T08:12:52.660" v="14197" actId="14100"/>
          <ac:cxnSpMkLst>
            <pc:docMk/>
            <pc:sldMk cId="745033603" sldId="491"/>
            <ac:cxnSpMk id="34" creationId="{7C466507-5674-467F-9840-170AB0BCEC68}"/>
          </ac:cxnSpMkLst>
        </pc:cxnChg>
      </pc:sldChg>
      <pc:sldChg chg="addSp delSp modSp mod delAnim modAnim">
        <pc:chgData name="He Zengyou" userId="c824b2c4bf6936a0" providerId="LiveId" clId="{E9B4C3F4-D08F-4790-931B-AE787F1ECA7E}" dt="2021-09-01T08:40:36.357" v="15091" actId="1035"/>
        <pc:sldMkLst>
          <pc:docMk/>
          <pc:sldMk cId="3442030183" sldId="492"/>
        </pc:sldMkLst>
        <pc:spChg chg="mod">
          <ac:chgData name="He Zengyou" userId="c824b2c4bf6936a0" providerId="LiveId" clId="{E9B4C3F4-D08F-4790-931B-AE787F1ECA7E}" dt="2021-08-29T09:10:50.693" v="14250" actId="20577"/>
          <ac:spMkLst>
            <pc:docMk/>
            <pc:sldMk cId="3442030183" sldId="492"/>
            <ac:spMk id="2" creationId="{473E1237-1310-40F2-86FA-CFBBC3B9D85E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5" creationId="{ABCDA64F-7328-466D-BC9A-CD70F98949CD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6" creationId="{E11389E4-2F42-48E7-A54D-D0372DF1D27D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7" creationId="{2F58B669-180E-4A79-B1F8-66AA38FB47E1}"/>
          </ac:spMkLst>
        </pc:spChg>
        <pc:spChg chg="add mod">
          <ac:chgData name="He Zengyou" userId="c824b2c4bf6936a0" providerId="LiveId" clId="{E9B4C3F4-D08F-4790-931B-AE787F1ECA7E}" dt="2021-08-30T01:24:14.450" v="14487" actId="20577"/>
          <ac:spMkLst>
            <pc:docMk/>
            <pc:sldMk cId="3442030183" sldId="492"/>
            <ac:spMk id="7" creationId="{A0752BCA-28C4-45A7-9C84-1AE7BD08CB75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8" creationId="{A4ACAD8B-646D-4643-9088-128669BEB498}"/>
          </ac:spMkLst>
        </pc:spChg>
        <pc:spChg chg="add mod">
          <ac:chgData name="He Zengyou" userId="c824b2c4bf6936a0" providerId="LiveId" clId="{E9B4C3F4-D08F-4790-931B-AE787F1ECA7E}" dt="2021-08-30T01:25:55.063" v="14515" actId="207"/>
          <ac:spMkLst>
            <pc:docMk/>
            <pc:sldMk cId="3442030183" sldId="492"/>
            <ac:spMk id="8" creationId="{FE118DEC-2C5E-43B9-8BA5-2B6E6AAA5CA5}"/>
          </ac:spMkLst>
        </pc:spChg>
        <pc:spChg chg="add mod">
          <ac:chgData name="He Zengyou" userId="c824b2c4bf6936a0" providerId="LiveId" clId="{E9B4C3F4-D08F-4790-931B-AE787F1ECA7E}" dt="2021-08-30T01:26:58.069" v="14602" actId="14100"/>
          <ac:spMkLst>
            <pc:docMk/>
            <pc:sldMk cId="3442030183" sldId="492"/>
            <ac:spMk id="9" creationId="{D0C0A73D-3080-46FA-8FED-4ED69E474045}"/>
          </ac:spMkLst>
        </pc:spChg>
        <pc:spChg chg="add del mod">
          <ac:chgData name="He Zengyou" userId="c824b2c4bf6936a0" providerId="LiveId" clId="{E9B4C3F4-D08F-4790-931B-AE787F1ECA7E}" dt="2021-08-30T01:43:21.907" v="14648" actId="478"/>
          <ac:spMkLst>
            <pc:docMk/>
            <pc:sldMk cId="3442030183" sldId="492"/>
            <ac:spMk id="10" creationId="{BE384B0A-C3E6-49C7-976C-3F32780BAF40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10" creationId="{D82ED044-F3B8-4B06-B504-52DEF9EC46F4}"/>
          </ac:spMkLst>
        </pc:spChg>
        <pc:spChg chg="add mod">
          <ac:chgData name="He Zengyou" userId="c824b2c4bf6936a0" providerId="LiveId" clId="{E9B4C3F4-D08F-4790-931B-AE787F1ECA7E}" dt="2021-08-31T22:56:53.499" v="14819" actId="1076"/>
          <ac:spMkLst>
            <pc:docMk/>
            <pc:sldMk cId="3442030183" sldId="492"/>
            <ac:spMk id="11" creationId="{D56C3C60-265D-4554-823F-2701BF43A280}"/>
          </ac:spMkLst>
        </pc:spChg>
        <pc:spChg chg="add del mod">
          <ac:chgData name="He Zengyou" userId="c824b2c4bf6936a0" providerId="LiveId" clId="{E9B4C3F4-D08F-4790-931B-AE787F1ECA7E}" dt="2021-08-31T22:56:49.394" v="14818" actId="478"/>
          <ac:spMkLst>
            <pc:docMk/>
            <pc:sldMk cId="3442030183" sldId="492"/>
            <ac:spMk id="12" creationId="{4CFBAE55-E8A7-4999-8B9F-216457427BC9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12" creationId="{D701AD16-1870-4EE7-9197-B99DBDB6F6A7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13" creationId="{5BFC238E-E4FE-43B9-B71A-9B92BCF2FB5C}"/>
          </ac:spMkLst>
        </pc:spChg>
        <pc:spChg chg="add mod">
          <ac:chgData name="He Zengyou" userId="c824b2c4bf6936a0" providerId="LiveId" clId="{E9B4C3F4-D08F-4790-931B-AE787F1ECA7E}" dt="2021-08-31T22:59:49.795" v="14909" actId="1038"/>
          <ac:spMkLst>
            <pc:docMk/>
            <pc:sldMk cId="3442030183" sldId="492"/>
            <ac:spMk id="13" creationId="{6C6EA2B3-5794-4086-A477-617FD948403C}"/>
          </ac:spMkLst>
        </pc:spChg>
        <pc:spChg chg="add mod">
          <ac:chgData name="He Zengyou" userId="c824b2c4bf6936a0" providerId="LiveId" clId="{E9B4C3F4-D08F-4790-931B-AE787F1ECA7E}" dt="2021-09-01T08:40:36.357" v="15091" actId="1035"/>
          <ac:spMkLst>
            <pc:docMk/>
            <pc:sldMk cId="3442030183" sldId="492"/>
            <ac:spMk id="14" creationId="{3EE49304-8C56-4681-9D6C-EDCC39A3DC91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14" creationId="{FD796D89-E879-4300-868A-AD978A1296DA}"/>
          </ac:spMkLst>
        </pc:spChg>
        <pc:spChg chg="add mod">
          <ac:chgData name="He Zengyou" userId="c824b2c4bf6936a0" providerId="LiveId" clId="{E9B4C3F4-D08F-4790-931B-AE787F1ECA7E}" dt="2021-09-01T08:37:51.893" v="15053" actId="1036"/>
          <ac:spMkLst>
            <pc:docMk/>
            <pc:sldMk cId="3442030183" sldId="492"/>
            <ac:spMk id="15" creationId="{2D97CFE8-37CB-49D1-B428-D0B4BCC90067}"/>
          </ac:spMkLst>
        </pc:spChg>
        <pc:spChg chg="add mod">
          <ac:chgData name="He Zengyou" userId="c824b2c4bf6936a0" providerId="LiveId" clId="{E9B4C3F4-D08F-4790-931B-AE787F1ECA7E}" dt="2021-09-01T08:39:54.110" v="15079" actId="20577"/>
          <ac:spMkLst>
            <pc:docMk/>
            <pc:sldMk cId="3442030183" sldId="492"/>
            <ac:spMk id="16" creationId="{1DBAF38F-9A39-4E9A-B466-BF29016A6FDA}"/>
          </ac:spMkLst>
        </pc:spChg>
        <pc:spChg chg="add mod">
          <ac:chgData name="He Zengyou" userId="c824b2c4bf6936a0" providerId="LiveId" clId="{E9B4C3F4-D08F-4790-931B-AE787F1ECA7E}" dt="2021-08-29T09:13:03.131" v="14265" actId="20577"/>
          <ac:spMkLst>
            <pc:docMk/>
            <pc:sldMk cId="3442030183" sldId="492"/>
            <ac:spMk id="18" creationId="{EEAF8D29-2C8D-484C-A370-A095CFDB6050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19" creationId="{BDC831F4-0B82-4338-9050-FD3CD9A001E9}"/>
          </ac:spMkLst>
        </pc:spChg>
        <pc:spChg chg="add mod">
          <ac:chgData name="He Zengyou" userId="c824b2c4bf6936a0" providerId="LiveId" clId="{E9B4C3F4-D08F-4790-931B-AE787F1ECA7E}" dt="2021-08-29T09:14:34.214" v="14333" actId="14100"/>
          <ac:spMkLst>
            <pc:docMk/>
            <pc:sldMk cId="3442030183" sldId="492"/>
            <ac:spMk id="21" creationId="{B8BC2205-BAD1-41B6-A484-4C819BFFF3C4}"/>
          </ac:spMkLst>
        </pc:spChg>
        <pc:spChg chg="add mod">
          <ac:chgData name="He Zengyou" userId="c824b2c4bf6936a0" providerId="LiveId" clId="{E9B4C3F4-D08F-4790-931B-AE787F1ECA7E}" dt="2021-08-29T09:18:48.607" v="14416" actId="20577"/>
          <ac:spMkLst>
            <pc:docMk/>
            <pc:sldMk cId="3442030183" sldId="492"/>
            <ac:spMk id="22" creationId="{89F168F7-5B72-4EA2-BC39-9642ADCBD350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23" creationId="{B50EE2B8-A580-4691-A8B1-CD6CB026F6A0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24" creationId="{91019C21-A983-4C86-845B-02F20964DDAC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25" creationId="{AC92E94C-94C4-4297-93DD-2C55A5611FF9}"/>
          </ac:spMkLst>
        </pc:spChg>
        <pc:spChg chg="add mod">
          <ac:chgData name="He Zengyou" userId="c824b2c4bf6936a0" providerId="LiveId" clId="{E9B4C3F4-D08F-4790-931B-AE787F1ECA7E}" dt="2021-08-30T01:23:11.221" v="14485" actId="1036"/>
          <ac:spMkLst>
            <pc:docMk/>
            <pc:sldMk cId="3442030183" sldId="492"/>
            <ac:spMk id="26" creationId="{15A64925-C0BF-4A84-9EDD-26EFBBCB6179}"/>
          </ac:spMkLst>
        </pc:spChg>
        <pc:spChg chg="del">
          <ac:chgData name="He Zengyou" userId="c824b2c4bf6936a0" providerId="LiveId" clId="{E9B4C3F4-D08F-4790-931B-AE787F1ECA7E}" dt="2021-08-29T02:51:45.452" v="13537" actId="478"/>
          <ac:spMkLst>
            <pc:docMk/>
            <pc:sldMk cId="3442030183" sldId="492"/>
            <ac:spMk id="28" creationId="{98CDBAFC-C858-4F80-9A89-E39349D80017}"/>
          </ac:spMkLst>
        </pc:spChg>
        <pc:cxnChg chg="del">
          <ac:chgData name="He Zengyou" userId="c824b2c4bf6936a0" providerId="LiveId" clId="{E9B4C3F4-D08F-4790-931B-AE787F1ECA7E}" dt="2021-08-29T02:51:45.452" v="13537" actId="478"/>
          <ac:cxnSpMkLst>
            <pc:docMk/>
            <pc:sldMk cId="3442030183" sldId="492"/>
            <ac:cxnSpMk id="15" creationId="{FD1BEADE-65AF-4383-A524-73F0B110DEAF}"/>
          </ac:cxnSpMkLst>
        </pc:cxnChg>
        <pc:cxnChg chg="del">
          <ac:chgData name="He Zengyou" userId="c824b2c4bf6936a0" providerId="LiveId" clId="{E9B4C3F4-D08F-4790-931B-AE787F1ECA7E}" dt="2021-08-29T02:51:45.452" v="13537" actId="478"/>
          <ac:cxnSpMkLst>
            <pc:docMk/>
            <pc:sldMk cId="3442030183" sldId="492"/>
            <ac:cxnSpMk id="20" creationId="{094FBF63-D860-4494-A049-2DCC2FBDD399}"/>
          </ac:cxnSpMkLst>
        </pc:cxnChg>
      </pc:sldChg>
      <pc:sldChg chg="addSp delSp modSp mod delAnim modAnim">
        <pc:chgData name="He Zengyou" userId="c824b2c4bf6936a0" providerId="LiveId" clId="{E9B4C3F4-D08F-4790-931B-AE787F1ECA7E}" dt="2021-09-03T23:39:41.762" v="15249" actId="207"/>
        <pc:sldMkLst>
          <pc:docMk/>
          <pc:sldMk cId="994079106" sldId="493"/>
        </pc:sldMkLst>
        <pc:spChg chg="mod">
          <ac:chgData name="He Zengyou" userId="c824b2c4bf6936a0" providerId="LiveId" clId="{E9B4C3F4-D08F-4790-931B-AE787F1ECA7E}" dt="2021-09-01T08:52:41.615" v="15092"/>
          <ac:spMkLst>
            <pc:docMk/>
            <pc:sldMk cId="994079106" sldId="493"/>
            <ac:spMk id="2" creationId="{24C118B6-65A7-47EF-BCBF-3C66970C22FE}"/>
          </ac:spMkLst>
        </pc:spChg>
        <pc:spChg chg="add mod">
          <ac:chgData name="He Zengyou" userId="c824b2c4bf6936a0" providerId="LiveId" clId="{E9B4C3F4-D08F-4790-931B-AE787F1ECA7E}" dt="2021-09-03T23:39:41.762" v="15249" actId="207"/>
          <ac:spMkLst>
            <pc:docMk/>
            <pc:sldMk cId="994079106" sldId="493"/>
            <ac:spMk id="3" creationId="{37668FD7-62CB-4DCF-8A87-0F599A93F486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5" creationId="{67FB480F-CC98-4747-9094-18FAC7EC54DD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7" creationId="{632BF337-971A-43D0-96EB-3B8707ADF3C7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10" creationId="{BF1E5700-D561-4AFA-9287-8E3FFD375C7D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11" creationId="{D066A60B-22AF-44E2-A882-5D8ED96FBB60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13" creationId="{7D27A095-DB36-459C-A243-CEE5F101250D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14" creationId="{3D59C56C-EBE9-4FA6-BD0D-6F4428BA96EB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15" creationId="{ECE1D39C-B8F4-4C0F-BEE0-A5452716708C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16" creationId="{7A5B516F-FCF0-4021-9050-4F16BEEA9851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17" creationId="{5B5E25D0-CF79-49D9-B8E3-0FA760179DB5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18" creationId="{AF170372-8FF9-4B18-81C5-FAE713DA276A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19" creationId="{866EB6DE-6C81-4D5F-B073-6FA626DB57B9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20" creationId="{3850FF89-7200-4DA7-BC9E-C3B37EBF704B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22" creationId="{73B794AB-DC89-461C-84A3-AFB6D9A55E2D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23" creationId="{21109810-D696-4576-9C40-FFFD92F9D97D}"/>
          </ac:spMkLst>
        </pc:spChg>
        <pc:spChg chg="del">
          <ac:chgData name="He Zengyou" userId="c824b2c4bf6936a0" providerId="LiveId" clId="{E9B4C3F4-D08F-4790-931B-AE787F1ECA7E}" dt="2021-08-29T02:51:49.851" v="13538" actId="478"/>
          <ac:spMkLst>
            <pc:docMk/>
            <pc:sldMk cId="994079106" sldId="493"/>
            <ac:spMk id="24" creationId="{B3B8FB93-7E7F-4FBF-B14D-B2AF3F80FCC1}"/>
          </ac:spMkLst>
        </pc:spChg>
        <pc:picChg chg="del">
          <ac:chgData name="He Zengyou" userId="c824b2c4bf6936a0" providerId="LiveId" clId="{E9B4C3F4-D08F-4790-931B-AE787F1ECA7E}" dt="2021-08-29T02:51:49.851" v="13538" actId="478"/>
          <ac:picMkLst>
            <pc:docMk/>
            <pc:sldMk cId="994079106" sldId="493"/>
            <ac:picMk id="9" creationId="{E85A5ED1-54B8-441E-BEDD-94848AA350F8}"/>
          </ac:picMkLst>
        </pc:picChg>
      </pc:sldChg>
      <pc:sldChg chg="addSp delSp modSp mod delAnim modAnim">
        <pc:chgData name="He Zengyou" userId="c824b2c4bf6936a0" providerId="LiveId" clId="{E9B4C3F4-D08F-4790-931B-AE787F1ECA7E}" dt="2021-09-04T00:11:27.027" v="16096" actId="114"/>
        <pc:sldMkLst>
          <pc:docMk/>
          <pc:sldMk cId="3229830866" sldId="494"/>
        </pc:sldMkLst>
        <pc:spChg chg="mod">
          <ac:chgData name="He Zengyou" userId="c824b2c4bf6936a0" providerId="LiveId" clId="{E9B4C3F4-D08F-4790-931B-AE787F1ECA7E}" dt="2021-09-03T23:53:29.982" v="15731" actId="313"/>
          <ac:spMkLst>
            <pc:docMk/>
            <pc:sldMk cId="3229830866" sldId="494"/>
            <ac:spMk id="2" creationId="{CF4986C1-5160-4D3F-A9BB-D99A2C615ABA}"/>
          </ac:spMkLst>
        </pc:spChg>
        <pc:spChg chg="add mod">
          <ac:chgData name="He Zengyou" userId="c824b2c4bf6936a0" providerId="LiveId" clId="{E9B4C3F4-D08F-4790-931B-AE787F1ECA7E}" dt="2021-09-03T23:44:16.141" v="15367" actId="114"/>
          <ac:spMkLst>
            <pc:docMk/>
            <pc:sldMk cId="3229830866" sldId="494"/>
            <ac:spMk id="3" creationId="{4DDF46FC-A01B-46E3-9463-D8170E48021F}"/>
          </ac:spMkLst>
        </pc:spChg>
        <pc:spChg chg="add mod">
          <ac:chgData name="He Zengyou" userId="c824b2c4bf6936a0" providerId="LiveId" clId="{E9B4C3F4-D08F-4790-931B-AE787F1ECA7E}" dt="2021-09-04T00:04:33.647" v="16000" actId="1035"/>
          <ac:spMkLst>
            <pc:docMk/>
            <pc:sldMk cId="3229830866" sldId="494"/>
            <ac:spMk id="4" creationId="{C437987F-AB58-494D-AB64-BED1D11ECEB2}"/>
          </ac:spMkLst>
        </pc:spChg>
        <pc:spChg chg="del">
          <ac:chgData name="He Zengyou" userId="c824b2c4bf6936a0" providerId="LiveId" clId="{E9B4C3F4-D08F-4790-931B-AE787F1ECA7E}" dt="2021-08-29T02:52:05.720" v="13542" actId="478"/>
          <ac:spMkLst>
            <pc:docMk/>
            <pc:sldMk cId="3229830866" sldId="494"/>
            <ac:spMk id="5" creationId="{0481DEE2-5222-4037-81ED-7AD4D2B6D6C8}"/>
          </ac:spMkLst>
        </pc:spChg>
        <pc:spChg chg="add mod">
          <ac:chgData name="He Zengyou" userId="c824b2c4bf6936a0" providerId="LiveId" clId="{E9B4C3F4-D08F-4790-931B-AE787F1ECA7E}" dt="2021-09-04T00:04:40.449" v="16004" actId="1036"/>
          <ac:spMkLst>
            <pc:docMk/>
            <pc:sldMk cId="3229830866" sldId="494"/>
            <ac:spMk id="5" creationId="{B315ED7E-FEB6-4EF6-8B35-CAFEF0778B4E}"/>
          </ac:spMkLst>
        </pc:spChg>
        <pc:spChg chg="del">
          <ac:chgData name="He Zengyou" userId="c824b2c4bf6936a0" providerId="LiveId" clId="{E9B4C3F4-D08F-4790-931B-AE787F1ECA7E}" dt="2021-08-29T02:52:05.720" v="13542" actId="478"/>
          <ac:spMkLst>
            <pc:docMk/>
            <pc:sldMk cId="3229830866" sldId="494"/>
            <ac:spMk id="6" creationId="{288BA6FC-2512-4F88-A0E7-27598CB0A2BA}"/>
          </ac:spMkLst>
        </pc:spChg>
        <pc:spChg chg="add del mod">
          <ac:chgData name="He Zengyou" userId="c824b2c4bf6936a0" providerId="LiveId" clId="{E9B4C3F4-D08F-4790-931B-AE787F1ECA7E}" dt="2021-09-03T23:52:26.924" v="15596" actId="478"/>
          <ac:spMkLst>
            <pc:docMk/>
            <pc:sldMk cId="3229830866" sldId="494"/>
            <ac:spMk id="6" creationId="{D2FBC0CA-D3F9-4575-9B81-4180F6E59D85}"/>
          </ac:spMkLst>
        </pc:spChg>
        <pc:spChg chg="del">
          <ac:chgData name="He Zengyou" userId="c824b2c4bf6936a0" providerId="LiveId" clId="{E9B4C3F4-D08F-4790-931B-AE787F1ECA7E}" dt="2021-08-29T02:52:05.720" v="13542" actId="478"/>
          <ac:spMkLst>
            <pc:docMk/>
            <pc:sldMk cId="3229830866" sldId="494"/>
            <ac:spMk id="7" creationId="{AADE1532-184C-46C9-9236-B44A1E5264F7}"/>
          </ac:spMkLst>
        </pc:spChg>
        <pc:spChg chg="add mod">
          <ac:chgData name="He Zengyou" userId="c824b2c4bf6936a0" providerId="LiveId" clId="{E9B4C3F4-D08F-4790-931B-AE787F1ECA7E}" dt="2021-09-04T00:04:47.912" v="16011" actId="1036"/>
          <ac:spMkLst>
            <pc:docMk/>
            <pc:sldMk cId="3229830866" sldId="494"/>
            <ac:spMk id="7" creationId="{F89DFFC8-60F0-41FD-A97F-0A0732FEC0B8}"/>
          </ac:spMkLst>
        </pc:spChg>
        <pc:spChg chg="add mod">
          <ac:chgData name="He Zengyou" userId="c824b2c4bf6936a0" providerId="LiveId" clId="{E9B4C3F4-D08F-4790-931B-AE787F1ECA7E}" dt="2021-09-04T00:04:47.912" v="16011" actId="1036"/>
          <ac:spMkLst>
            <pc:docMk/>
            <pc:sldMk cId="3229830866" sldId="494"/>
            <ac:spMk id="8" creationId="{1D653A23-8B90-48C7-8E60-4FABC8DA8459}"/>
          </ac:spMkLst>
        </pc:spChg>
        <pc:spChg chg="del">
          <ac:chgData name="He Zengyou" userId="c824b2c4bf6936a0" providerId="LiveId" clId="{E9B4C3F4-D08F-4790-931B-AE787F1ECA7E}" dt="2021-08-29T02:52:05.720" v="13542" actId="478"/>
          <ac:spMkLst>
            <pc:docMk/>
            <pc:sldMk cId="3229830866" sldId="494"/>
            <ac:spMk id="8" creationId="{605652B9-056F-4EF8-A7D9-6B770814EC06}"/>
          </ac:spMkLst>
        </pc:spChg>
        <pc:spChg chg="add mod">
          <ac:chgData name="He Zengyou" userId="c824b2c4bf6936a0" providerId="LiveId" clId="{E9B4C3F4-D08F-4790-931B-AE787F1ECA7E}" dt="2021-09-04T00:04:47.912" v="16011" actId="1036"/>
          <ac:spMkLst>
            <pc:docMk/>
            <pc:sldMk cId="3229830866" sldId="494"/>
            <ac:spMk id="9" creationId="{5A361990-A827-4E99-A510-4ADD26EEAEAA}"/>
          </ac:spMkLst>
        </pc:spChg>
        <pc:spChg chg="del">
          <ac:chgData name="He Zengyou" userId="c824b2c4bf6936a0" providerId="LiveId" clId="{E9B4C3F4-D08F-4790-931B-AE787F1ECA7E}" dt="2021-08-29T02:52:05.720" v="13542" actId="478"/>
          <ac:spMkLst>
            <pc:docMk/>
            <pc:sldMk cId="3229830866" sldId="494"/>
            <ac:spMk id="9" creationId="{A8F08A11-8CE7-4EAB-98C7-E197AB784E64}"/>
          </ac:spMkLst>
        </pc:spChg>
        <pc:spChg chg="add mod">
          <ac:chgData name="He Zengyou" userId="c824b2c4bf6936a0" providerId="LiveId" clId="{E9B4C3F4-D08F-4790-931B-AE787F1ECA7E}" dt="2021-09-04T00:04:47.912" v="16011" actId="1036"/>
          <ac:spMkLst>
            <pc:docMk/>
            <pc:sldMk cId="3229830866" sldId="494"/>
            <ac:spMk id="10" creationId="{A0FC6C86-E916-4C95-89BA-90A9E5ACB123}"/>
          </ac:spMkLst>
        </pc:spChg>
        <pc:spChg chg="del">
          <ac:chgData name="He Zengyou" userId="c824b2c4bf6936a0" providerId="LiveId" clId="{E9B4C3F4-D08F-4790-931B-AE787F1ECA7E}" dt="2021-08-29T02:52:05.720" v="13542" actId="478"/>
          <ac:spMkLst>
            <pc:docMk/>
            <pc:sldMk cId="3229830866" sldId="494"/>
            <ac:spMk id="10" creationId="{B3E7C083-2F8A-4B72-8D7D-1D709E8F24E7}"/>
          </ac:spMkLst>
        </pc:spChg>
        <pc:spChg chg="del">
          <ac:chgData name="He Zengyou" userId="c824b2c4bf6936a0" providerId="LiveId" clId="{E9B4C3F4-D08F-4790-931B-AE787F1ECA7E}" dt="2021-08-29T02:52:05.720" v="13542" actId="478"/>
          <ac:spMkLst>
            <pc:docMk/>
            <pc:sldMk cId="3229830866" sldId="494"/>
            <ac:spMk id="11" creationId="{2D177C59-7F1F-4424-B2B6-272FF32E5FC2}"/>
          </ac:spMkLst>
        </pc:spChg>
        <pc:spChg chg="add mod">
          <ac:chgData name="He Zengyou" userId="c824b2c4bf6936a0" providerId="LiveId" clId="{E9B4C3F4-D08F-4790-931B-AE787F1ECA7E}" dt="2021-09-04T00:04:47.912" v="16011" actId="1036"/>
          <ac:spMkLst>
            <pc:docMk/>
            <pc:sldMk cId="3229830866" sldId="494"/>
            <ac:spMk id="11" creationId="{ABE2FB33-A4E6-4EC6-BE33-1F43B1931D66}"/>
          </ac:spMkLst>
        </pc:spChg>
        <pc:spChg chg="del">
          <ac:chgData name="He Zengyou" userId="c824b2c4bf6936a0" providerId="LiveId" clId="{E9B4C3F4-D08F-4790-931B-AE787F1ECA7E}" dt="2021-08-29T02:52:05.720" v="13542" actId="478"/>
          <ac:spMkLst>
            <pc:docMk/>
            <pc:sldMk cId="3229830866" sldId="494"/>
            <ac:spMk id="12" creationId="{66AC7585-E903-4723-A13B-F0ABFF4AF156}"/>
          </ac:spMkLst>
        </pc:spChg>
        <pc:spChg chg="add mod">
          <ac:chgData name="He Zengyou" userId="c824b2c4bf6936a0" providerId="LiveId" clId="{E9B4C3F4-D08F-4790-931B-AE787F1ECA7E}" dt="2021-09-04T00:04:40.449" v="16004" actId="1036"/>
          <ac:spMkLst>
            <pc:docMk/>
            <pc:sldMk cId="3229830866" sldId="494"/>
            <ac:spMk id="12" creationId="{EC85B878-C206-43CA-A952-3AB6C276D605}"/>
          </ac:spMkLst>
        </pc:spChg>
        <pc:spChg chg="add mod">
          <ac:chgData name="He Zengyou" userId="c824b2c4bf6936a0" providerId="LiveId" clId="{E9B4C3F4-D08F-4790-931B-AE787F1ECA7E}" dt="2021-09-04T00:04:47.912" v="16011" actId="1036"/>
          <ac:spMkLst>
            <pc:docMk/>
            <pc:sldMk cId="3229830866" sldId="494"/>
            <ac:spMk id="13" creationId="{67846C7A-2C2C-41F3-AEA2-96D69F6449A0}"/>
          </ac:spMkLst>
        </pc:spChg>
        <pc:spChg chg="del">
          <ac:chgData name="He Zengyou" userId="c824b2c4bf6936a0" providerId="LiveId" clId="{E9B4C3F4-D08F-4790-931B-AE787F1ECA7E}" dt="2021-08-29T02:52:05.720" v="13542" actId="478"/>
          <ac:spMkLst>
            <pc:docMk/>
            <pc:sldMk cId="3229830866" sldId="494"/>
            <ac:spMk id="13" creationId="{AFC55656-6498-4170-A8C7-3CB7E8C5C417}"/>
          </ac:spMkLst>
        </pc:spChg>
        <pc:spChg chg="add mod">
          <ac:chgData name="He Zengyou" userId="c824b2c4bf6936a0" providerId="LiveId" clId="{E9B4C3F4-D08F-4790-931B-AE787F1ECA7E}" dt="2021-09-04T00:04:47.912" v="16011" actId="1036"/>
          <ac:spMkLst>
            <pc:docMk/>
            <pc:sldMk cId="3229830866" sldId="494"/>
            <ac:spMk id="14" creationId="{95FB1A92-F507-4F09-910F-A65AA8DFE066}"/>
          </ac:spMkLst>
        </pc:spChg>
        <pc:spChg chg="add mod">
          <ac:chgData name="He Zengyou" userId="c824b2c4bf6936a0" providerId="LiveId" clId="{E9B4C3F4-D08F-4790-931B-AE787F1ECA7E}" dt="2021-09-04T00:08:42.817" v="16052" actId="1076"/>
          <ac:spMkLst>
            <pc:docMk/>
            <pc:sldMk cId="3229830866" sldId="494"/>
            <ac:spMk id="15" creationId="{430E3A79-C6D0-4BC1-9542-C3110B232312}"/>
          </ac:spMkLst>
        </pc:spChg>
        <pc:spChg chg="add mod">
          <ac:chgData name="He Zengyou" userId="c824b2c4bf6936a0" providerId="LiveId" clId="{E9B4C3F4-D08F-4790-931B-AE787F1ECA7E}" dt="2021-09-04T00:04:58.605" v="16013" actId="1035"/>
          <ac:spMkLst>
            <pc:docMk/>
            <pc:sldMk cId="3229830866" sldId="494"/>
            <ac:spMk id="16" creationId="{6CA23642-7CCC-4ADA-ABD8-CEF8F32C8C01}"/>
          </ac:spMkLst>
        </pc:spChg>
        <pc:spChg chg="add mod">
          <ac:chgData name="He Zengyou" userId="c824b2c4bf6936a0" providerId="LiveId" clId="{E9B4C3F4-D08F-4790-931B-AE787F1ECA7E}" dt="2021-09-04T00:04:58.605" v="16013" actId="1035"/>
          <ac:spMkLst>
            <pc:docMk/>
            <pc:sldMk cId="3229830866" sldId="494"/>
            <ac:spMk id="17" creationId="{51EDB69E-B73C-43A3-82E1-4DCE866BE8CF}"/>
          </ac:spMkLst>
        </pc:spChg>
        <pc:spChg chg="add mod">
          <ac:chgData name="He Zengyou" userId="c824b2c4bf6936a0" providerId="LiveId" clId="{E9B4C3F4-D08F-4790-931B-AE787F1ECA7E}" dt="2021-09-04T00:11:27.027" v="16096" actId="114"/>
          <ac:spMkLst>
            <pc:docMk/>
            <pc:sldMk cId="3229830866" sldId="494"/>
            <ac:spMk id="18" creationId="{239A8990-72B0-43DF-AFDF-30B45595701F}"/>
          </ac:spMkLst>
        </pc:spChg>
      </pc:sldChg>
      <pc:sldChg chg="addSp delSp modSp mod modAnim">
        <pc:chgData name="He Zengyou" userId="c824b2c4bf6936a0" providerId="LiveId" clId="{E9B4C3F4-D08F-4790-931B-AE787F1ECA7E}" dt="2021-09-04T02:27:07.308" v="16673" actId="20577"/>
        <pc:sldMkLst>
          <pc:docMk/>
          <pc:sldMk cId="1489235555" sldId="495"/>
        </pc:sldMkLst>
        <pc:spChg chg="add del mod">
          <ac:chgData name="He Zengyou" userId="c824b2c4bf6936a0" providerId="LiveId" clId="{E9B4C3F4-D08F-4790-931B-AE787F1ECA7E}" dt="2021-08-29T02:51:56.774" v="13540" actId="478"/>
          <ac:spMkLst>
            <pc:docMk/>
            <pc:sldMk cId="1489235555" sldId="495"/>
            <ac:spMk id="3" creationId="{665020F8-2D4E-46C9-BA3B-B997995DA69B}"/>
          </ac:spMkLst>
        </pc:spChg>
        <pc:spChg chg="add mod">
          <ac:chgData name="He Zengyou" userId="c824b2c4bf6936a0" providerId="LiveId" clId="{E9B4C3F4-D08F-4790-931B-AE787F1ECA7E}" dt="2021-09-04T00:29:41.626" v="16210" actId="20577"/>
          <ac:spMkLst>
            <pc:docMk/>
            <pc:sldMk cId="1489235555" sldId="495"/>
            <ac:spMk id="3" creationId="{B8380F0C-86AC-42D5-857C-7016C14E6F04}"/>
          </ac:spMkLst>
        </pc:spChg>
        <pc:spChg chg="add mod">
          <ac:chgData name="He Zengyou" userId="c824b2c4bf6936a0" providerId="LiveId" clId="{E9B4C3F4-D08F-4790-931B-AE787F1ECA7E}" dt="2021-09-04T00:48:05.487" v="16441" actId="207"/>
          <ac:spMkLst>
            <pc:docMk/>
            <pc:sldMk cId="1489235555" sldId="495"/>
            <ac:spMk id="4" creationId="{93EC347C-2F22-49A1-9717-34F5D01E6BFA}"/>
          </ac:spMkLst>
        </pc:spChg>
        <pc:spChg chg="mod">
          <ac:chgData name="He Zengyou" userId="c824b2c4bf6936a0" providerId="LiveId" clId="{E9B4C3F4-D08F-4790-931B-AE787F1ECA7E}" dt="2021-09-04T00:11:44.744" v="16106" actId="20577"/>
          <ac:spMkLst>
            <pc:docMk/>
            <pc:sldMk cId="1489235555" sldId="495"/>
            <ac:spMk id="5" creationId="{60EA55C0-516F-44A4-B97E-D1B2A15B557A}"/>
          </ac:spMkLst>
        </pc:spChg>
        <pc:spChg chg="add mod">
          <ac:chgData name="He Zengyou" userId="c824b2c4bf6936a0" providerId="LiveId" clId="{E9B4C3F4-D08F-4790-931B-AE787F1ECA7E}" dt="2021-09-04T00:48:29.590" v="16447" actId="20577"/>
          <ac:spMkLst>
            <pc:docMk/>
            <pc:sldMk cId="1489235555" sldId="495"/>
            <ac:spMk id="6" creationId="{7D4C31DB-F6BF-4507-9223-BA7F7F46549A}"/>
          </ac:spMkLst>
        </pc:spChg>
        <pc:spChg chg="del">
          <ac:chgData name="He Zengyou" userId="c824b2c4bf6936a0" providerId="LiveId" clId="{E9B4C3F4-D08F-4790-931B-AE787F1ECA7E}" dt="2021-08-29T02:51:54.688" v="13539" actId="478"/>
          <ac:spMkLst>
            <pc:docMk/>
            <pc:sldMk cId="1489235555" sldId="495"/>
            <ac:spMk id="6" creationId="{D85597C6-0903-499A-AA36-C5A1D9AD0416}"/>
          </ac:spMkLst>
        </pc:spChg>
        <pc:spChg chg="add mod">
          <ac:chgData name="He Zengyou" userId="c824b2c4bf6936a0" providerId="LiveId" clId="{E9B4C3F4-D08F-4790-931B-AE787F1ECA7E}" dt="2021-09-04T00:48:09.586" v="16442" actId="207"/>
          <ac:spMkLst>
            <pc:docMk/>
            <pc:sldMk cId="1489235555" sldId="495"/>
            <ac:spMk id="7" creationId="{0043DD61-5ADA-46F8-8635-AE967475DD52}"/>
          </ac:spMkLst>
        </pc:spChg>
        <pc:spChg chg="add mod">
          <ac:chgData name="He Zengyou" userId="c824b2c4bf6936a0" providerId="LiveId" clId="{E9B4C3F4-D08F-4790-931B-AE787F1ECA7E}" dt="2021-09-04T00:48:46.139" v="16451" actId="1038"/>
          <ac:spMkLst>
            <pc:docMk/>
            <pc:sldMk cId="1489235555" sldId="495"/>
            <ac:spMk id="8" creationId="{F1731696-8062-4485-8814-024F81F730F0}"/>
          </ac:spMkLst>
        </pc:spChg>
        <pc:spChg chg="add mod">
          <ac:chgData name="He Zengyou" userId="c824b2c4bf6936a0" providerId="LiveId" clId="{E9B4C3F4-D08F-4790-931B-AE787F1ECA7E}" dt="2021-09-04T00:51:40.369" v="16526" actId="1036"/>
          <ac:spMkLst>
            <pc:docMk/>
            <pc:sldMk cId="1489235555" sldId="495"/>
            <ac:spMk id="9" creationId="{A3725CD4-BF17-428A-B90B-640533593286}"/>
          </ac:spMkLst>
        </pc:spChg>
        <pc:spChg chg="add del">
          <ac:chgData name="He Zengyou" userId="c824b2c4bf6936a0" providerId="LiveId" clId="{E9B4C3F4-D08F-4790-931B-AE787F1ECA7E}" dt="2021-09-04T02:07:41.943" v="16528" actId="22"/>
          <ac:spMkLst>
            <pc:docMk/>
            <pc:sldMk cId="1489235555" sldId="495"/>
            <ac:spMk id="10" creationId="{21517F4C-C65C-4B49-BDC7-771DDB2EDBA3}"/>
          </ac:spMkLst>
        </pc:spChg>
        <pc:spChg chg="add mod">
          <ac:chgData name="He Zengyou" userId="c824b2c4bf6936a0" providerId="LiveId" clId="{E9B4C3F4-D08F-4790-931B-AE787F1ECA7E}" dt="2021-09-04T02:27:07.308" v="16673" actId="20577"/>
          <ac:spMkLst>
            <pc:docMk/>
            <pc:sldMk cId="1489235555" sldId="495"/>
            <ac:spMk id="11" creationId="{40458D64-F787-4F63-8629-28A97E68487A}"/>
          </ac:spMkLst>
        </pc:spChg>
      </pc:sldChg>
      <pc:sldChg chg="addSp delSp modSp mod delAnim modAnim">
        <pc:chgData name="He Zengyou" userId="c824b2c4bf6936a0" providerId="LiveId" clId="{E9B4C3F4-D08F-4790-931B-AE787F1ECA7E}" dt="2021-09-04T03:10:17.521" v="17106" actId="20577"/>
        <pc:sldMkLst>
          <pc:docMk/>
          <pc:sldMk cId="111170954" sldId="496"/>
        </pc:sldMkLst>
        <pc:spChg chg="mod">
          <ac:chgData name="He Zengyou" userId="c824b2c4bf6936a0" providerId="LiveId" clId="{E9B4C3F4-D08F-4790-931B-AE787F1ECA7E}" dt="2021-09-04T02:08:39.691" v="16609"/>
          <ac:spMkLst>
            <pc:docMk/>
            <pc:sldMk cId="111170954" sldId="496"/>
            <ac:spMk id="2" creationId="{AF91C6C8-7DF7-456B-9D41-39B36F191C13}"/>
          </ac:spMkLst>
        </pc:spChg>
        <pc:spChg chg="add mod">
          <ac:chgData name="He Zengyou" userId="c824b2c4bf6936a0" providerId="LiveId" clId="{E9B4C3F4-D08F-4790-931B-AE787F1ECA7E}" dt="2021-09-04T02:12:11.419" v="16613" actId="14100"/>
          <ac:spMkLst>
            <pc:docMk/>
            <pc:sldMk cId="111170954" sldId="496"/>
            <ac:spMk id="3" creationId="{FDD2403A-5F3E-475C-8AFF-B84FF86F4337}"/>
          </ac:spMkLst>
        </pc:spChg>
        <pc:spChg chg="add del mod">
          <ac:chgData name="He Zengyou" userId="c824b2c4bf6936a0" providerId="LiveId" clId="{E9B4C3F4-D08F-4790-931B-AE787F1ECA7E}" dt="2021-09-04T02:27:16.804" v="16674" actId="478"/>
          <ac:spMkLst>
            <pc:docMk/>
            <pc:sldMk cId="111170954" sldId="496"/>
            <ac:spMk id="4" creationId="{4353726A-4601-4F1D-985E-833CA6390A17}"/>
          </ac:spMkLst>
        </pc:spChg>
        <pc:spChg chg="add mod">
          <ac:chgData name="He Zengyou" userId="c824b2c4bf6936a0" providerId="LiveId" clId="{E9B4C3F4-D08F-4790-931B-AE787F1ECA7E}" dt="2021-09-04T03:10:17.521" v="17106" actId="20577"/>
          <ac:spMkLst>
            <pc:docMk/>
            <pc:sldMk cId="111170954" sldId="496"/>
            <ac:spMk id="5" creationId="{29B1B625-40D6-484B-8271-3BECA39676B3}"/>
          </ac:spMkLst>
        </pc:spChg>
        <pc:spChg chg="del">
          <ac:chgData name="He Zengyou" userId="c824b2c4bf6936a0" providerId="LiveId" clId="{E9B4C3F4-D08F-4790-931B-AE787F1ECA7E}" dt="2021-08-29T02:52:00.388" v="13541" actId="478"/>
          <ac:spMkLst>
            <pc:docMk/>
            <pc:sldMk cId="111170954" sldId="496"/>
            <ac:spMk id="5" creationId="{C234F8F2-F6DA-41B3-B44E-158FB91D3EC2}"/>
          </ac:spMkLst>
        </pc:spChg>
        <pc:spChg chg="del">
          <ac:chgData name="He Zengyou" userId="c824b2c4bf6936a0" providerId="LiveId" clId="{E9B4C3F4-D08F-4790-931B-AE787F1ECA7E}" dt="2021-08-29T02:52:00.388" v="13541" actId="478"/>
          <ac:spMkLst>
            <pc:docMk/>
            <pc:sldMk cId="111170954" sldId="496"/>
            <ac:spMk id="6" creationId="{40725982-5D1D-4A70-B0C5-03E7814218A6}"/>
          </ac:spMkLst>
        </pc:spChg>
        <pc:spChg chg="add mod">
          <ac:chgData name="He Zengyou" userId="c824b2c4bf6936a0" providerId="LiveId" clId="{E9B4C3F4-D08F-4790-931B-AE787F1ECA7E}" dt="2021-09-04T02:27:28.412" v="16713" actId="20577"/>
          <ac:spMkLst>
            <pc:docMk/>
            <pc:sldMk cId="111170954" sldId="496"/>
            <ac:spMk id="6" creationId="{C8F3BB21-F77A-46D2-802D-D91A1DF0024C}"/>
          </ac:spMkLst>
        </pc:spChg>
        <pc:spChg chg="del">
          <ac:chgData name="He Zengyou" userId="c824b2c4bf6936a0" providerId="LiveId" clId="{E9B4C3F4-D08F-4790-931B-AE787F1ECA7E}" dt="2021-08-29T02:52:00.388" v="13541" actId="478"/>
          <ac:spMkLst>
            <pc:docMk/>
            <pc:sldMk cId="111170954" sldId="496"/>
            <ac:spMk id="7" creationId="{11E2BEE0-7FFB-40A6-A78B-DA432FC3B836}"/>
          </ac:spMkLst>
        </pc:spChg>
        <pc:spChg chg="add mod">
          <ac:chgData name="He Zengyou" userId="c824b2c4bf6936a0" providerId="LiveId" clId="{E9B4C3F4-D08F-4790-931B-AE787F1ECA7E}" dt="2021-09-04T02:41:24.060" v="16770" actId="1036"/>
          <ac:spMkLst>
            <pc:docMk/>
            <pc:sldMk cId="111170954" sldId="496"/>
            <ac:spMk id="7" creationId="{4E8164A1-3E96-434C-9795-B7C0B09467CB}"/>
          </ac:spMkLst>
        </pc:spChg>
        <pc:spChg chg="add mod">
          <ac:chgData name="He Zengyou" userId="c824b2c4bf6936a0" providerId="LiveId" clId="{E9B4C3F4-D08F-4790-931B-AE787F1ECA7E}" dt="2021-09-04T02:52:21.813" v="16819" actId="1076"/>
          <ac:spMkLst>
            <pc:docMk/>
            <pc:sldMk cId="111170954" sldId="496"/>
            <ac:spMk id="9" creationId="{A299ABEB-F905-4FFC-95C5-50E626A6BE7F}"/>
          </ac:spMkLst>
        </pc:spChg>
        <pc:spChg chg="add del mod">
          <ac:chgData name="He Zengyou" userId="c824b2c4bf6936a0" providerId="LiveId" clId="{E9B4C3F4-D08F-4790-931B-AE787F1ECA7E}" dt="2021-09-04T02:41:34.883" v="16774"/>
          <ac:spMkLst>
            <pc:docMk/>
            <pc:sldMk cId="111170954" sldId="496"/>
            <ac:spMk id="10" creationId="{C67A7B77-5FDC-4E20-B4BB-FB7E22E0563F}"/>
          </ac:spMkLst>
        </pc:spChg>
        <pc:spChg chg="add mod">
          <ac:chgData name="He Zengyou" userId="c824b2c4bf6936a0" providerId="LiveId" clId="{E9B4C3F4-D08F-4790-931B-AE787F1ECA7E}" dt="2021-09-04T02:54:54.132" v="16932" actId="14100"/>
          <ac:spMkLst>
            <pc:docMk/>
            <pc:sldMk cId="111170954" sldId="496"/>
            <ac:spMk id="11" creationId="{2EC7F1FB-4272-4BE4-A7CB-A56985375C78}"/>
          </ac:spMkLst>
        </pc:spChg>
        <pc:spChg chg="del">
          <ac:chgData name="He Zengyou" userId="c824b2c4bf6936a0" providerId="LiveId" clId="{E9B4C3F4-D08F-4790-931B-AE787F1ECA7E}" dt="2021-08-29T02:52:00.388" v="13541" actId="478"/>
          <ac:spMkLst>
            <pc:docMk/>
            <pc:sldMk cId="111170954" sldId="496"/>
            <ac:spMk id="13" creationId="{0ED6EF0F-C86E-472A-8D41-C31F1202CBA0}"/>
          </ac:spMkLst>
        </pc:spChg>
        <pc:spChg chg="add mod">
          <ac:chgData name="He Zengyou" userId="c824b2c4bf6936a0" providerId="LiveId" clId="{E9B4C3F4-D08F-4790-931B-AE787F1ECA7E}" dt="2021-09-04T02:56:26.485" v="16978" actId="1037"/>
          <ac:spMkLst>
            <pc:docMk/>
            <pc:sldMk cId="111170954" sldId="496"/>
            <ac:spMk id="16" creationId="{3E506FC9-05FE-43D7-BE1B-D51ADDC99425}"/>
          </ac:spMkLst>
        </pc:spChg>
        <pc:spChg chg="add mod">
          <ac:chgData name="He Zengyou" userId="c824b2c4bf6936a0" providerId="LiveId" clId="{E9B4C3F4-D08F-4790-931B-AE787F1ECA7E}" dt="2021-09-04T03:02:16.087" v="17033" actId="1076"/>
          <ac:spMkLst>
            <pc:docMk/>
            <pc:sldMk cId="111170954" sldId="496"/>
            <ac:spMk id="17" creationId="{0EA60876-ED37-4AF7-8CBD-3D7A562E88B2}"/>
          </ac:spMkLst>
        </pc:spChg>
        <pc:spChg chg="add mod">
          <ac:chgData name="He Zengyou" userId="c824b2c4bf6936a0" providerId="LiveId" clId="{E9B4C3F4-D08F-4790-931B-AE787F1ECA7E}" dt="2021-09-04T03:03:14.503" v="17098" actId="1076"/>
          <ac:spMkLst>
            <pc:docMk/>
            <pc:sldMk cId="111170954" sldId="496"/>
            <ac:spMk id="18" creationId="{FD14B38D-55F0-4771-B778-34A3F28321A1}"/>
          </ac:spMkLst>
        </pc:spChg>
        <pc:picChg chg="del">
          <ac:chgData name="He Zengyou" userId="c824b2c4bf6936a0" providerId="LiveId" clId="{E9B4C3F4-D08F-4790-931B-AE787F1ECA7E}" dt="2021-08-29T02:52:00.388" v="13541" actId="478"/>
          <ac:picMkLst>
            <pc:docMk/>
            <pc:sldMk cId="111170954" sldId="496"/>
            <ac:picMk id="9" creationId="{2CBAD612-3099-4FBB-8024-ED4C05F6EF39}"/>
          </ac:picMkLst>
        </pc:picChg>
        <pc:picChg chg="del">
          <ac:chgData name="He Zengyou" userId="c824b2c4bf6936a0" providerId="LiveId" clId="{E9B4C3F4-D08F-4790-931B-AE787F1ECA7E}" dt="2021-08-29T02:52:00.388" v="13541" actId="478"/>
          <ac:picMkLst>
            <pc:docMk/>
            <pc:sldMk cId="111170954" sldId="496"/>
            <ac:picMk id="11" creationId="{11A8EB63-F6F9-4989-87E6-D3BAF5F97F63}"/>
          </ac:picMkLst>
        </pc:picChg>
        <pc:picChg chg="del">
          <ac:chgData name="He Zengyou" userId="c824b2c4bf6936a0" providerId="LiveId" clId="{E9B4C3F4-D08F-4790-931B-AE787F1ECA7E}" dt="2021-08-29T02:52:00.388" v="13541" actId="478"/>
          <ac:picMkLst>
            <pc:docMk/>
            <pc:sldMk cId="111170954" sldId="496"/>
            <ac:picMk id="15" creationId="{00665076-3A63-41C2-9EA8-186F67D55AD2}"/>
          </ac:picMkLst>
        </pc:picChg>
        <pc:cxnChg chg="add mod">
          <ac:chgData name="He Zengyou" userId="c824b2c4bf6936a0" providerId="LiveId" clId="{E9B4C3F4-D08F-4790-931B-AE787F1ECA7E}" dt="2021-09-04T02:53:37.199" v="16878" actId="1037"/>
          <ac:cxnSpMkLst>
            <pc:docMk/>
            <pc:sldMk cId="111170954" sldId="496"/>
            <ac:cxnSpMk id="12" creationId="{3344CF98-8F04-4CD9-AA08-EFC1A2CA3B7C}"/>
          </ac:cxnSpMkLst>
        </pc:cxnChg>
        <pc:cxnChg chg="add mod">
          <ac:chgData name="He Zengyou" userId="c824b2c4bf6936a0" providerId="LiveId" clId="{E9B4C3F4-D08F-4790-931B-AE787F1ECA7E}" dt="2021-09-04T02:53:54.964" v="16924" actId="1076"/>
          <ac:cxnSpMkLst>
            <pc:docMk/>
            <pc:sldMk cId="111170954" sldId="496"/>
            <ac:cxnSpMk id="13" creationId="{D7BC9B1A-DA0D-4632-8E59-AEE1A19775E0}"/>
          </ac:cxnSpMkLst>
        </pc:cxnChg>
      </pc:sldChg>
      <pc:sldChg chg="addSp delSp modSp new mod modAnim">
        <pc:chgData name="He Zengyou" userId="c824b2c4bf6936a0" providerId="LiveId" clId="{E9B4C3F4-D08F-4790-931B-AE787F1ECA7E}" dt="2021-09-04T03:23:53.548" v="17541" actId="207"/>
        <pc:sldMkLst>
          <pc:docMk/>
          <pc:sldMk cId="1790709639" sldId="497"/>
        </pc:sldMkLst>
        <pc:spChg chg="mod">
          <ac:chgData name="He Zengyou" userId="c824b2c4bf6936a0" providerId="LiveId" clId="{E9B4C3F4-D08F-4790-931B-AE787F1ECA7E}" dt="2021-09-04T03:08:49.683" v="17101"/>
          <ac:spMkLst>
            <pc:docMk/>
            <pc:sldMk cId="1790709639" sldId="497"/>
            <ac:spMk id="2" creationId="{A277D63F-DA48-475A-A708-953B463C3004}"/>
          </ac:spMkLst>
        </pc:spChg>
        <pc:spChg chg="del">
          <ac:chgData name="He Zengyou" userId="c824b2c4bf6936a0" providerId="LiveId" clId="{E9B4C3F4-D08F-4790-931B-AE787F1ECA7E}" dt="2021-09-04T03:08:53.542" v="17102" actId="478"/>
          <ac:spMkLst>
            <pc:docMk/>
            <pc:sldMk cId="1790709639" sldId="497"/>
            <ac:spMk id="3" creationId="{CF86949F-48D8-42BA-8D52-D54C64181E2E}"/>
          </ac:spMkLst>
        </pc:spChg>
        <pc:spChg chg="del">
          <ac:chgData name="He Zengyou" userId="c824b2c4bf6936a0" providerId="LiveId" clId="{E9B4C3F4-D08F-4790-931B-AE787F1ECA7E}" dt="2021-09-04T03:08:42.257" v="17100" actId="478"/>
          <ac:spMkLst>
            <pc:docMk/>
            <pc:sldMk cId="1790709639" sldId="497"/>
            <ac:spMk id="4" creationId="{37735353-E1BD-4D7C-BBD7-B4F282CD042E}"/>
          </ac:spMkLst>
        </pc:spChg>
        <pc:spChg chg="add mod">
          <ac:chgData name="He Zengyou" userId="c824b2c4bf6936a0" providerId="LiveId" clId="{E9B4C3F4-D08F-4790-931B-AE787F1ECA7E}" dt="2021-09-04T03:11:38.903" v="17141" actId="20577"/>
          <ac:spMkLst>
            <pc:docMk/>
            <pc:sldMk cId="1790709639" sldId="497"/>
            <ac:spMk id="5" creationId="{D69A4DFC-9FAD-4D1E-A20C-15FD373A8968}"/>
          </ac:spMkLst>
        </pc:spChg>
        <pc:spChg chg="add mod">
          <ac:chgData name="He Zengyou" userId="c824b2c4bf6936a0" providerId="LiveId" clId="{E9B4C3F4-D08F-4790-931B-AE787F1ECA7E}" dt="2021-09-04T03:16:56.304" v="17302" actId="1037"/>
          <ac:spMkLst>
            <pc:docMk/>
            <pc:sldMk cId="1790709639" sldId="497"/>
            <ac:spMk id="6" creationId="{1A985255-2BA6-4E3C-9BCC-4C00EF661A17}"/>
          </ac:spMkLst>
        </pc:spChg>
        <pc:spChg chg="add mod">
          <ac:chgData name="He Zengyou" userId="c824b2c4bf6936a0" providerId="LiveId" clId="{E9B4C3F4-D08F-4790-931B-AE787F1ECA7E}" dt="2021-09-04T03:17:15.331" v="17320" actId="1076"/>
          <ac:spMkLst>
            <pc:docMk/>
            <pc:sldMk cId="1790709639" sldId="497"/>
            <ac:spMk id="7" creationId="{2AB38E31-6254-4752-9C9A-794BFA881DAB}"/>
          </ac:spMkLst>
        </pc:spChg>
        <pc:spChg chg="add mod">
          <ac:chgData name="He Zengyou" userId="c824b2c4bf6936a0" providerId="LiveId" clId="{E9B4C3F4-D08F-4790-931B-AE787F1ECA7E}" dt="2021-09-04T03:16:52.917" v="17297" actId="1037"/>
          <ac:spMkLst>
            <pc:docMk/>
            <pc:sldMk cId="1790709639" sldId="497"/>
            <ac:spMk id="8" creationId="{AFE06134-9139-4A15-9E4A-9262B5ADB1CD}"/>
          </ac:spMkLst>
        </pc:spChg>
        <pc:spChg chg="add mod">
          <ac:chgData name="He Zengyou" userId="c824b2c4bf6936a0" providerId="LiveId" clId="{E9B4C3F4-D08F-4790-931B-AE787F1ECA7E}" dt="2021-09-04T03:18:24.685" v="17370" actId="1037"/>
          <ac:spMkLst>
            <pc:docMk/>
            <pc:sldMk cId="1790709639" sldId="497"/>
            <ac:spMk id="9" creationId="{2E4AD63E-759E-4CA3-A99D-CDA58E439478}"/>
          </ac:spMkLst>
        </pc:spChg>
        <pc:spChg chg="add mod">
          <ac:chgData name="He Zengyou" userId="c824b2c4bf6936a0" providerId="LiveId" clId="{E9B4C3F4-D08F-4790-931B-AE787F1ECA7E}" dt="2021-09-04T03:19:33.113" v="17386" actId="1076"/>
          <ac:spMkLst>
            <pc:docMk/>
            <pc:sldMk cId="1790709639" sldId="497"/>
            <ac:spMk id="10" creationId="{96EFB576-CF75-465A-B5A3-971ECEA1D2FE}"/>
          </ac:spMkLst>
        </pc:spChg>
        <pc:spChg chg="add mod">
          <ac:chgData name="He Zengyou" userId="c824b2c4bf6936a0" providerId="LiveId" clId="{E9B4C3F4-D08F-4790-931B-AE787F1ECA7E}" dt="2021-09-04T03:23:53.548" v="17541" actId="207"/>
          <ac:spMkLst>
            <pc:docMk/>
            <pc:sldMk cId="1790709639" sldId="497"/>
            <ac:spMk id="11" creationId="{9A1142FB-87E0-4CC5-BBEB-D622027A409A}"/>
          </ac:spMkLst>
        </pc:spChg>
        <pc:spChg chg="add del mod">
          <ac:chgData name="He Zengyou" userId="c824b2c4bf6936a0" providerId="LiveId" clId="{E9B4C3F4-D08F-4790-931B-AE787F1ECA7E}" dt="2021-09-04T03:21:06.015" v="17482"/>
          <ac:spMkLst>
            <pc:docMk/>
            <pc:sldMk cId="1790709639" sldId="497"/>
            <ac:spMk id="12" creationId="{228FE102-6B67-4D4C-BC60-75328C7848D5}"/>
          </ac:spMkLst>
        </pc:spChg>
      </pc:sldChg>
      <pc:sldChg chg="addSp delSp modSp new mod modAnim">
        <pc:chgData name="He Zengyou" userId="c824b2c4bf6936a0" providerId="LiveId" clId="{E9B4C3F4-D08F-4790-931B-AE787F1ECA7E}" dt="2021-09-04T09:10:06.469" v="17884" actId="207"/>
        <pc:sldMkLst>
          <pc:docMk/>
          <pc:sldMk cId="3087327773" sldId="498"/>
        </pc:sldMkLst>
        <pc:spChg chg="mod">
          <ac:chgData name="He Zengyou" userId="c824b2c4bf6936a0" providerId="LiveId" clId="{E9B4C3F4-D08F-4790-931B-AE787F1ECA7E}" dt="2021-09-04T08:29:11.741" v="17543"/>
          <ac:spMkLst>
            <pc:docMk/>
            <pc:sldMk cId="3087327773" sldId="498"/>
            <ac:spMk id="2" creationId="{048EAE7E-52C3-465F-A24B-E9973F7D0EE1}"/>
          </ac:spMkLst>
        </pc:spChg>
        <pc:spChg chg="del">
          <ac:chgData name="He Zengyou" userId="c824b2c4bf6936a0" providerId="LiveId" clId="{E9B4C3F4-D08F-4790-931B-AE787F1ECA7E}" dt="2021-09-04T08:29:15.297" v="17544" actId="478"/>
          <ac:spMkLst>
            <pc:docMk/>
            <pc:sldMk cId="3087327773" sldId="498"/>
            <ac:spMk id="3" creationId="{B6BE6428-08CF-42A2-A0EB-EE7D0883BCE4}"/>
          </ac:spMkLst>
        </pc:spChg>
        <pc:spChg chg="del">
          <ac:chgData name="He Zengyou" userId="c824b2c4bf6936a0" providerId="LiveId" clId="{E9B4C3F4-D08F-4790-931B-AE787F1ECA7E}" dt="2021-09-04T08:29:17.626" v="17545" actId="478"/>
          <ac:spMkLst>
            <pc:docMk/>
            <pc:sldMk cId="3087327773" sldId="498"/>
            <ac:spMk id="4" creationId="{C4429091-2113-4633-8061-E670D551CD2B}"/>
          </ac:spMkLst>
        </pc:spChg>
        <pc:spChg chg="add mod">
          <ac:chgData name="He Zengyou" userId="c824b2c4bf6936a0" providerId="LiveId" clId="{E9B4C3F4-D08F-4790-931B-AE787F1ECA7E}" dt="2021-09-04T08:30:55.764" v="17566" actId="114"/>
          <ac:spMkLst>
            <pc:docMk/>
            <pc:sldMk cId="3087327773" sldId="498"/>
            <ac:spMk id="5" creationId="{4D86F71D-76F7-4B01-91BC-2A61FDBD14A3}"/>
          </ac:spMkLst>
        </pc:spChg>
        <pc:spChg chg="add mod">
          <ac:chgData name="He Zengyou" userId="c824b2c4bf6936a0" providerId="LiveId" clId="{E9B4C3F4-D08F-4790-931B-AE787F1ECA7E}" dt="2021-09-04T09:01:42.912" v="17770" actId="20577"/>
          <ac:spMkLst>
            <pc:docMk/>
            <pc:sldMk cId="3087327773" sldId="498"/>
            <ac:spMk id="6" creationId="{59F94647-027D-4AB9-8012-FC2293959FFA}"/>
          </ac:spMkLst>
        </pc:spChg>
        <pc:spChg chg="add mod">
          <ac:chgData name="He Zengyou" userId="c824b2c4bf6936a0" providerId="LiveId" clId="{E9B4C3F4-D08F-4790-931B-AE787F1ECA7E}" dt="2021-09-04T08:34:08.913" v="17659" actId="14100"/>
          <ac:spMkLst>
            <pc:docMk/>
            <pc:sldMk cId="3087327773" sldId="498"/>
            <ac:spMk id="7" creationId="{530156EA-7C37-4713-B3D4-A7C26EF2DDEF}"/>
          </ac:spMkLst>
        </pc:spChg>
        <pc:spChg chg="add mod">
          <ac:chgData name="He Zengyou" userId="c824b2c4bf6936a0" providerId="LiveId" clId="{E9B4C3F4-D08F-4790-931B-AE787F1ECA7E}" dt="2021-09-04T09:05:43.560" v="17781" actId="1035"/>
          <ac:spMkLst>
            <pc:docMk/>
            <pc:sldMk cId="3087327773" sldId="498"/>
            <ac:spMk id="8" creationId="{823DBEC2-C1D0-4724-912E-FF6B2346C455}"/>
          </ac:spMkLst>
        </pc:spChg>
        <pc:spChg chg="add mod">
          <ac:chgData name="He Zengyou" userId="c824b2c4bf6936a0" providerId="LiveId" clId="{E9B4C3F4-D08F-4790-931B-AE787F1ECA7E}" dt="2021-09-04T09:05:46.255" v="17784" actId="1035"/>
          <ac:spMkLst>
            <pc:docMk/>
            <pc:sldMk cId="3087327773" sldId="498"/>
            <ac:spMk id="9" creationId="{936DF160-822F-483F-B5B5-FF4ACDCB076D}"/>
          </ac:spMkLst>
        </pc:spChg>
        <pc:spChg chg="add mod">
          <ac:chgData name="He Zengyou" userId="c824b2c4bf6936a0" providerId="LiveId" clId="{E9B4C3F4-D08F-4790-931B-AE787F1ECA7E}" dt="2021-09-04T09:08:50.806" v="17857" actId="1035"/>
          <ac:spMkLst>
            <pc:docMk/>
            <pc:sldMk cId="3087327773" sldId="498"/>
            <ac:spMk id="10" creationId="{DC1606F1-6928-4999-894C-3D810749BEB4}"/>
          </ac:spMkLst>
        </pc:spChg>
        <pc:spChg chg="add mod">
          <ac:chgData name="He Zengyou" userId="c824b2c4bf6936a0" providerId="LiveId" clId="{E9B4C3F4-D08F-4790-931B-AE787F1ECA7E}" dt="2021-09-04T09:10:06.469" v="17884" actId="207"/>
          <ac:spMkLst>
            <pc:docMk/>
            <pc:sldMk cId="3087327773" sldId="498"/>
            <ac:spMk id="11" creationId="{770FEE23-C4E0-48B0-82EE-217D74048B12}"/>
          </ac:spMkLst>
        </pc:spChg>
      </pc:sldChg>
      <pc:sldChg chg="addSp delSp modSp new mod modAnim">
        <pc:chgData name="He Zengyou" userId="c824b2c4bf6936a0" providerId="LiveId" clId="{E9B4C3F4-D08F-4790-931B-AE787F1ECA7E}" dt="2021-09-05T01:25:52.305" v="18320" actId="207"/>
        <pc:sldMkLst>
          <pc:docMk/>
          <pc:sldMk cId="3159310990" sldId="499"/>
        </pc:sldMkLst>
        <pc:spChg chg="mod">
          <ac:chgData name="He Zengyou" userId="c824b2c4bf6936a0" providerId="LiveId" clId="{E9B4C3F4-D08F-4790-931B-AE787F1ECA7E}" dt="2021-09-04T09:10:37.206" v="17886"/>
          <ac:spMkLst>
            <pc:docMk/>
            <pc:sldMk cId="3159310990" sldId="499"/>
            <ac:spMk id="2" creationId="{07960588-82D1-4212-AAF0-78E052DBF612}"/>
          </ac:spMkLst>
        </pc:spChg>
        <pc:spChg chg="del">
          <ac:chgData name="He Zengyou" userId="c824b2c4bf6936a0" providerId="LiveId" clId="{E9B4C3F4-D08F-4790-931B-AE787F1ECA7E}" dt="2021-09-04T09:10:40.488" v="17887" actId="478"/>
          <ac:spMkLst>
            <pc:docMk/>
            <pc:sldMk cId="3159310990" sldId="499"/>
            <ac:spMk id="3" creationId="{ED714B90-38F1-4C71-8A38-77195A10313E}"/>
          </ac:spMkLst>
        </pc:spChg>
        <pc:spChg chg="del">
          <ac:chgData name="He Zengyou" userId="c824b2c4bf6936a0" providerId="LiveId" clId="{E9B4C3F4-D08F-4790-931B-AE787F1ECA7E}" dt="2021-09-04T09:10:43.414" v="17888" actId="478"/>
          <ac:spMkLst>
            <pc:docMk/>
            <pc:sldMk cId="3159310990" sldId="499"/>
            <ac:spMk id="4" creationId="{0237223B-ABDD-4582-9A90-D358C983D959}"/>
          </ac:spMkLst>
        </pc:spChg>
        <pc:spChg chg="add mod">
          <ac:chgData name="He Zengyou" userId="c824b2c4bf6936a0" providerId="LiveId" clId="{E9B4C3F4-D08F-4790-931B-AE787F1ECA7E}" dt="2021-09-04T09:28:56.056" v="18293" actId="14100"/>
          <ac:spMkLst>
            <pc:docMk/>
            <pc:sldMk cId="3159310990" sldId="499"/>
            <ac:spMk id="5" creationId="{186BE1D6-F929-4FB9-8BA0-5A18FF609E25}"/>
          </ac:spMkLst>
        </pc:spChg>
        <pc:spChg chg="add mod">
          <ac:chgData name="He Zengyou" userId="c824b2c4bf6936a0" providerId="LiveId" clId="{E9B4C3F4-D08F-4790-931B-AE787F1ECA7E}" dt="2021-09-04T09:30:24.016" v="18319" actId="14100"/>
          <ac:spMkLst>
            <pc:docMk/>
            <pc:sldMk cId="3159310990" sldId="499"/>
            <ac:spMk id="6" creationId="{231FF810-952B-4749-B6BF-74FFACF91FEF}"/>
          </ac:spMkLst>
        </pc:spChg>
        <pc:spChg chg="add mod">
          <ac:chgData name="He Zengyou" userId="c824b2c4bf6936a0" providerId="LiveId" clId="{E9B4C3F4-D08F-4790-931B-AE787F1ECA7E}" dt="2021-09-05T01:25:52.305" v="18320" actId="207"/>
          <ac:spMkLst>
            <pc:docMk/>
            <pc:sldMk cId="3159310990" sldId="499"/>
            <ac:spMk id="7" creationId="{B6083490-54BD-470B-A207-7654A3561204}"/>
          </ac:spMkLst>
        </pc:spChg>
      </pc:sldChg>
      <pc:sldChg chg="addSp delSp modSp new mod">
        <pc:chgData name="He Zengyou" userId="c824b2c4bf6936a0" providerId="LiveId" clId="{E9B4C3F4-D08F-4790-931B-AE787F1ECA7E}" dt="2021-09-05T01:33:14.357" v="18328" actId="113"/>
        <pc:sldMkLst>
          <pc:docMk/>
          <pc:sldMk cId="4140912820" sldId="500"/>
        </pc:sldMkLst>
        <pc:spChg chg="del">
          <ac:chgData name="He Zengyou" userId="c824b2c4bf6936a0" providerId="LiveId" clId="{E9B4C3F4-D08F-4790-931B-AE787F1ECA7E}" dt="2021-09-05T01:32:48.376" v="18324" actId="478"/>
          <ac:spMkLst>
            <pc:docMk/>
            <pc:sldMk cId="4140912820" sldId="500"/>
            <ac:spMk id="2" creationId="{CD1C37F8-048E-4AF5-9BCE-D8B01A4B6961}"/>
          </ac:spMkLst>
        </pc:spChg>
        <pc:spChg chg="del">
          <ac:chgData name="He Zengyou" userId="c824b2c4bf6936a0" providerId="LiveId" clId="{E9B4C3F4-D08F-4790-931B-AE787F1ECA7E}" dt="2021-09-05T01:32:43.548" v="18323" actId="478"/>
          <ac:spMkLst>
            <pc:docMk/>
            <pc:sldMk cId="4140912820" sldId="500"/>
            <ac:spMk id="3" creationId="{D8186857-2948-46A1-A02C-A9B66E688E50}"/>
          </ac:spMkLst>
        </pc:spChg>
        <pc:spChg chg="del">
          <ac:chgData name="He Zengyou" userId="c824b2c4bf6936a0" providerId="LiveId" clId="{E9B4C3F4-D08F-4790-931B-AE787F1ECA7E}" dt="2021-09-05T01:32:40.617" v="18322" actId="478"/>
          <ac:spMkLst>
            <pc:docMk/>
            <pc:sldMk cId="4140912820" sldId="500"/>
            <ac:spMk id="4" creationId="{8CE3203C-41F3-41EA-A91F-5B4A11DEB4DA}"/>
          </ac:spMkLst>
        </pc:spChg>
        <pc:spChg chg="add mod">
          <ac:chgData name="He Zengyou" userId="c824b2c4bf6936a0" providerId="LiveId" clId="{E9B4C3F4-D08F-4790-931B-AE787F1ECA7E}" dt="2021-09-05T01:33:04.058" v="18325"/>
          <ac:spMkLst>
            <pc:docMk/>
            <pc:sldMk cId="4140912820" sldId="500"/>
            <ac:spMk id="5" creationId="{671E5965-D9AA-47D3-BAA3-AD4049BE3A31}"/>
          </ac:spMkLst>
        </pc:spChg>
        <pc:spChg chg="add mod">
          <ac:chgData name="He Zengyou" userId="c824b2c4bf6936a0" providerId="LiveId" clId="{E9B4C3F4-D08F-4790-931B-AE787F1ECA7E}" dt="2021-09-05T01:33:14.357" v="18328" actId="113"/>
          <ac:spMkLst>
            <pc:docMk/>
            <pc:sldMk cId="4140912820" sldId="500"/>
            <ac:spMk id="6" creationId="{3BD87555-AFCF-4AEE-A63F-3A15C0D1439F}"/>
          </ac:spMkLst>
        </pc:spChg>
      </pc:sldChg>
      <pc:sldChg chg="addSp delSp modSp new mod modAnim">
        <pc:chgData name="He Zengyou" userId="c824b2c4bf6936a0" providerId="LiveId" clId="{E9B4C3F4-D08F-4790-931B-AE787F1ECA7E}" dt="2021-09-05T01:49:40.017" v="18550"/>
        <pc:sldMkLst>
          <pc:docMk/>
          <pc:sldMk cId="540364340" sldId="501"/>
        </pc:sldMkLst>
        <pc:spChg chg="mod">
          <ac:chgData name="He Zengyou" userId="c824b2c4bf6936a0" providerId="LiveId" clId="{E9B4C3F4-D08F-4790-931B-AE787F1ECA7E}" dt="2021-09-05T01:35:25.387" v="18373" actId="20577"/>
          <ac:spMkLst>
            <pc:docMk/>
            <pc:sldMk cId="540364340" sldId="501"/>
            <ac:spMk id="2" creationId="{345CD6E8-1AB9-47B1-86BA-AB5A15B29D41}"/>
          </ac:spMkLst>
        </pc:spChg>
        <pc:spChg chg="del">
          <ac:chgData name="He Zengyou" userId="c824b2c4bf6936a0" providerId="LiveId" clId="{E9B4C3F4-D08F-4790-931B-AE787F1ECA7E}" dt="2021-09-05T01:35:29.925" v="18374" actId="478"/>
          <ac:spMkLst>
            <pc:docMk/>
            <pc:sldMk cId="540364340" sldId="501"/>
            <ac:spMk id="3" creationId="{928073B8-4122-4282-BE59-7013951363B0}"/>
          </ac:spMkLst>
        </pc:spChg>
        <pc:spChg chg="del">
          <ac:chgData name="He Zengyou" userId="c824b2c4bf6936a0" providerId="LiveId" clId="{E9B4C3F4-D08F-4790-931B-AE787F1ECA7E}" dt="2021-09-05T01:33:31.249" v="18330" actId="478"/>
          <ac:spMkLst>
            <pc:docMk/>
            <pc:sldMk cId="540364340" sldId="501"/>
            <ac:spMk id="4" creationId="{C3488E52-C80A-434A-AE82-74C6A4F149D6}"/>
          </ac:spMkLst>
        </pc:spChg>
        <pc:spChg chg="add mod">
          <ac:chgData name="He Zengyou" userId="c824b2c4bf6936a0" providerId="LiveId" clId="{E9B4C3F4-D08F-4790-931B-AE787F1ECA7E}" dt="2021-09-05T01:37:57.106" v="18404" actId="14100"/>
          <ac:spMkLst>
            <pc:docMk/>
            <pc:sldMk cId="540364340" sldId="501"/>
            <ac:spMk id="5" creationId="{22A15E58-BB33-4CFD-8342-FE47C7D1CCA5}"/>
          </ac:spMkLst>
        </pc:spChg>
        <pc:spChg chg="add mod">
          <ac:chgData name="He Zengyou" userId="c824b2c4bf6936a0" providerId="LiveId" clId="{E9B4C3F4-D08F-4790-931B-AE787F1ECA7E}" dt="2021-09-05T01:47:35.186" v="18488" actId="1035"/>
          <ac:spMkLst>
            <pc:docMk/>
            <pc:sldMk cId="540364340" sldId="501"/>
            <ac:spMk id="6" creationId="{70A35FA2-39CF-49BE-9A4F-3DD726E71D67}"/>
          </ac:spMkLst>
        </pc:spChg>
        <pc:spChg chg="add mod">
          <ac:chgData name="He Zengyou" userId="c824b2c4bf6936a0" providerId="LiveId" clId="{E9B4C3F4-D08F-4790-931B-AE787F1ECA7E}" dt="2021-09-05T01:47:39.971" v="18491" actId="1035"/>
          <ac:spMkLst>
            <pc:docMk/>
            <pc:sldMk cId="540364340" sldId="501"/>
            <ac:spMk id="7" creationId="{9C61CD7E-69E1-4105-A0B3-242545789397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9" creationId="{F4833B14-9FDE-47CF-930D-11CB547A5082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10" creationId="{FDE8887B-A8C6-4356-98FD-40D1BFF32BAC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11" creationId="{37E30A63-12FD-4A08-9292-4953D7FFC20B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12" creationId="{8D3E77DE-BEA0-43AF-8B0E-72D89D741497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13" creationId="{247A7ADA-D523-4599-81B1-DB8DB4A18FB5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14" creationId="{04E57DE7-B7FB-4956-AFBE-7D1780755931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15" creationId="{B8FC181D-4CC0-49E4-8740-5949E2F9686C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16" creationId="{82E65229-8C87-4A08-8435-8B997CFE0EBA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17" creationId="{929BA42F-4421-4C3F-99B0-AED783EEA2E0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18" creationId="{62934C76-A9E8-4A41-BAAA-684529475705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19" creationId="{586159FD-0D8D-4EC3-9B01-DFC2C998A08C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20" creationId="{4E1DFC04-D91A-44D8-B62D-569CA15458E1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21" creationId="{A0B492CC-6BEC-44A9-AE27-C3251CA8861B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22" creationId="{60E91038-F59D-4544-A982-7B2A13CD4A55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23" creationId="{21D960F9-FDB4-491C-9437-C322E33AA787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24" creationId="{652E49F0-3DB9-4694-BC9D-255174688C0E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25" creationId="{BEA655CE-38B0-4666-8C48-DBE32F195619}"/>
          </ac:spMkLst>
        </pc:spChg>
        <pc:spChg chg="add 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26" creationId="{8072408C-AE57-4F27-9D1A-3EBE2BF61A6E}"/>
          </ac:spMkLst>
        </pc:spChg>
        <pc:spChg chg="mod">
          <ac:chgData name="He Zengyou" userId="c824b2c4bf6936a0" providerId="LiveId" clId="{E9B4C3F4-D08F-4790-931B-AE787F1ECA7E}" dt="2021-09-05T01:47:48.316" v="18515" actId="1036"/>
          <ac:spMkLst>
            <pc:docMk/>
            <pc:sldMk cId="540364340" sldId="501"/>
            <ac:spMk id="28" creationId="{6BB30B36-5074-4EFB-9C91-02CA98B4D1D9}"/>
          </ac:spMkLst>
        </pc:spChg>
        <pc:spChg chg="mod">
          <ac:chgData name="He Zengyou" userId="c824b2c4bf6936a0" providerId="LiveId" clId="{E9B4C3F4-D08F-4790-931B-AE787F1ECA7E}" dt="2021-09-05T01:47:48.316" v="18515" actId="1036"/>
          <ac:spMkLst>
            <pc:docMk/>
            <pc:sldMk cId="540364340" sldId="501"/>
            <ac:spMk id="29" creationId="{97916E37-0678-456A-A3D4-3280744FE47A}"/>
          </ac:spMkLst>
        </pc:spChg>
        <pc:spChg chg="mod">
          <ac:chgData name="He Zengyou" userId="c824b2c4bf6936a0" providerId="LiveId" clId="{E9B4C3F4-D08F-4790-931B-AE787F1ECA7E}" dt="2021-09-05T01:47:48.316" v="18515" actId="1036"/>
          <ac:spMkLst>
            <pc:docMk/>
            <pc:sldMk cId="540364340" sldId="501"/>
            <ac:spMk id="30" creationId="{85472449-D434-4B8E-8CCD-86F34BB5F9E3}"/>
          </ac:spMkLst>
        </pc:spChg>
        <pc:spChg chg="mod">
          <ac:chgData name="He Zengyou" userId="c824b2c4bf6936a0" providerId="LiveId" clId="{E9B4C3F4-D08F-4790-931B-AE787F1ECA7E}" dt="2021-09-05T01:47:48.316" v="18515" actId="1036"/>
          <ac:spMkLst>
            <pc:docMk/>
            <pc:sldMk cId="540364340" sldId="501"/>
            <ac:spMk id="31" creationId="{04371880-8E43-439C-970B-99F45A694E31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37" creationId="{19D907DE-473F-49AC-BC12-4624548AADA9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38" creationId="{19B2EFCB-3FBA-4F85-8837-5F94181F02FE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39" creationId="{1A440562-A26B-46D3-8887-9C69DA29BD9C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40" creationId="{C34F65CC-3C1C-43EB-B694-AC943FC3DBBB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41" creationId="{F8252E0C-FDEB-46C5-9F5C-E201887A266F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42" creationId="{F50005A4-3990-4F43-842B-BD09192498DD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43" creationId="{45858E7E-4DEA-4A55-BF4D-F95649E034F5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44" creationId="{953D0EAC-4491-412B-BBD8-043139EF1ACB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45" creationId="{6DF9BECA-B0DF-4C74-B6CF-75B86145F593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46" creationId="{2BCE88C8-5C04-4132-8118-F0DBD63E6A96}"/>
          </ac:spMkLst>
        </pc:spChg>
        <pc:spChg chg="mod">
          <ac:chgData name="He Zengyou" userId="c824b2c4bf6936a0" providerId="LiveId" clId="{E9B4C3F4-D08F-4790-931B-AE787F1ECA7E}" dt="2021-09-05T01:48:17.519" v="18533" actId="20577"/>
          <ac:spMkLst>
            <pc:docMk/>
            <pc:sldMk cId="540364340" sldId="501"/>
            <ac:spMk id="47" creationId="{EDFFC5F2-BD0B-40DC-B51D-1C15969EB26E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48" creationId="{E9B45A67-6987-4A0F-8C3D-F5AF0F9BE6FF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49" creationId="{F6472946-D510-4BDF-90CD-E0C9CEB5332E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50" creationId="{827BEBE6-CBB4-4EEA-ACDC-4FACCBFEAFA9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51" creationId="{1D9C0574-CCAD-4658-8774-C89F3F08018B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52" creationId="{95039EB2-852E-4800-B8CA-3ACF0779958E}"/>
          </ac:spMkLst>
        </pc:spChg>
        <pc:spChg chg="mod">
          <ac:chgData name="He Zengyou" userId="c824b2c4bf6936a0" providerId="LiveId" clId="{E9B4C3F4-D08F-4790-931B-AE787F1ECA7E}" dt="2021-09-05T01:48:13.552" v="18530" actId="20577"/>
          <ac:spMkLst>
            <pc:docMk/>
            <pc:sldMk cId="540364340" sldId="501"/>
            <ac:spMk id="53" creationId="{31B0188A-88E6-4280-8B95-FD46DCE54BAC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54" creationId="{4801573D-4F88-4CFA-B7AB-81DB68361FF9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55" creationId="{93911E14-9DA8-4F7D-9466-F05842592D49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56" creationId="{E8A70179-B340-4DF7-92E3-F70E6129CC2D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57" creationId="{B93E4827-F038-4841-8130-A6EB47432D70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58" creationId="{4F9FC587-4749-4752-A99F-8BDAC17F8CD9}"/>
          </ac:spMkLst>
        </pc:spChg>
        <pc:spChg chg="mod">
          <ac:chgData name="He Zengyou" userId="c824b2c4bf6936a0" providerId="LiveId" clId="{E9B4C3F4-D08F-4790-931B-AE787F1ECA7E}" dt="2021-09-05T01:48:08.915" v="18527" actId="20577"/>
          <ac:spMkLst>
            <pc:docMk/>
            <pc:sldMk cId="540364340" sldId="501"/>
            <ac:spMk id="59" creationId="{BF2D167C-D661-460A-BE3B-8419B869BF56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60" creationId="{EE1F1DDD-BDA2-4D1B-9314-AEEC4F6A0611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61" creationId="{9437BA68-8B1F-46BE-9576-96CB242B922E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62" creationId="{5C1DC0AC-0E99-4F3C-A16F-A18EE31BF3C2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63" creationId="{D5035DE0-69AC-4833-9735-934F7243C4A0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64" creationId="{059FFBE0-B4A1-47D4-BC30-4E0F8828676D}"/>
          </ac:spMkLst>
        </pc:spChg>
        <pc:spChg chg="mod">
          <ac:chgData name="He Zengyou" userId="c824b2c4bf6936a0" providerId="LiveId" clId="{E9B4C3F4-D08F-4790-931B-AE787F1ECA7E}" dt="2021-09-05T01:48:05.508" v="18524" actId="20577"/>
          <ac:spMkLst>
            <pc:docMk/>
            <pc:sldMk cId="540364340" sldId="501"/>
            <ac:spMk id="65" creationId="{B8310C75-AC87-4B57-810D-0D78A7A151B5}"/>
          </ac:spMkLst>
        </pc:spChg>
        <pc:spChg chg="add 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66" creationId="{28FE056E-91AB-4346-B45B-7C3262E64829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69" creationId="{E4894E46-254E-4722-9597-7E747095E010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70" creationId="{D77BD7B8-30CA-4B0D-9BBD-112BEF3438B7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73" creationId="{4B547DE6-0035-4A3C-B756-F39E65E6B5FB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74" creationId="{B931B9A7-78DD-4822-A4A4-D90DD9D14A1D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75" creationId="{E4396BE6-A177-4E3E-934C-CFE7AEE803E8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76" creationId="{CE6136A5-897D-4F41-83CF-B9B94D66AC40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77" creationId="{C2C4666E-C9E1-4DE2-93CB-447C2A856F0E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78" creationId="{B6286425-6ADE-4D18-95C6-9259839079C9}"/>
          </ac:spMkLst>
        </pc:spChg>
        <pc:spChg chg="mod">
          <ac:chgData name="He Zengyou" userId="c824b2c4bf6936a0" providerId="LiveId" clId="{E9B4C3F4-D08F-4790-931B-AE787F1ECA7E}" dt="2021-09-05T01:48:25.240" v="18539" actId="20577"/>
          <ac:spMkLst>
            <pc:docMk/>
            <pc:sldMk cId="540364340" sldId="501"/>
            <ac:spMk id="79" creationId="{F4FAEFF1-B0EC-48DE-A0C4-4E6725BCF18B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80" creationId="{F194AFBF-C0C3-462A-9027-06C422BEAAE8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81" creationId="{6472E949-F41B-48AD-808F-57A4A4E1FB50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82" creationId="{68A9FF5B-AD01-4E9C-9A48-71FFA8C93D6D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83" creationId="{9C6015D2-1688-45B1-846E-BE3CFC1B4D82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84" creationId="{BFBE3F7E-C873-4466-B169-96F063424ED5}"/>
          </ac:spMkLst>
        </pc:spChg>
        <pc:spChg chg="mod">
          <ac:chgData name="He Zengyou" userId="c824b2c4bf6936a0" providerId="LiveId" clId="{E9B4C3F4-D08F-4790-931B-AE787F1ECA7E}" dt="2021-09-05T01:48:21.614" v="18536" actId="20577"/>
          <ac:spMkLst>
            <pc:docMk/>
            <pc:sldMk cId="540364340" sldId="501"/>
            <ac:spMk id="85" creationId="{F279BD80-4BC2-44B2-8897-F0D1138483B3}"/>
          </ac:spMkLst>
        </pc:spChg>
        <pc:spChg chg="add 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86" creationId="{55828218-6AE4-4818-B4D4-7885BDC42B60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88" creationId="{26E66E7B-D9CC-4DA7-A9E6-EFBC21CCBF8F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90" creationId="{2FD61E90-8AC7-4842-BB25-43095C432BDA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91" creationId="{B4D39593-A5A0-4913-823E-95D67D7BA8E1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92" creationId="{63D87B29-B8D7-482E-9731-EEF3254E3E0F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93" creationId="{748AC237-8FA7-40FE-BDB8-2089408C0D9B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94" creationId="{72D4E9F7-F3A9-47B9-8BE3-28E6C549FF0A}"/>
          </ac:spMkLst>
        </pc:spChg>
        <pc:spChg chg="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95" creationId="{FEFE281F-A6D8-47B1-8CEC-D0A9AB2F58E9}"/>
          </ac:spMkLst>
        </pc:spChg>
        <pc:spChg chg="mod">
          <ac:chgData name="He Zengyou" userId="c824b2c4bf6936a0" providerId="LiveId" clId="{E9B4C3F4-D08F-4790-931B-AE787F1ECA7E}" dt="2021-09-05T01:48:28.559" v="18542" actId="20577"/>
          <ac:spMkLst>
            <pc:docMk/>
            <pc:sldMk cId="540364340" sldId="501"/>
            <ac:spMk id="96" creationId="{CC26B20B-BB98-4CE3-BA2D-21B65D0A7713}"/>
          </ac:spMkLst>
        </pc:spChg>
        <pc:spChg chg="add mod">
          <ac:chgData name="He Zengyou" userId="c824b2c4bf6936a0" providerId="LiveId" clId="{E9B4C3F4-D08F-4790-931B-AE787F1ECA7E}" dt="2021-09-05T01:48:01.777" v="18521" actId="1036"/>
          <ac:spMkLst>
            <pc:docMk/>
            <pc:sldMk cId="540364340" sldId="501"/>
            <ac:spMk id="97" creationId="{D58CE135-CE9F-4CD4-817C-699D8FDB7CF5}"/>
          </ac:spMkLst>
        </pc:spChg>
        <pc:grpChg chg="add 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8" creationId="{CBF05B6D-60BE-474A-A6D1-A7C368DB88E5}"/>
          </ac:grpSpMkLst>
        </pc:grpChg>
        <pc:grpChg chg="add del mod">
          <ac:chgData name="He Zengyou" userId="c824b2c4bf6936a0" providerId="LiveId" clId="{E9B4C3F4-D08F-4790-931B-AE787F1ECA7E}" dt="2021-09-05T01:47:52.831" v="18516" actId="478"/>
          <ac:grpSpMkLst>
            <pc:docMk/>
            <pc:sldMk cId="540364340" sldId="501"/>
            <ac:grpSpMk id="27" creationId="{013393D9-CCE5-42BC-A267-AD8E8944F376}"/>
          </ac:grpSpMkLst>
        </pc:grpChg>
        <pc:grpChg chg="add 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32" creationId="{B8C1D3EE-6C03-4495-A7F1-1B0FEBDF4CCB}"/>
          </ac:grpSpMkLst>
        </pc:grpChg>
        <pc:grpChg chg="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33" creationId="{114A8D00-829E-40AE-A5ED-CB217CBB8827}"/>
          </ac:grpSpMkLst>
        </pc:grpChg>
        <pc:grpChg chg="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34" creationId="{D8C20F0A-8320-4750-B8ED-60B36A62381E}"/>
          </ac:grpSpMkLst>
        </pc:grpChg>
        <pc:grpChg chg="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35" creationId="{11A9F46A-93FF-4C87-99CD-EA0CFA57A607}"/>
          </ac:grpSpMkLst>
        </pc:grpChg>
        <pc:grpChg chg="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36" creationId="{93F9BF47-AF8D-402F-BE9E-7B2F1B28D39B}"/>
          </ac:grpSpMkLst>
        </pc:grpChg>
        <pc:grpChg chg="add 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67" creationId="{E18C26BE-855C-4A49-8583-1E1ED40D3E69}"/>
          </ac:grpSpMkLst>
        </pc:grpChg>
        <pc:grpChg chg="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68" creationId="{25BCA368-097B-4179-9EEA-4B7DF09A5268}"/>
          </ac:grpSpMkLst>
        </pc:grpChg>
        <pc:grpChg chg="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71" creationId="{9390EAD6-D1E3-4138-8EAC-D2CB73A74DD1}"/>
          </ac:grpSpMkLst>
        </pc:grpChg>
        <pc:grpChg chg="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72" creationId="{231F8C7F-FE19-49A3-A3BD-F6AFFE83890F}"/>
          </ac:grpSpMkLst>
        </pc:grpChg>
        <pc:grpChg chg="add 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87" creationId="{5CF9F24E-E3E1-49A1-9F96-BBE8E41EEEF0}"/>
          </ac:grpSpMkLst>
        </pc:grpChg>
        <pc:grpChg chg="mod">
          <ac:chgData name="He Zengyou" userId="c824b2c4bf6936a0" providerId="LiveId" clId="{E9B4C3F4-D08F-4790-931B-AE787F1ECA7E}" dt="2021-09-05T01:48:01.777" v="18521" actId="1036"/>
          <ac:grpSpMkLst>
            <pc:docMk/>
            <pc:sldMk cId="540364340" sldId="501"/>
            <ac:grpSpMk id="89" creationId="{5B292CF7-0F47-4DDC-9251-DE53AA7526DB}"/>
          </ac:grpSpMkLst>
        </pc:grpChg>
      </pc:sldChg>
      <pc:sldChg chg="addSp delSp modSp new mod modAnim">
        <pc:chgData name="He Zengyou" userId="c824b2c4bf6936a0" providerId="LiveId" clId="{E9B4C3F4-D08F-4790-931B-AE787F1ECA7E}" dt="2021-09-05T07:18:54.254" v="18823" actId="1036"/>
        <pc:sldMkLst>
          <pc:docMk/>
          <pc:sldMk cId="180814330" sldId="502"/>
        </pc:sldMkLst>
        <pc:spChg chg="mod">
          <ac:chgData name="He Zengyou" userId="c824b2c4bf6936a0" providerId="LiveId" clId="{E9B4C3F4-D08F-4790-931B-AE787F1ECA7E}" dt="2021-09-05T01:51:04.519" v="18572" actId="20577"/>
          <ac:spMkLst>
            <pc:docMk/>
            <pc:sldMk cId="180814330" sldId="502"/>
            <ac:spMk id="2" creationId="{7C6BE720-564A-4CF0-B3E0-973A5B11E182}"/>
          </ac:spMkLst>
        </pc:spChg>
        <pc:spChg chg="del">
          <ac:chgData name="He Zengyou" userId="c824b2c4bf6936a0" providerId="LiveId" clId="{E9B4C3F4-D08F-4790-931B-AE787F1ECA7E}" dt="2021-09-05T01:50:57.304" v="18553" actId="478"/>
          <ac:spMkLst>
            <pc:docMk/>
            <pc:sldMk cId="180814330" sldId="502"/>
            <ac:spMk id="3" creationId="{CE6508F1-469D-4BB1-8FAA-1B5FBB7DA549}"/>
          </ac:spMkLst>
        </pc:spChg>
        <pc:spChg chg="del">
          <ac:chgData name="He Zengyou" userId="c824b2c4bf6936a0" providerId="LiveId" clId="{E9B4C3F4-D08F-4790-931B-AE787F1ECA7E}" dt="2021-09-05T01:50:55.452" v="18552" actId="478"/>
          <ac:spMkLst>
            <pc:docMk/>
            <pc:sldMk cId="180814330" sldId="502"/>
            <ac:spMk id="4" creationId="{425874F7-92C3-4D11-B7F4-4EBBE34C7A08}"/>
          </ac:spMkLst>
        </pc:spChg>
        <pc:spChg chg="add mod">
          <ac:chgData name="He Zengyou" userId="c824b2c4bf6936a0" providerId="LiveId" clId="{E9B4C3F4-D08F-4790-931B-AE787F1ECA7E}" dt="2021-09-05T07:13:54.229" v="18641" actId="14100"/>
          <ac:spMkLst>
            <pc:docMk/>
            <pc:sldMk cId="180814330" sldId="502"/>
            <ac:spMk id="5" creationId="{DB2FE286-5FCA-4AA1-85C3-9AC6CB55DA90}"/>
          </ac:spMkLst>
        </pc:spChg>
        <pc:spChg chg="add mod">
          <ac:chgData name="He Zengyou" userId="c824b2c4bf6936a0" providerId="LiveId" clId="{E9B4C3F4-D08F-4790-931B-AE787F1ECA7E}" dt="2021-09-05T07:18:54.254" v="18823" actId="1036"/>
          <ac:spMkLst>
            <pc:docMk/>
            <pc:sldMk cId="180814330" sldId="502"/>
            <ac:spMk id="6" creationId="{AB23D920-30A7-4921-AAD2-8C05B4979868}"/>
          </ac:spMkLst>
        </pc:spChg>
        <pc:spChg chg="add mod">
          <ac:chgData name="He Zengyou" userId="c824b2c4bf6936a0" providerId="LiveId" clId="{E9B4C3F4-D08F-4790-931B-AE787F1ECA7E}" dt="2021-09-05T07:18:52.361" v="18821" actId="1036"/>
          <ac:spMkLst>
            <pc:docMk/>
            <pc:sldMk cId="180814330" sldId="502"/>
            <ac:spMk id="7" creationId="{B9C987C6-1B33-4339-A498-69C6707F2D92}"/>
          </ac:spMkLst>
        </pc:spChg>
      </pc:sldChg>
      <pc:sldChg chg="addSp delSp modSp new mod modAnim">
        <pc:chgData name="He Zengyou" userId="c824b2c4bf6936a0" providerId="LiveId" clId="{E9B4C3F4-D08F-4790-931B-AE787F1ECA7E}" dt="2021-09-05T07:45:08.038" v="19186" actId="20577"/>
        <pc:sldMkLst>
          <pc:docMk/>
          <pc:sldMk cId="2572259496" sldId="503"/>
        </pc:sldMkLst>
        <pc:spChg chg="mod">
          <ac:chgData name="He Zengyou" userId="c824b2c4bf6936a0" providerId="LiveId" clId="{E9B4C3F4-D08F-4790-931B-AE787F1ECA7E}" dt="2021-09-05T07:19:29.530" v="18827"/>
          <ac:spMkLst>
            <pc:docMk/>
            <pc:sldMk cId="2572259496" sldId="503"/>
            <ac:spMk id="2" creationId="{6202DDAB-AA9C-4D2C-B495-F1E07A40C491}"/>
          </ac:spMkLst>
        </pc:spChg>
        <pc:spChg chg="del">
          <ac:chgData name="He Zengyou" userId="c824b2c4bf6936a0" providerId="LiveId" clId="{E9B4C3F4-D08F-4790-931B-AE787F1ECA7E}" dt="2021-09-05T07:19:20.881" v="18826" actId="478"/>
          <ac:spMkLst>
            <pc:docMk/>
            <pc:sldMk cId="2572259496" sldId="503"/>
            <ac:spMk id="3" creationId="{8ECC0B3E-ACB0-471D-8C64-1F0C1C95391E}"/>
          </ac:spMkLst>
        </pc:spChg>
        <pc:spChg chg="del">
          <ac:chgData name="He Zengyou" userId="c824b2c4bf6936a0" providerId="LiveId" clId="{E9B4C3F4-D08F-4790-931B-AE787F1ECA7E}" dt="2021-09-05T07:19:19.100" v="18825" actId="478"/>
          <ac:spMkLst>
            <pc:docMk/>
            <pc:sldMk cId="2572259496" sldId="503"/>
            <ac:spMk id="4" creationId="{2C6FC33F-1031-45D4-9000-D200CCC49796}"/>
          </ac:spMkLst>
        </pc:spChg>
        <pc:spChg chg="add mod">
          <ac:chgData name="He Zengyou" userId="c824b2c4bf6936a0" providerId="LiveId" clId="{E9B4C3F4-D08F-4790-931B-AE787F1ECA7E}" dt="2021-09-05T07:23:23.959" v="19011" actId="255"/>
          <ac:spMkLst>
            <pc:docMk/>
            <pc:sldMk cId="2572259496" sldId="503"/>
            <ac:spMk id="5" creationId="{433702E7-3B47-4C45-A3F3-08F8CED79E45}"/>
          </ac:spMkLst>
        </pc:spChg>
        <pc:spChg chg="add mod">
          <ac:chgData name="He Zengyou" userId="c824b2c4bf6936a0" providerId="LiveId" clId="{E9B4C3F4-D08F-4790-931B-AE787F1ECA7E}" dt="2021-09-05T07:23:19.158" v="19010" actId="14100"/>
          <ac:spMkLst>
            <pc:docMk/>
            <pc:sldMk cId="2572259496" sldId="503"/>
            <ac:spMk id="6" creationId="{002315A6-086C-4425-BF15-C81A35C26750}"/>
          </ac:spMkLst>
        </pc:spChg>
        <pc:spChg chg="add mod">
          <ac:chgData name="He Zengyou" userId="c824b2c4bf6936a0" providerId="LiveId" clId="{E9B4C3F4-D08F-4790-931B-AE787F1ECA7E}" dt="2021-09-05T07:36:40.914" v="19047" actId="1076"/>
          <ac:spMkLst>
            <pc:docMk/>
            <pc:sldMk cId="2572259496" sldId="503"/>
            <ac:spMk id="7" creationId="{1E5C6A75-B289-4ECF-B8C3-B732811824DA}"/>
          </ac:spMkLst>
        </pc:spChg>
        <pc:spChg chg="add mod">
          <ac:chgData name="He Zengyou" userId="c824b2c4bf6936a0" providerId="LiveId" clId="{E9B4C3F4-D08F-4790-931B-AE787F1ECA7E}" dt="2021-09-05T07:38:46.722" v="19103" actId="14100"/>
          <ac:spMkLst>
            <pc:docMk/>
            <pc:sldMk cId="2572259496" sldId="503"/>
            <ac:spMk id="8" creationId="{B8AC2B92-28FB-4323-9E71-5F1D40D5979E}"/>
          </ac:spMkLst>
        </pc:spChg>
        <pc:spChg chg="add mod">
          <ac:chgData name="He Zengyou" userId="c824b2c4bf6936a0" providerId="LiveId" clId="{E9B4C3F4-D08F-4790-931B-AE787F1ECA7E}" dt="2021-09-05T07:45:08.038" v="19186" actId="20577"/>
          <ac:spMkLst>
            <pc:docMk/>
            <pc:sldMk cId="2572259496" sldId="503"/>
            <ac:spMk id="9" creationId="{1A0F7550-5929-432C-A735-37AEE0B499AD}"/>
          </ac:spMkLst>
        </pc:spChg>
      </pc:sldChg>
      <pc:sldChg chg="addSp delSp modSp new mod modAnim">
        <pc:chgData name="He Zengyou" userId="c824b2c4bf6936a0" providerId="LiveId" clId="{E9B4C3F4-D08F-4790-931B-AE787F1ECA7E}" dt="2021-09-19T10:45:09.547" v="19994" actId="114"/>
        <pc:sldMkLst>
          <pc:docMk/>
          <pc:sldMk cId="3468963215" sldId="504"/>
        </pc:sldMkLst>
        <pc:spChg chg="mod">
          <ac:chgData name="He Zengyou" userId="c824b2c4bf6936a0" providerId="LiveId" clId="{E9B4C3F4-D08F-4790-931B-AE787F1ECA7E}" dt="2021-09-05T07:54:35.060" v="19190"/>
          <ac:spMkLst>
            <pc:docMk/>
            <pc:sldMk cId="3468963215" sldId="504"/>
            <ac:spMk id="2" creationId="{CEFA888C-6076-4180-B8F3-6A8804C40746}"/>
          </ac:spMkLst>
        </pc:spChg>
        <pc:spChg chg="del">
          <ac:chgData name="He Zengyou" userId="c824b2c4bf6936a0" providerId="LiveId" clId="{E9B4C3F4-D08F-4790-931B-AE787F1ECA7E}" dt="2021-09-05T07:54:27.778" v="19189" actId="478"/>
          <ac:spMkLst>
            <pc:docMk/>
            <pc:sldMk cId="3468963215" sldId="504"/>
            <ac:spMk id="3" creationId="{C1EC4D40-EB84-4C38-A6F4-69B43E619BF4}"/>
          </ac:spMkLst>
        </pc:spChg>
        <pc:spChg chg="del">
          <ac:chgData name="He Zengyou" userId="c824b2c4bf6936a0" providerId="LiveId" clId="{E9B4C3F4-D08F-4790-931B-AE787F1ECA7E}" dt="2021-09-05T07:54:26.062" v="19188" actId="478"/>
          <ac:spMkLst>
            <pc:docMk/>
            <pc:sldMk cId="3468963215" sldId="504"/>
            <ac:spMk id="4" creationId="{10A13527-4F90-4E7C-8FAB-26621B680875}"/>
          </ac:spMkLst>
        </pc:spChg>
        <pc:spChg chg="add mod">
          <ac:chgData name="He Zengyou" userId="c824b2c4bf6936a0" providerId="LiveId" clId="{E9B4C3F4-D08F-4790-931B-AE787F1ECA7E}" dt="2021-09-05T07:54:48.052" v="19191"/>
          <ac:spMkLst>
            <pc:docMk/>
            <pc:sldMk cId="3468963215" sldId="504"/>
            <ac:spMk id="5" creationId="{287C93A9-B5B3-4A33-8654-54A318D819D9}"/>
          </ac:spMkLst>
        </pc:spChg>
        <pc:spChg chg="add mod">
          <ac:chgData name="He Zengyou" userId="c824b2c4bf6936a0" providerId="LiveId" clId="{E9B4C3F4-D08F-4790-931B-AE787F1ECA7E}" dt="2021-09-19T10:45:03.691" v="19992" actId="114"/>
          <ac:spMkLst>
            <pc:docMk/>
            <pc:sldMk cId="3468963215" sldId="504"/>
            <ac:spMk id="6" creationId="{C99AFDBC-C4A9-47AD-8CC1-4DF49C250CFF}"/>
          </ac:spMkLst>
        </pc:spChg>
        <pc:spChg chg="add mod">
          <ac:chgData name="He Zengyou" userId="c824b2c4bf6936a0" providerId="LiveId" clId="{E9B4C3F4-D08F-4790-931B-AE787F1ECA7E}" dt="2021-09-05T08:17:52.253" v="19342" actId="1035"/>
          <ac:spMkLst>
            <pc:docMk/>
            <pc:sldMk cId="3468963215" sldId="504"/>
            <ac:spMk id="9" creationId="{EDCA8A11-0302-4A25-AD4D-9AEF2BD8D639}"/>
          </ac:spMkLst>
        </pc:spChg>
        <pc:spChg chg="add mod">
          <ac:chgData name="He Zengyou" userId="c824b2c4bf6936a0" providerId="LiveId" clId="{E9B4C3F4-D08F-4790-931B-AE787F1ECA7E}" dt="2021-09-05T08:23:12.287" v="19427" actId="1035"/>
          <ac:spMkLst>
            <pc:docMk/>
            <pc:sldMk cId="3468963215" sldId="504"/>
            <ac:spMk id="10" creationId="{06FDC090-967A-4F21-A002-83BB72A849A6}"/>
          </ac:spMkLst>
        </pc:spChg>
        <pc:spChg chg="add mod">
          <ac:chgData name="He Zengyou" userId="c824b2c4bf6936a0" providerId="LiveId" clId="{E9B4C3F4-D08F-4790-931B-AE787F1ECA7E}" dt="2021-09-19T10:45:09.547" v="19994" actId="114"/>
          <ac:spMkLst>
            <pc:docMk/>
            <pc:sldMk cId="3468963215" sldId="504"/>
            <ac:spMk id="11" creationId="{1362B58F-F8F2-499E-B2E6-C9BED79A8079}"/>
          </ac:spMkLst>
        </pc:spChg>
        <pc:picChg chg="add mod">
          <ac:chgData name="He Zengyou" userId="c824b2c4bf6936a0" providerId="LiveId" clId="{E9B4C3F4-D08F-4790-931B-AE787F1ECA7E}" dt="2021-09-05T07:57:32.022" v="19222" actId="14100"/>
          <ac:picMkLst>
            <pc:docMk/>
            <pc:sldMk cId="3468963215" sldId="504"/>
            <ac:picMk id="8" creationId="{816839FA-12ED-4AD7-AD0F-1CF438419AA9}"/>
          </ac:picMkLst>
        </pc:picChg>
      </pc:sldChg>
      <pc:sldChg chg="addSp delSp modSp new mod modAnim">
        <pc:chgData name="He Zengyou" userId="c824b2c4bf6936a0" providerId="LiveId" clId="{E9B4C3F4-D08F-4790-931B-AE787F1ECA7E}" dt="2021-09-06T23:02:02.698" v="19923" actId="207"/>
        <pc:sldMkLst>
          <pc:docMk/>
          <pc:sldMk cId="1751937307" sldId="505"/>
        </pc:sldMkLst>
        <pc:spChg chg="mod">
          <ac:chgData name="He Zengyou" userId="c824b2c4bf6936a0" providerId="LiveId" clId="{E9B4C3F4-D08F-4790-931B-AE787F1ECA7E}" dt="2021-09-05T08:36:09.696" v="19431"/>
          <ac:spMkLst>
            <pc:docMk/>
            <pc:sldMk cId="1751937307" sldId="505"/>
            <ac:spMk id="2" creationId="{52D0C2A9-F6A3-4335-9E4C-03BA9689D268}"/>
          </ac:spMkLst>
        </pc:spChg>
        <pc:spChg chg="del">
          <ac:chgData name="He Zengyou" userId="c824b2c4bf6936a0" providerId="LiveId" clId="{E9B4C3F4-D08F-4790-931B-AE787F1ECA7E}" dt="2021-09-05T08:35:53.725" v="19430" actId="478"/>
          <ac:spMkLst>
            <pc:docMk/>
            <pc:sldMk cId="1751937307" sldId="505"/>
            <ac:spMk id="3" creationId="{F67A3C82-964D-4293-B725-E2653EB56D08}"/>
          </ac:spMkLst>
        </pc:spChg>
        <pc:spChg chg="del">
          <ac:chgData name="He Zengyou" userId="c824b2c4bf6936a0" providerId="LiveId" clId="{E9B4C3F4-D08F-4790-931B-AE787F1ECA7E}" dt="2021-09-05T08:35:50.254" v="19429" actId="478"/>
          <ac:spMkLst>
            <pc:docMk/>
            <pc:sldMk cId="1751937307" sldId="505"/>
            <ac:spMk id="4" creationId="{F40ACCAF-C37E-4A01-82AB-0A5BE00DD7D4}"/>
          </ac:spMkLst>
        </pc:spChg>
        <pc:spChg chg="add mod">
          <ac:chgData name="He Zengyou" userId="c824b2c4bf6936a0" providerId="LiveId" clId="{E9B4C3F4-D08F-4790-931B-AE787F1ECA7E}" dt="2021-09-05T08:36:19.942" v="19432"/>
          <ac:spMkLst>
            <pc:docMk/>
            <pc:sldMk cId="1751937307" sldId="505"/>
            <ac:spMk id="5" creationId="{482B66BE-BFC0-4D1B-B5C3-6A7D519D8AC5}"/>
          </ac:spMkLst>
        </pc:spChg>
        <pc:spChg chg="add mod">
          <ac:chgData name="He Zengyou" userId="c824b2c4bf6936a0" providerId="LiveId" clId="{E9B4C3F4-D08F-4790-931B-AE787F1ECA7E}" dt="2021-09-06T23:00:25.645" v="19816" actId="1035"/>
          <ac:spMkLst>
            <pc:docMk/>
            <pc:sldMk cId="1751937307" sldId="505"/>
            <ac:spMk id="6" creationId="{95549C88-553C-4449-853B-10DFCD1C7971}"/>
          </ac:spMkLst>
        </pc:spChg>
        <pc:spChg chg="add mod">
          <ac:chgData name="He Zengyou" userId="c824b2c4bf6936a0" providerId="LiveId" clId="{E9B4C3F4-D08F-4790-931B-AE787F1ECA7E}" dt="2021-09-06T23:00:25.645" v="19816" actId="1035"/>
          <ac:spMkLst>
            <pc:docMk/>
            <pc:sldMk cId="1751937307" sldId="505"/>
            <ac:spMk id="7" creationId="{2F65435F-33DF-4C4B-BB0A-FD388FA5C59E}"/>
          </ac:spMkLst>
        </pc:spChg>
        <pc:spChg chg="add mod">
          <ac:chgData name="He Zengyou" userId="c824b2c4bf6936a0" providerId="LiveId" clId="{E9B4C3F4-D08F-4790-931B-AE787F1ECA7E}" dt="2021-09-06T23:00:25.645" v="19816" actId="1035"/>
          <ac:spMkLst>
            <pc:docMk/>
            <pc:sldMk cId="1751937307" sldId="505"/>
            <ac:spMk id="8" creationId="{7E32F0DD-E4C5-423A-9607-DC22462CB9BD}"/>
          </ac:spMkLst>
        </pc:spChg>
        <pc:spChg chg="add mod">
          <ac:chgData name="He Zengyou" userId="c824b2c4bf6936a0" providerId="LiveId" clId="{E9B4C3F4-D08F-4790-931B-AE787F1ECA7E}" dt="2021-09-06T23:00:25.645" v="19816" actId="1035"/>
          <ac:spMkLst>
            <pc:docMk/>
            <pc:sldMk cId="1751937307" sldId="505"/>
            <ac:spMk id="9" creationId="{61B10762-A36B-4BBC-9834-79B0F9CD80E8}"/>
          </ac:spMkLst>
        </pc:spChg>
        <pc:spChg chg="add mod">
          <ac:chgData name="He Zengyou" userId="c824b2c4bf6936a0" providerId="LiveId" clId="{E9B4C3F4-D08F-4790-931B-AE787F1ECA7E}" dt="2021-09-06T23:00:25.645" v="19816" actId="1035"/>
          <ac:spMkLst>
            <pc:docMk/>
            <pc:sldMk cId="1751937307" sldId="505"/>
            <ac:spMk id="10" creationId="{F68FE6AE-E3AA-4FBB-B8F1-BF537992B654}"/>
          </ac:spMkLst>
        </pc:spChg>
        <pc:spChg chg="add mod">
          <ac:chgData name="He Zengyou" userId="c824b2c4bf6936a0" providerId="LiveId" clId="{E9B4C3F4-D08F-4790-931B-AE787F1ECA7E}" dt="2021-09-06T23:00:25.645" v="19816" actId="1035"/>
          <ac:spMkLst>
            <pc:docMk/>
            <pc:sldMk cId="1751937307" sldId="505"/>
            <ac:spMk id="11" creationId="{16C041B2-91E9-44D9-B101-92EA4A3D0C93}"/>
          </ac:spMkLst>
        </pc:spChg>
        <pc:spChg chg="add mod">
          <ac:chgData name="He Zengyou" userId="c824b2c4bf6936a0" providerId="LiveId" clId="{E9B4C3F4-D08F-4790-931B-AE787F1ECA7E}" dt="2021-09-06T23:02:02.698" v="19923" actId="207"/>
          <ac:spMkLst>
            <pc:docMk/>
            <pc:sldMk cId="1751937307" sldId="505"/>
            <ac:spMk id="12" creationId="{6482EB0C-DFE0-408D-ACA5-45F7E74A64B6}"/>
          </ac:spMkLst>
        </pc:spChg>
      </pc:sldChg>
      <pc:sldChg chg="addSp delSp modSp new mod modAnim">
        <pc:chgData name="He Zengyou" userId="c824b2c4bf6936a0" providerId="LiveId" clId="{E9B4C3F4-D08F-4790-931B-AE787F1ECA7E}" dt="2021-09-19T11:02:08.342" v="20264" actId="14100"/>
        <pc:sldMkLst>
          <pc:docMk/>
          <pc:sldMk cId="1473752715" sldId="506"/>
        </pc:sldMkLst>
        <pc:spChg chg="mod">
          <ac:chgData name="He Zengyou" userId="c824b2c4bf6936a0" providerId="LiveId" clId="{E9B4C3F4-D08F-4790-931B-AE787F1ECA7E}" dt="2021-09-06T23:02:49.784" v="19925"/>
          <ac:spMkLst>
            <pc:docMk/>
            <pc:sldMk cId="1473752715" sldId="506"/>
            <ac:spMk id="2" creationId="{007C5841-6AB9-4A9F-AC19-9111C941D6F0}"/>
          </ac:spMkLst>
        </pc:spChg>
        <pc:spChg chg="del">
          <ac:chgData name="He Zengyou" userId="c824b2c4bf6936a0" providerId="LiveId" clId="{E9B4C3F4-D08F-4790-931B-AE787F1ECA7E}" dt="2021-09-06T23:02:52.512" v="19926" actId="478"/>
          <ac:spMkLst>
            <pc:docMk/>
            <pc:sldMk cId="1473752715" sldId="506"/>
            <ac:spMk id="3" creationId="{5DDEA63B-38EC-42AB-913A-EF8BA4A48CD9}"/>
          </ac:spMkLst>
        </pc:spChg>
        <pc:spChg chg="del">
          <ac:chgData name="He Zengyou" userId="c824b2c4bf6936a0" providerId="LiveId" clId="{E9B4C3F4-D08F-4790-931B-AE787F1ECA7E}" dt="2021-09-06T23:02:53.740" v="19927" actId="478"/>
          <ac:spMkLst>
            <pc:docMk/>
            <pc:sldMk cId="1473752715" sldId="506"/>
            <ac:spMk id="4" creationId="{549F3D9C-83C4-4CE3-B4DA-8E33A2E4BEDE}"/>
          </ac:spMkLst>
        </pc:spChg>
        <pc:spChg chg="add mod">
          <ac:chgData name="He Zengyou" userId="c824b2c4bf6936a0" providerId="LiveId" clId="{E9B4C3F4-D08F-4790-931B-AE787F1ECA7E}" dt="2021-09-06T23:03:13.746" v="19931" actId="1036"/>
          <ac:spMkLst>
            <pc:docMk/>
            <pc:sldMk cId="1473752715" sldId="506"/>
            <ac:spMk id="5" creationId="{75F9C3DB-8CBD-4F7A-B2DF-3B3BFE13E68A}"/>
          </ac:spMkLst>
        </pc:spChg>
        <pc:spChg chg="add mod">
          <ac:chgData name="He Zengyou" userId="c824b2c4bf6936a0" providerId="LiveId" clId="{E9B4C3F4-D08F-4790-931B-AE787F1ECA7E}" dt="2021-09-06T23:13:39.906" v="19949" actId="20577"/>
          <ac:spMkLst>
            <pc:docMk/>
            <pc:sldMk cId="1473752715" sldId="506"/>
            <ac:spMk id="6" creationId="{9BE3A7F3-FD50-4398-881A-E1069BD3D370}"/>
          </ac:spMkLst>
        </pc:spChg>
        <pc:spChg chg="add mod">
          <ac:chgData name="He Zengyou" userId="c824b2c4bf6936a0" providerId="LiveId" clId="{E9B4C3F4-D08F-4790-931B-AE787F1ECA7E}" dt="2021-09-19T10:50:48.384" v="20056" actId="114"/>
          <ac:spMkLst>
            <pc:docMk/>
            <pc:sldMk cId="1473752715" sldId="506"/>
            <ac:spMk id="7" creationId="{9F419E18-9943-4EB9-8511-2227643EEBDA}"/>
          </ac:spMkLst>
        </pc:spChg>
        <pc:spChg chg="add mod">
          <ac:chgData name="He Zengyou" userId="c824b2c4bf6936a0" providerId="LiveId" clId="{E9B4C3F4-D08F-4790-931B-AE787F1ECA7E}" dt="2021-09-19T10:51:58.321" v="20120" actId="14100"/>
          <ac:spMkLst>
            <pc:docMk/>
            <pc:sldMk cId="1473752715" sldId="506"/>
            <ac:spMk id="8" creationId="{D89EC81D-734C-4E09-9AB6-5A5C4FEC27B4}"/>
          </ac:spMkLst>
        </pc:spChg>
        <pc:spChg chg="add mod">
          <ac:chgData name="He Zengyou" userId="c824b2c4bf6936a0" providerId="LiveId" clId="{E9B4C3F4-D08F-4790-931B-AE787F1ECA7E}" dt="2021-09-19T10:59:10.881" v="20179" actId="1036"/>
          <ac:spMkLst>
            <pc:docMk/>
            <pc:sldMk cId="1473752715" sldId="506"/>
            <ac:spMk id="9" creationId="{B458B13E-5B9F-4C74-8E66-ED39AB90C3F7}"/>
          </ac:spMkLst>
        </pc:spChg>
        <pc:spChg chg="add mod">
          <ac:chgData name="He Zengyou" userId="c824b2c4bf6936a0" providerId="LiveId" clId="{E9B4C3F4-D08F-4790-931B-AE787F1ECA7E}" dt="2021-09-19T11:02:08.342" v="20264" actId="14100"/>
          <ac:spMkLst>
            <pc:docMk/>
            <pc:sldMk cId="1473752715" sldId="506"/>
            <ac:spMk id="10" creationId="{A901262F-2222-4BCA-8BD8-37E6AE5FCF05}"/>
          </ac:spMkLst>
        </pc:spChg>
      </pc:sldChg>
      <pc:sldChg chg="addSp delSp modSp new mod modAnim">
        <pc:chgData name="He Zengyou" userId="c824b2c4bf6936a0" providerId="LiveId" clId="{E9B4C3F4-D08F-4790-931B-AE787F1ECA7E}" dt="2021-10-04T03:20:06.103" v="20858" actId="313"/>
        <pc:sldMkLst>
          <pc:docMk/>
          <pc:sldMk cId="719223246" sldId="507"/>
        </pc:sldMkLst>
        <pc:spChg chg="del">
          <ac:chgData name="He Zengyou" userId="c824b2c4bf6936a0" providerId="LiveId" clId="{E9B4C3F4-D08F-4790-931B-AE787F1ECA7E}" dt="2021-09-19T11:03:43.557" v="20266" actId="478"/>
          <ac:spMkLst>
            <pc:docMk/>
            <pc:sldMk cId="719223246" sldId="507"/>
            <ac:spMk id="2" creationId="{2B545A52-5132-4545-9AC4-9B9E27C8CF7A}"/>
          </ac:spMkLst>
        </pc:spChg>
        <pc:spChg chg="del">
          <ac:chgData name="He Zengyou" userId="c824b2c4bf6936a0" providerId="LiveId" clId="{E9B4C3F4-D08F-4790-931B-AE787F1ECA7E}" dt="2021-09-19T11:03:43.557" v="20266" actId="478"/>
          <ac:spMkLst>
            <pc:docMk/>
            <pc:sldMk cId="719223246" sldId="507"/>
            <ac:spMk id="3" creationId="{B45554A4-C5FF-4640-9CE5-FDC1FA9D5FC4}"/>
          </ac:spMkLst>
        </pc:spChg>
        <pc:spChg chg="del">
          <ac:chgData name="He Zengyou" userId="c824b2c4bf6936a0" providerId="LiveId" clId="{E9B4C3F4-D08F-4790-931B-AE787F1ECA7E}" dt="2021-09-19T11:03:43.557" v="20266" actId="478"/>
          <ac:spMkLst>
            <pc:docMk/>
            <pc:sldMk cId="719223246" sldId="507"/>
            <ac:spMk id="4" creationId="{03607DBC-ED54-46CC-A3E1-65CDFDEA144B}"/>
          </ac:spMkLst>
        </pc:spChg>
        <pc:spChg chg="add mod">
          <ac:chgData name="He Zengyou" userId="c824b2c4bf6936a0" providerId="LiveId" clId="{E9B4C3F4-D08F-4790-931B-AE787F1ECA7E}" dt="2021-10-04T02:46:15.909" v="20365" actId="20577"/>
          <ac:spMkLst>
            <pc:docMk/>
            <pc:sldMk cId="719223246" sldId="507"/>
            <ac:spMk id="4" creationId="{322F8542-A428-4512-8930-C6D699D34DD0}"/>
          </ac:spMkLst>
        </pc:spChg>
        <pc:spChg chg="add mod">
          <ac:chgData name="He Zengyou" userId="c824b2c4bf6936a0" providerId="LiveId" clId="{E9B4C3F4-D08F-4790-931B-AE787F1ECA7E}" dt="2021-09-19T11:03:56.874" v="20267"/>
          <ac:spMkLst>
            <pc:docMk/>
            <pc:sldMk cId="719223246" sldId="507"/>
            <ac:spMk id="5" creationId="{713B6B5D-6870-4472-8370-524B1173456F}"/>
          </ac:spMkLst>
        </pc:spChg>
        <pc:spChg chg="add mod">
          <ac:chgData name="He Zengyou" userId="c824b2c4bf6936a0" providerId="LiveId" clId="{E9B4C3F4-D08F-4790-931B-AE787F1ECA7E}" dt="2021-09-19T11:04:41.657" v="20271" actId="20577"/>
          <ac:spMkLst>
            <pc:docMk/>
            <pc:sldMk cId="719223246" sldId="507"/>
            <ac:spMk id="6" creationId="{1B06DFDA-9D35-400E-BAAE-2F75B5B23D3E}"/>
          </ac:spMkLst>
        </pc:spChg>
        <pc:spChg chg="add mod">
          <ac:chgData name="He Zengyou" userId="c824b2c4bf6936a0" providerId="LiveId" clId="{E9B4C3F4-D08F-4790-931B-AE787F1ECA7E}" dt="2021-10-04T02:44:55.001" v="20340" actId="20577"/>
          <ac:spMkLst>
            <pc:docMk/>
            <pc:sldMk cId="719223246" sldId="507"/>
            <ac:spMk id="7" creationId="{813754E2-2335-493F-A894-5C6F3AFB57EB}"/>
          </ac:spMkLst>
        </pc:spChg>
        <pc:spChg chg="add mod">
          <ac:chgData name="He Zengyou" userId="c824b2c4bf6936a0" providerId="LiveId" clId="{E9B4C3F4-D08F-4790-931B-AE787F1ECA7E}" dt="2021-10-04T02:51:49.445" v="20459" actId="20577"/>
          <ac:spMkLst>
            <pc:docMk/>
            <pc:sldMk cId="719223246" sldId="507"/>
            <ac:spMk id="8" creationId="{A9DF5FD0-8B81-4118-9036-C40E14C6D1DE}"/>
          </ac:spMkLst>
        </pc:spChg>
        <pc:spChg chg="add mod">
          <ac:chgData name="He Zengyou" userId="c824b2c4bf6936a0" providerId="LiveId" clId="{E9B4C3F4-D08F-4790-931B-AE787F1ECA7E}" dt="2021-10-04T02:54:47.915" v="20544" actId="20577"/>
          <ac:spMkLst>
            <pc:docMk/>
            <pc:sldMk cId="719223246" sldId="507"/>
            <ac:spMk id="9" creationId="{FB7F07EF-11C5-474F-88B9-78673B37DF13}"/>
          </ac:spMkLst>
        </pc:spChg>
        <pc:spChg chg="add mod">
          <ac:chgData name="He Zengyou" userId="c824b2c4bf6936a0" providerId="LiveId" clId="{E9B4C3F4-D08F-4790-931B-AE787F1ECA7E}" dt="2021-10-04T03:04:25.244" v="20807" actId="20577"/>
          <ac:spMkLst>
            <pc:docMk/>
            <pc:sldMk cId="719223246" sldId="507"/>
            <ac:spMk id="10" creationId="{0665AD4D-613D-43F3-BD5D-DE0448C6B824}"/>
          </ac:spMkLst>
        </pc:spChg>
        <pc:spChg chg="add mod">
          <ac:chgData name="He Zengyou" userId="c824b2c4bf6936a0" providerId="LiveId" clId="{E9B4C3F4-D08F-4790-931B-AE787F1ECA7E}" dt="2021-10-04T03:20:06.103" v="20858" actId="313"/>
          <ac:spMkLst>
            <pc:docMk/>
            <pc:sldMk cId="719223246" sldId="507"/>
            <ac:spMk id="11" creationId="{E4D955FD-6B2E-4391-9044-D2A2CAD10605}"/>
          </ac:spMkLst>
        </pc:spChg>
      </pc:sldChg>
      <pc:sldChg chg="addSp delSp modSp new mod delAnim modAnim">
        <pc:chgData name="He Zengyou" userId="c824b2c4bf6936a0" providerId="LiveId" clId="{E9B4C3F4-D08F-4790-931B-AE787F1ECA7E}" dt="2021-10-04T03:40:20.886" v="21238" actId="14100"/>
        <pc:sldMkLst>
          <pc:docMk/>
          <pc:sldMk cId="317066648" sldId="508"/>
        </pc:sldMkLst>
        <pc:spChg chg="del">
          <ac:chgData name="He Zengyou" userId="c824b2c4bf6936a0" providerId="LiveId" clId="{E9B4C3F4-D08F-4790-931B-AE787F1ECA7E}" dt="2021-10-04T03:20:21.119" v="20860" actId="478"/>
          <ac:spMkLst>
            <pc:docMk/>
            <pc:sldMk cId="317066648" sldId="508"/>
            <ac:spMk id="2" creationId="{87139F3F-4771-4D3D-B918-49DE12961172}"/>
          </ac:spMkLst>
        </pc:spChg>
        <pc:spChg chg="del">
          <ac:chgData name="He Zengyou" userId="c824b2c4bf6936a0" providerId="LiveId" clId="{E9B4C3F4-D08F-4790-931B-AE787F1ECA7E}" dt="2021-10-04T03:20:21.119" v="20860" actId="478"/>
          <ac:spMkLst>
            <pc:docMk/>
            <pc:sldMk cId="317066648" sldId="508"/>
            <ac:spMk id="3" creationId="{48E95928-5D99-46FF-99B8-6FF5DDFEA3E9}"/>
          </ac:spMkLst>
        </pc:spChg>
        <pc:spChg chg="del">
          <ac:chgData name="He Zengyou" userId="c824b2c4bf6936a0" providerId="LiveId" clId="{E9B4C3F4-D08F-4790-931B-AE787F1ECA7E}" dt="2021-10-04T03:20:21.119" v="20860" actId="478"/>
          <ac:spMkLst>
            <pc:docMk/>
            <pc:sldMk cId="317066648" sldId="508"/>
            <ac:spMk id="4" creationId="{99FBF933-02DB-4BA8-A913-0A348ABC3CCD}"/>
          </ac:spMkLst>
        </pc:spChg>
        <pc:spChg chg="add mod">
          <ac:chgData name="He Zengyou" userId="c824b2c4bf6936a0" providerId="LiveId" clId="{E9B4C3F4-D08F-4790-931B-AE787F1ECA7E}" dt="2021-10-04T03:20:35.704" v="20861"/>
          <ac:spMkLst>
            <pc:docMk/>
            <pc:sldMk cId="317066648" sldId="508"/>
            <ac:spMk id="5" creationId="{1E70E340-199C-40C2-8A5C-35347BD634A3}"/>
          </ac:spMkLst>
        </pc:spChg>
        <pc:spChg chg="add mod">
          <ac:chgData name="He Zengyou" userId="c824b2c4bf6936a0" providerId="LiveId" clId="{E9B4C3F4-D08F-4790-931B-AE787F1ECA7E}" dt="2021-10-04T03:20:45.919" v="20862"/>
          <ac:spMkLst>
            <pc:docMk/>
            <pc:sldMk cId="317066648" sldId="508"/>
            <ac:spMk id="6" creationId="{65F9C8D7-2A46-413F-AD71-04B0B370A1F3}"/>
          </ac:spMkLst>
        </pc:spChg>
        <pc:spChg chg="add mod">
          <ac:chgData name="He Zengyou" userId="c824b2c4bf6936a0" providerId="LiveId" clId="{E9B4C3F4-D08F-4790-931B-AE787F1ECA7E}" dt="2021-10-04T03:23:28.277" v="20983" actId="114"/>
          <ac:spMkLst>
            <pc:docMk/>
            <pc:sldMk cId="317066648" sldId="508"/>
            <ac:spMk id="7" creationId="{3C45C124-C815-41F0-9B3C-21F9486B47AC}"/>
          </ac:spMkLst>
        </pc:spChg>
        <pc:spChg chg="add mod">
          <ac:chgData name="He Zengyou" userId="c824b2c4bf6936a0" providerId="LiveId" clId="{E9B4C3F4-D08F-4790-931B-AE787F1ECA7E}" dt="2021-10-04T03:35:19.582" v="21048" actId="20577"/>
          <ac:spMkLst>
            <pc:docMk/>
            <pc:sldMk cId="317066648" sldId="508"/>
            <ac:spMk id="8" creationId="{B01A3819-4172-40FC-A2CE-EB82D7B3251B}"/>
          </ac:spMkLst>
        </pc:spChg>
        <pc:spChg chg="add del mod">
          <ac:chgData name="He Zengyou" userId="c824b2c4bf6936a0" providerId="LiveId" clId="{E9B4C3F4-D08F-4790-931B-AE787F1ECA7E}" dt="2021-10-04T03:25:21.809" v="21009" actId="478"/>
          <ac:spMkLst>
            <pc:docMk/>
            <pc:sldMk cId="317066648" sldId="508"/>
            <ac:spMk id="9" creationId="{6A9C9FEA-0631-4EA6-A115-83ED2F00CB23}"/>
          </ac:spMkLst>
        </pc:spChg>
        <pc:spChg chg="add del mod">
          <ac:chgData name="He Zengyou" userId="c824b2c4bf6936a0" providerId="LiveId" clId="{E9B4C3F4-D08F-4790-931B-AE787F1ECA7E}" dt="2021-10-04T03:25:23.004" v="21010" actId="478"/>
          <ac:spMkLst>
            <pc:docMk/>
            <pc:sldMk cId="317066648" sldId="508"/>
            <ac:spMk id="10" creationId="{D4D8D8DB-EAD1-4C6B-AB4D-83A5BCEE130E}"/>
          </ac:spMkLst>
        </pc:spChg>
        <pc:spChg chg="add mod">
          <ac:chgData name="He Zengyou" userId="c824b2c4bf6936a0" providerId="LiveId" clId="{E9B4C3F4-D08F-4790-931B-AE787F1ECA7E}" dt="2021-10-04T03:38:04.355" v="21167" actId="1035"/>
          <ac:spMkLst>
            <pc:docMk/>
            <pc:sldMk cId="317066648" sldId="508"/>
            <ac:spMk id="11" creationId="{21BF7F31-D29A-4DBE-B894-7F136E0AFF74}"/>
          </ac:spMkLst>
        </pc:spChg>
        <pc:spChg chg="add del mod">
          <ac:chgData name="He Zengyou" userId="c824b2c4bf6936a0" providerId="LiveId" clId="{E9B4C3F4-D08F-4790-931B-AE787F1ECA7E}" dt="2021-10-04T03:26:08.957" v="21044" actId="478"/>
          <ac:spMkLst>
            <pc:docMk/>
            <pc:sldMk cId="317066648" sldId="508"/>
            <ac:spMk id="12" creationId="{3E65D5B0-C3D5-480C-9A77-B6F92B8923A0}"/>
          </ac:spMkLst>
        </pc:spChg>
        <pc:spChg chg="add del mod">
          <ac:chgData name="He Zengyou" userId="c824b2c4bf6936a0" providerId="LiveId" clId="{E9B4C3F4-D08F-4790-931B-AE787F1ECA7E}" dt="2021-10-04T03:26:08.957" v="21044" actId="478"/>
          <ac:spMkLst>
            <pc:docMk/>
            <pc:sldMk cId="317066648" sldId="508"/>
            <ac:spMk id="13" creationId="{30736720-2831-4FB0-8D17-98ED7221260F}"/>
          </ac:spMkLst>
        </pc:spChg>
        <pc:spChg chg="add mod">
          <ac:chgData name="He Zengyou" userId="c824b2c4bf6936a0" providerId="LiveId" clId="{E9B4C3F4-D08F-4790-931B-AE787F1ECA7E}" dt="2021-10-04T03:38:08.112" v="21169" actId="1035"/>
          <ac:spMkLst>
            <pc:docMk/>
            <pc:sldMk cId="317066648" sldId="508"/>
            <ac:spMk id="14" creationId="{2111A867-E082-456B-9E79-345DCB5A0F39}"/>
          </ac:spMkLst>
        </pc:spChg>
        <pc:spChg chg="add mod">
          <ac:chgData name="He Zengyou" userId="c824b2c4bf6936a0" providerId="LiveId" clId="{E9B4C3F4-D08F-4790-931B-AE787F1ECA7E}" dt="2021-10-04T03:40:20.886" v="21238" actId="14100"/>
          <ac:spMkLst>
            <pc:docMk/>
            <pc:sldMk cId="317066648" sldId="508"/>
            <ac:spMk id="17" creationId="{1FB1EB92-35E8-4798-A235-F23FF50D701E}"/>
          </ac:spMkLst>
        </pc:spChg>
        <pc:picChg chg="add mod">
          <ac:chgData name="He Zengyou" userId="c824b2c4bf6936a0" providerId="LiveId" clId="{E9B4C3F4-D08F-4790-931B-AE787F1ECA7E}" dt="2021-10-04T03:38:08.112" v="21169" actId="1035"/>
          <ac:picMkLst>
            <pc:docMk/>
            <pc:sldMk cId="317066648" sldId="508"/>
            <ac:picMk id="16" creationId="{54080289-104E-40ED-BB20-503F4A36B7FD}"/>
          </ac:picMkLst>
        </pc:picChg>
      </pc:sldChg>
      <pc:sldChg chg="addSp delSp modSp new mod modAnim">
        <pc:chgData name="He Zengyou" userId="c824b2c4bf6936a0" providerId="LiveId" clId="{E9B4C3F4-D08F-4790-931B-AE787F1ECA7E}" dt="2021-10-06T08:03:03.628" v="21515"/>
        <pc:sldMkLst>
          <pc:docMk/>
          <pc:sldMk cId="1294774909" sldId="509"/>
        </pc:sldMkLst>
        <pc:spChg chg="del">
          <ac:chgData name="He Zengyou" userId="c824b2c4bf6936a0" providerId="LiveId" clId="{E9B4C3F4-D08F-4790-931B-AE787F1ECA7E}" dt="2021-10-04T03:40:52.689" v="21240" actId="478"/>
          <ac:spMkLst>
            <pc:docMk/>
            <pc:sldMk cId="1294774909" sldId="509"/>
            <ac:spMk id="2" creationId="{2EBAE6E0-4C24-40A5-AB8C-A8575CF9DA38}"/>
          </ac:spMkLst>
        </pc:spChg>
        <pc:spChg chg="del">
          <ac:chgData name="He Zengyou" userId="c824b2c4bf6936a0" providerId="LiveId" clId="{E9B4C3F4-D08F-4790-931B-AE787F1ECA7E}" dt="2021-10-04T03:40:52.689" v="21240" actId="478"/>
          <ac:spMkLst>
            <pc:docMk/>
            <pc:sldMk cId="1294774909" sldId="509"/>
            <ac:spMk id="3" creationId="{699E4798-839C-4F34-BBD5-18CC28A53CF1}"/>
          </ac:spMkLst>
        </pc:spChg>
        <pc:spChg chg="del">
          <ac:chgData name="He Zengyou" userId="c824b2c4bf6936a0" providerId="LiveId" clId="{E9B4C3F4-D08F-4790-931B-AE787F1ECA7E}" dt="2021-10-04T03:40:52.689" v="21240" actId="478"/>
          <ac:spMkLst>
            <pc:docMk/>
            <pc:sldMk cId="1294774909" sldId="509"/>
            <ac:spMk id="4" creationId="{2793BA1E-870C-47F6-BFB0-D3DE333B85ED}"/>
          </ac:spMkLst>
        </pc:spChg>
        <pc:spChg chg="add mod">
          <ac:chgData name="He Zengyou" userId="c824b2c4bf6936a0" providerId="LiveId" clId="{E9B4C3F4-D08F-4790-931B-AE787F1ECA7E}" dt="2021-10-04T03:41:01.205" v="21241"/>
          <ac:spMkLst>
            <pc:docMk/>
            <pc:sldMk cId="1294774909" sldId="509"/>
            <ac:spMk id="5" creationId="{4159352F-5E78-436B-812D-61FB3B34F3D8}"/>
          </ac:spMkLst>
        </pc:spChg>
        <pc:spChg chg="add mod">
          <ac:chgData name="He Zengyou" userId="c824b2c4bf6936a0" providerId="LiveId" clId="{E9B4C3F4-D08F-4790-931B-AE787F1ECA7E}" dt="2021-10-04T03:41:38.304" v="21242"/>
          <ac:spMkLst>
            <pc:docMk/>
            <pc:sldMk cId="1294774909" sldId="509"/>
            <ac:spMk id="6" creationId="{B364BB9A-CF86-46BE-83F5-BE1B432D72C4}"/>
          </ac:spMkLst>
        </pc:spChg>
        <pc:spChg chg="add mod">
          <ac:chgData name="He Zengyou" userId="c824b2c4bf6936a0" providerId="LiveId" clId="{E9B4C3F4-D08F-4790-931B-AE787F1ECA7E}" dt="2021-10-04T07:56:22.236" v="21339" actId="20577"/>
          <ac:spMkLst>
            <pc:docMk/>
            <pc:sldMk cId="1294774909" sldId="509"/>
            <ac:spMk id="7" creationId="{91B6AFEF-F0C7-430E-9C2F-C5ED17A0D11E}"/>
          </ac:spMkLst>
        </pc:spChg>
        <pc:spChg chg="add mod">
          <ac:chgData name="He Zengyou" userId="c824b2c4bf6936a0" providerId="LiveId" clId="{E9B4C3F4-D08F-4790-931B-AE787F1ECA7E}" dt="2021-10-06T07:54:49.946" v="21365" actId="14100"/>
          <ac:spMkLst>
            <pc:docMk/>
            <pc:sldMk cId="1294774909" sldId="509"/>
            <ac:spMk id="8" creationId="{9D1DB68B-755C-49B9-B12A-784C3E89A10A}"/>
          </ac:spMkLst>
        </pc:spChg>
        <pc:spChg chg="add mod">
          <ac:chgData name="He Zengyou" userId="c824b2c4bf6936a0" providerId="LiveId" clId="{E9B4C3F4-D08F-4790-931B-AE787F1ECA7E}" dt="2021-10-06T07:57:50.992" v="21436" actId="20577"/>
          <ac:spMkLst>
            <pc:docMk/>
            <pc:sldMk cId="1294774909" sldId="509"/>
            <ac:spMk id="9" creationId="{2782F978-EB86-4B9C-8D8C-427622A743E3}"/>
          </ac:spMkLst>
        </pc:spChg>
        <pc:spChg chg="add mod">
          <ac:chgData name="He Zengyou" userId="c824b2c4bf6936a0" providerId="LiveId" clId="{E9B4C3F4-D08F-4790-931B-AE787F1ECA7E}" dt="2021-10-06T08:01:44.874" v="21511" actId="20577"/>
          <ac:spMkLst>
            <pc:docMk/>
            <pc:sldMk cId="1294774909" sldId="509"/>
            <ac:spMk id="10" creationId="{EDE2FA0D-48D8-4292-8B83-8F281D05E324}"/>
          </ac:spMkLst>
        </pc:spChg>
        <pc:picChg chg="add mod">
          <ac:chgData name="He Zengyou" userId="c824b2c4bf6936a0" providerId="LiveId" clId="{E9B4C3F4-D08F-4790-931B-AE787F1ECA7E}" dt="2021-10-06T08:02:46.776" v="21514" actId="1036"/>
          <ac:picMkLst>
            <pc:docMk/>
            <pc:sldMk cId="1294774909" sldId="509"/>
            <ac:picMk id="3" creationId="{E3166F79-A5AC-4659-9C60-97675BB33D0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65B3203-BB59-4FC1-AD45-9AC849646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D6C4611-0A98-43A7-A288-089D28532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E8F8C-C069-4BA5-98B4-1730C3A0B781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B707D-4286-42DB-9A96-9BCB559F986E}" type="slidenum">
              <a:rPr lang="en-US" altLang="zh-CN" smtClean="0">
                <a:latin typeface="Arial" charset="0"/>
              </a:rPr>
              <a:pPr/>
              <a:t>20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EDABE-4BB5-4FB8-B132-FC34692A8D91}" type="slidenum">
              <a:rPr lang="en-US" altLang="zh-CN" smtClean="0">
                <a:latin typeface="Arial" charset="0"/>
              </a:rPr>
              <a:pPr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4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003E6-4C3B-4E65-A0DF-2D3CECAE166D}" type="slidenum">
              <a:rPr lang="en-US" altLang="zh-CN" smtClean="0">
                <a:latin typeface="Arial" charset="0"/>
              </a:rPr>
              <a:pPr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8C8D1-4611-4F98-BAA4-87A67CA92C84}" type="slidenum">
              <a:rPr lang="en-US" altLang="zh-CN" smtClean="0">
                <a:latin typeface="Arial" charset="0"/>
              </a:rPr>
              <a:pPr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91402-ED41-4621-BF9F-3111B1AB72DA}" type="slidenum">
              <a:rPr lang="en-US" altLang="zh-CN" smtClean="0">
                <a:latin typeface="Arial" charset="0"/>
              </a:rPr>
              <a:pPr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E2801-E408-49F6-8BBD-8DD0EE169F2F}" type="slidenum">
              <a:rPr lang="en-US" altLang="zh-CN" smtClean="0">
                <a:latin typeface="Arial" charset="0"/>
              </a:rPr>
              <a:pPr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50B1C-E2D3-4B92-91DF-63914301BF3E}" type="slidenum">
              <a:rPr lang="en-US" altLang="zh-CN" smtClean="0">
                <a:latin typeface="Arial" charset="0"/>
              </a:rPr>
              <a:pPr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6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00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6A1A3-2FA2-432B-AD2C-12EAD6E817B4}" type="slidenum">
              <a:rPr lang="en-US" altLang="zh-CN" smtClean="0">
                <a:latin typeface="Arial" charset="0"/>
              </a:rPr>
              <a:pPr/>
              <a:t>29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D2C06-F323-49DD-AEA7-DDBBAA6303AD}" type="slidenum">
              <a:rPr lang="en-US" altLang="zh-CN" smtClean="0">
                <a:latin typeface="Arial" charset="0"/>
              </a:rPr>
              <a:pPr/>
              <a:t>31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04125-3D01-464C-98D8-F0968E89A576}" type="slidenum">
              <a:rPr lang="en-US" altLang="zh-CN" smtClean="0">
                <a:latin typeface="Arial" charset="0"/>
              </a:rPr>
              <a:pPr/>
              <a:t>33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90E3DF-0EAB-4DFD-A6B9-A04A5E9B2A2D}" type="slidenum">
              <a:rPr lang="en-US" altLang="zh-CN" smtClean="0">
                <a:latin typeface="Arial" charset="0"/>
              </a:rPr>
              <a:pPr/>
              <a:t>34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6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3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12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𝑛</m:t>
                                </m:r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+</m:t>
                                </m:r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  <m:sSup>
                      <m:sSupPr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𝑞𝑧</m:t>
                        </m:r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参见</a:t>
                </a:r>
                <a:r>
                  <a:rPr lang="en-US" altLang="zh-CN" dirty="0"/>
                  <a:t>5.2</a:t>
                </a:r>
                <a:r>
                  <a:rPr lang="zh-CN" altLang="en-US" dirty="0"/>
                  <a:t>最后两页的等式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12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𝑛</m:t>
                                </m:r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+</m:t>
                                </m:r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  <m:sSup>
                      <m:sSupPr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𝑞𝑧</m:t>
                        </m:r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12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−</m:t>
                                </m:r>
                                <m:r>
                                  <a:rPr lang="en-US" altLang="zh-CN" sz="12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</m:eqArr>
                          </m:e>
                        </m:d>
                      </m:e>
                    </m:nary>
                    <m:sSup>
                      <m:sSupPr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</m:t>
                        </m:r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2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这个等式可以通过在前一个公式中把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k-n</a:t>
                </a:r>
                <a:r>
                  <a:rPr lang="zh-CN" altLang="en-US" dirty="0"/>
                  <a:t>替换得到。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altLang="zh-CN" sz="1200" b="0" i="0" kern="0" dirty="0">
                    <a:latin typeface="Cambria Math" panose="02040503050406030204" pitchFamily="18" charset="0"/>
                    <a:ea typeface="ＭＳ Ｐゴシック" pitchFamily="34" charset="-128"/>
                    <a:cs typeface="Calibri" pitchFamily="34" charset="0"/>
                  </a:rPr>
                  <a:t>𝑝^𝑛 𝑧^𝑛 ∑_𝑘▒(█(𝑛+𝑘−1@𝑘))  〖(𝑞𝑧)〗^𝑘</a:t>
                </a:r>
                <a:r>
                  <a:rPr lang="zh-CN" altLang="en-US" dirty="0"/>
                  <a:t> 参见</a:t>
                </a:r>
                <a:r>
                  <a:rPr lang="en-US" altLang="zh-CN" dirty="0"/>
                  <a:t>5.2</a:t>
                </a:r>
                <a:r>
                  <a:rPr lang="zh-CN" altLang="en-US" dirty="0"/>
                  <a:t>最后两页的等式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en-US" altLang="zh-CN" sz="1200" b="0" i="0" kern="0" dirty="0">
                    <a:latin typeface="Cambria Math" panose="02040503050406030204" pitchFamily="18" charset="0"/>
                    <a:ea typeface="ＭＳ Ｐゴシック" pitchFamily="34" charset="-128"/>
                    <a:cs typeface="Calibri" pitchFamily="34" charset="0"/>
                  </a:rPr>
                  <a:t>𝑝^𝑛 𝑧^𝑛 ∑_𝑘▒(█(𝑛+𝑘−1@𝑘))  〖(𝑞𝑧)〗^𝑘</a:t>
                </a:r>
                <a:r>
                  <a:rPr lang="en-US" altLang="zh-CN" dirty="0"/>
                  <a:t>=</a:t>
                </a:r>
                <a:r>
                  <a:rPr lang="en-US" altLang="zh-CN" sz="1200" b="0" i="0" kern="0" dirty="0">
                    <a:latin typeface="Cambria Math" panose="02040503050406030204" pitchFamily="18" charset="0"/>
                    <a:ea typeface="ＭＳ Ｐゴシック" pitchFamily="34" charset="-128"/>
                    <a:cs typeface="Calibri" pitchFamily="34" charset="0"/>
                  </a:rPr>
                  <a:t>∑_𝑘▒(█(𝑘−1@𝑘−𝑛))  𝑝^𝑛 𝑞^(𝑘−𝑛) 𝑧^𝑘</a:t>
                </a:r>
                <a:r>
                  <a:rPr lang="zh-CN" altLang="en-US" dirty="0"/>
                  <a:t> 这个等式可以通过在前一个公式中把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k-n</a:t>
                </a:r>
                <a:r>
                  <a:rPr lang="zh-CN" altLang="en-US" dirty="0"/>
                  <a:t>替换得到。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4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6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ＭＳ Ｐゴシック" pitchFamily="34" charset="-128"/>
              </a:rPr>
              <a:t>demo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17E13-2848-4CB5-9DFE-7073FC756610}" type="slidenum">
              <a:rPr lang="en-US" altLang="zh-CN" smtClean="0">
                <a:latin typeface="Arial" charset="0"/>
              </a:rPr>
              <a:pPr/>
              <a:t>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220BF-FAFC-4E2A-BD4D-A75DC8C5074B}" type="slidenum">
              <a:rPr lang="en-US" altLang="zh-CN" smtClean="0">
                <a:latin typeface="Arial" charset="0"/>
              </a:rPr>
              <a:pPr/>
              <a:t>9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0B41C-4166-4E8D-8129-FD55D2E2D7BD}" type="slidenum">
              <a:rPr lang="en-US" altLang="zh-CN" smtClean="0">
                <a:latin typeface="Arial" charset="0"/>
              </a:rPr>
              <a:pPr/>
              <a:t>12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938DF-F249-4EDE-9C79-E80F1C44F7CA}" type="slidenum">
              <a:rPr lang="en-US" altLang="zh-CN" smtClean="0">
                <a:latin typeface="Arial" charset="0"/>
              </a:rPr>
              <a:pPr/>
              <a:t>13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49AFA-10B4-40F2-99BC-5E0185E0DD09}" type="slidenum">
              <a:rPr lang="en-US" altLang="zh-CN" smtClean="0">
                <a:latin typeface="Arial" charset="0"/>
              </a:rPr>
              <a:pPr/>
              <a:t>14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D5D25-C86A-4ADF-8579-556657DA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C3254-1FFA-4648-85BB-6BE6CB576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A8ECF-C754-4816-B12F-20CA3A66B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6E3D6-AF16-4908-B090-339A83D7C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30730-37BE-4672-B50E-45DDD2B40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61BA9-916D-44FD-B97A-A52E152AA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90737-9DB2-466B-8A0A-03A6EBF5D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CEDF-CA2C-4E5E-8968-6BEC6F467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E301-376D-42E9-8400-0C11F35B8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0659A-C2D4-4275-815B-254608EAB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E12B1-7A28-4AEF-AA8F-803AB9978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0"/>
            <a:ext cx="11379200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318F0F7-CFD0-4D52-BFA6-AD6B0C306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875"/>
            <a:ext cx="12192000" cy="60325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0" r:id="rId2"/>
    <p:sldLayoutId id="2147484019" r:id="rId3"/>
    <p:sldLayoutId id="2147484018" r:id="rId4"/>
    <p:sldLayoutId id="2147484017" r:id="rId5"/>
    <p:sldLayoutId id="2147484016" r:id="rId6"/>
    <p:sldLayoutId id="2147484015" r:id="rId7"/>
    <p:sldLayoutId id="2147484014" r:id="rId8"/>
    <p:sldLayoutId id="2147484013" r:id="rId9"/>
    <p:sldLayoutId id="2147484012" r:id="rId10"/>
    <p:sldLayoutId id="21474840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1524000" y="6248400"/>
            <a:ext cx="586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ea typeface="ＭＳ Ｐゴシック" pitchFamily="34" charset="-128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5D2E62-D747-4D26-BCBE-AF848B0AF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28" y="2209800"/>
            <a:ext cx="12192000" cy="1470025"/>
          </a:xfrm>
        </p:spPr>
        <p:txBody>
          <a:bodyPr/>
          <a:lstStyle/>
          <a:p>
            <a:r>
              <a:rPr lang="en-US" altLang="zh-CN" sz="4800" dirty="0">
                <a:solidFill>
                  <a:srgbClr val="FF0000"/>
                </a:solidFill>
                <a:ea typeface="宋体" charset="-122"/>
              </a:rPr>
              <a:t>Chapter 8</a:t>
            </a:r>
            <a:r>
              <a:rPr lang="en-US" altLang="zh-CN" sz="4800" dirty="0">
                <a:ea typeface="宋体" charset="-122"/>
              </a:rPr>
              <a:t>  </a:t>
            </a:r>
            <a:br>
              <a:rPr lang="en-US" altLang="zh-CN" sz="4800" dirty="0">
                <a:ea typeface="宋体" charset="-122"/>
              </a:rPr>
            </a:br>
            <a:r>
              <a:rPr lang="en-US" altLang="zh-CN" sz="4800" dirty="0">
                <a:ea typeface="宋体" charset="-122"/>
              </a:rPr>
              <a:t>Discrete Probability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2A7C6-207F-43FC-B59A-85F51429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Independence (</a:t>
            </a:r>
            <a:r>
              <a:rPr lang="zh-CN" altLang="en-US" dirty="0">
                <a:ea typeface="宋体" charset="-122"/>
              </a:rPr>
              <a:t>独立性</a:t>
            </a:r>
            <a:r>
              <a:rPr lang="en-US" altLang="zh-CN" dirty="0">
                <a:ea typeface="宋体" charset="-122"/>
              </a:rPr>
              <a:t>)</a:t>
            </a:r>
            <a:endParaRPr lang="en-US" altLang="zh-CN" i="1" dirty="0">
              <a:ea typeface="宋体" charset="-122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EC0ACB19-9360-45EC-88BD-29AB453A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524000"/>
            <a:ext cx="5791200" cy="510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162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宋体" charset="-122"/>
              </a:rPr>
              <a:t>Independence (</a:t>
            </a:r>
            <a:r>
              <a:rPr lang="zh-CN" altLang="en-US" sz="4000" dirty="0">
                <a:ea typeface="宋体" charset="-122"/>
              </a:rPr>
              <a:t>独立性</a:t>
            </a:r>
            <a:r>
              <a:rPr lang="en-US" altLang="zh-CN" sz="4000" dirty="0">
                <a:ea typeface="宋体" charset="-122"/>
              </a:rPr>
              <a:t>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C7D5E35-8BC5-4802-9088-F39C20CCCF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214437"/>
            <a:ext cx="11379200" cy="614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Two random variables 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/>
              <a:t> are independent if 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ea typeface="ＭＳ Ｐゴシック" pitchFamily="34" charset="-128"/>
                <a:cs typeface="Calibri" pitchFamily="34" charset="0"/>
              </a:rPr>
              <a:t>                         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accent6"/>
                </a:solidFill>
                <a:ea typeface="ＭＳ Ｐゴシック" pitchFamily="34" charset="-128"/>
                <a:cs typeface="Calibri" pitchFamily="34" charset="0"/>
              </a:rPr>
              <a:t>This says that their joint distribution factors into a product of two simpler distributions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accent6"/>
                </a:solidFill>
                <a:ea typeface="ＭＳ Ｐゴシック" pitchFamily="34" charset="-128"/>
                <a:cs typeface="Calibri" pitchFamily="34" charset="0"/>
              </a:rPr>
              <a:t>Another form: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solidFill>
                <a:schemeClr val="accent6"/>
              </a:solidFill>
              <a:ea typeface="ＭＳ Ｐゴシック" pitchFamily="34" charset="-128"/>
              <a:cs typeface="Calibri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solidFill>
                <a:schemeClr val="accent6"/>
              </a:solidFill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11787EC2-8F6D-4221-AC56-58972D6CD4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1828800"/>
                <a:ext cx="5054009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∀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𝑥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,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𝑦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:</m:t>
                      </m:r>
                      <m:func>
                        <m:funcPr>
                          <m:ctrlP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 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⁡(</m:t>
                          </m:r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𝑦</m:t>
                          </m:r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11787EC2-8F6D-4221-AC56-58972D6C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828800"/>
                <a:ext cx="5054009" cy="53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72CEB286-83EC-458F-ADEE-041FBBD64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3733800"/>
                <a:ext cx="5054009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∀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𝑥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,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𝑦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:</m:t>
                      </m:r>
                      <m:func>
                        <m:funcPr>
                          <m:ctrlP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|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72CEB286-83EC-458F-ADEE-041FBBD6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733800"/>
                <a:ext cx="5054009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3">
            <a:extLst>
              <a:ext uri="{FF2B5EF4-FFF2-40B4-BE49-F238E27FC236}">
                <a16:creationId xmlns:a16="http://schemas.microsoft.com/office/drawing/2014/main" id="{7950687F-BAF6-4237-B3E5-882493FC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0"/>
            <a:ext cx="113792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zh-CN" sz="3200" kern="0" dirty="0">
                <a:solidFill>
                  <a:schemeClr val="accent6"/>
                </a:solidFill>
                <a:ea typeface="ＭＳ Ｐゴシック" pitchFamily="34" charset="-128"/>
                <a:cs typeface="Calibri" pitchFamily="34" charset="0"/>
              </a:rPr>
              <a:t>Independence is a simplifying </a:t>
            </a:r>
            <a:r>
              <a:rPr lang="en-US" altLang="zh-CN" sz="3200" i="1" kern="0" dirty="0">
                <a:solidFill>
                  <a:schemeClr val="accent6"/>
                </a:solidFill>
                <a:ea typeface="ＭＳ Ｐゴシック" pitchFamily="34" charset="-128"/>
                <a:cs typeface="Calibri" pitchFamily="34" charset="0"/>
              </a:rPr>
              <a:t>modeling assumption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3200" i="1" kern="0" dirty="0">
                <a:solidFill>
                  <a:schemeClr val="accent6"/>
                </a:solidFill>
                <a:ea typeface="ＭＳ Ｐゴシック" pitchFamily="34" charset="-128"/>
                <a:cs typeface="Calibri" pitchFamily="34" charset="0"/>
              </a:rPr>
              <a:t>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CBAA7CB-C90F-4658-87F2-2EE67C8BE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334000"/>
            <a:ext cx="919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zh-CN" sz="2400" kern="0" dirty="0">
                <a:solidFill>
                  <a:schemeClr val="accent6"/>
                </a:solidFill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altLang="zh-CN" sz="2400" i="1" dirty="0">
                <a:solidFill>
                  <a:schemeClr val="accent6"/>
                </a:solidFill>
                <a:latin typeface="Calibri"/>
                <a:cs typeface="Calibri"/>
              </a:rPr>
              <a:t>Empirical </a:t>
            </a:r>
            <a:r>
              <a:rPr lang="en-US" altLang="zh-CN" sz="2400" dirty="0">
                <a:solidFill>
                  <a:schemeClr val="accent6"/>
                </a:solidFill>
                <a:latin typeface="Calibri"/>
                <a:cs typeface="Calibri"/>
              </a:rPr>
              <a:t>joint distributions: at best “close” to be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-73504" y="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ea typeface="宋体" charset="-122"/>
              </a:rPr>
              <a:t>Example: Independence </a:t>
            </a:r>
            <a:r>
              <a:rPr lang="en-US" altLang="zh-CN" sz="4400" dirty="0">
                <a:solidFill>
                  <a:srgbClr val="FF0000"/>
                </a:solidFill>
                <a:ea typeface="宋体" charset="-122"/>
              </a:rPr>
              <a:t>?</a:t>
            </a:r>
            <a:endParaRPr lang="en-US" altLang="zh-CN" dirty="0">
              <a:solidFill>
                <a:srgbClr val="FF0000"/>
              </a:solidFill>
              <a:ea typeface="ＭＳ Ｐゴシック" pitchFamily="34" charset="-128"/>
              <a:cs typeface="Calibri" pitchFamily="34" charset="0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5EBBC4F1-AB2F-46E9-927A-272B27DEE40B}"/>
              </a:ext>
            </a:extLst>
          </p:cNvPr>
          <p:cNvGraphicFramePr>
            <a:graphicFrameLocks noGrp="1"/>
          </p:cNvGraphicFramePr>
          <p:nvPr/>
        </p:nvGraphicFramePr>
        <p:xfrm>
          <a:off x="2278063" y="327660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30">
            <a:extLst>
              <a:ext uri="{FF2B5EF4-FFF2-40B4-BE49-F238E27FC236}">
                <a16:creationId xmlns:a16="http://schemas.microsoft.com/office/drawing/2014/main" id="{F0D169E6-04DE-47AE-BC6A-5E453BD0DA9A}"/>
              </a:ext>
            </a:extLst>
          </p:cNvPr>
          <p:cNvGraphicFramePr>
            <a:graphicFrameLocks noGrp="1"/>
          </p:cNvGraphicFramePr>
          <p:nvPr/>
        </p:nvGraphicFramePr>
        <p:xfrm>
          <a:off x="7394575" y="3284538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56">
            <a:extLst>
              <a:ext uri="{FF2B5EF4-FFF2-40B4-BE49-F238E27FC236}">
                <a16:creationId xmlns:a16="http://schemas.microsoft.com/office/drawing/2014/main" id="{48F61E2C-68D3-4979-8EA7-45D47734FBC9}"/>
              </a:ext>
            </a:extLst>
          </p:cNvPr>
          <p:cNvGraphicFramePr>
            <a:graphicFrameLocks noGrp="1"/>
          </p:cNvGraphicFramePr>
          <p:nvPr/>
        </p:nvGraphicFramePr>
        <p:xfrm>
          <a:off x="5135563" y="210820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70">
            <a:extLst>
              <a:ext uri="{FF2B5EF4-FFF2-40B4-BE49-F238E27FC236}">
                <a16:creationId xmlns:a16="http://schemas.microsoft.com/office/drawing/2014/main" id="{5D8B666D-E824-4353-BD6D-B9D1F1DA5F12}"/>
              </a:ext>
            </a:extLst>
          </p:cNvPr>
          <p:cNvGraphicFramePr>
            <a:graphicFrameLocks noGrp="1"/>
          </p:cNvGraphicFramePr>
          <p:nvPr/>
        </p:nvGraphicFramePr>
        <p:xfrm>
          <a:off x="5140325" y="5075238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4CC753-F0C7-4574-93BC-3F4924CC10C3}"/>
                  </a:ext>
                </a:extLst>
              </p:cNvPr>
              <p:cNvSpPr txBox="1"/>
              <p:nvPr/>
            </p:nvSpPr>
            <p:spPr>
              <a:xfrm>
                <a:off x="5049838" y="1523425"/>
                <a:ext cx="160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4CC753-F0C7-4574-93BC-3F4924CC1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838" y="1523425"/>
                <a:ext cx="16002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C240C8-0B81-42CC-BCDB-C87F93235B66}"/>
                  </a:ext>
                </a:extLst>
              </p:cNvPr>
              <p:cNvSpPr txBox="1"/>
              <p:nvPr/>
            </p:nvSpPr>
            <p:spPr>
              <a:xfrm>
                <a:off x="5095912" y="4457413"/>
                <a:ext cx="160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𝑊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C240C8-0B81-42CC-BCDB-C87F93235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912" y="4457413"/>
                <a:ext cx="16002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0B763F-7856-41F5-BC5E-016704B1DC38}"/>
                  </a:ext>
                </a:extLst>
              </p:cNvPr>
              <p:cNvSpPr txBox="1"/>
              <p:nvPr/>
            </p:nvSpPr>
            <p:spPr>
              <a:xfrm>
                <a:off x="2667592" y="2666557"/>
                <a:ext cx="160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𝑇</m:t>
                              </m:r>
                              <m: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𝑊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0B763F-7856-41F5-BC5E-016704B1D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92" y="2666557"/>
                <a:ext cx="1600200" cy="584775"/>
              </a:xfrm>
              <a:prstGeom prst="rect">
                <a:avLst/>
              </a:prstGeom>
              <a:blipFill>
                <a:blip r:embed="rId5"/>
                <a:stretch>
                  <a:fillRect r="-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F35E517-1D9D-45BB-B8D0-88B734714AE9}"/>
                  </a:ext>
                </a:extLst>
              </p:cNvPr>
              <p:cNvSpPr txBox="1"/>
              <p:nvPr/>
            </p:nvSpPr>
            <p:spPr>
              <a:xfrm>
                <a:off x="7772400" y="2691825"/>
                <a:ext cx="160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𝑇</m:t>
                              </m:r>
                              <m: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𝑊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F35E517-1D9D-45BB-B8D0-88B734714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2691825"/>
                <a:ext cx="16002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2"/>
          <p:cNvSpPr>
            <a:spLocks noGrp="1" noChangeArrowheads="1"/>
          </p:cNvSpPr>
          <p:nvPr>
            <p:ph type="title"/>
          </p:nvPr>
        </p:nvSpPr>
        <p:spPr>
          <a:xfrm>
            <a:off x="27590" y="-15437"/>
            <a:ext cx="1216441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ea typeface="宋体" charset="-122"/>
              </a:rPr>
              <a:t>Example: Independence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1CE118-50B1-4D94-B4C9-10FEA4E2A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0"/>
            <a:ext cx="11379200" cy="4729163"/>
          </a:xfrm>
        </p:spPr>
        <p:txBody>
          <a:bodyPr/>
          <a:lstStyle/>
          <a:p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fair, independent coin flips:</a:t>
            </a:r>
          </a:p>
        </p:txBody>
      </p:sp>
      <p:graphicFrame>
        <p:nvGraphicFramePr>
          <p:cNvPr id="8" name="Group 19">
            <a:extLst>
              <a:ext uri="{FF2B5EF4-FFF2-40B4-BE49-F238E27FC236}">
                <a16:creationId xmlns:a16="http://schemas.microsoft.com/office/drawing/2014/main" id="{41720D56-7D8F-4F19-8B03-87A7D048FF9E}"/>
              </a:ext>
            </a:extLst>
          </p:cNvPr>
          <p:cNvGraphicFramePr>
            <a:graphicFrameLocks noGrp="1"/>
          </p:cNvGraphicFramePr>
          <p:nvPr/>
        </p:nvGraphicFramePr>
        <p:xfrm>
          <a:off x="700088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21">
            <a:extLst>
              <a:ext uri="{FF2B5EF4-FFF2-40B4-BE49-F238E27FC236}">
                <a16:creationId xmlns:a16="http://schemas.microsoft.com/office/drawing/2014/main" id="{88133E31-0D7D-418A-A629-21A6C01C338A}"/>
              </a:ext>
            </a:extLst>
          </p:cNvPr>
          <p:cNvGraphicFramePr>
            <a:graphicFrameLocks noGrp="1"/>
          </p:cNvGraphicFramePr>
          <p:nvPr/>
        </p:nvGraphicFramePr>
        <p:xfrm>
          <a:off x="2471738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33">
            <a:extLst>
              <a:ext uri="{FF2B5EF4-FFF2-40B4-BE49-F238E27FC236}">
                <a16:creationId xmlns:a16="http://schemas.microsoft.com/office/drawing/2014/main" id="{303DA1A3-A033-4D97-9F63-5C1B10DB7B6C}"/>
              </a:ext>
            </a:extLst>
          </p:cNvPr>
          <p:cNvGraphicFramePr>
            <a:graphicFrameLocks noGrp="1"/>
          </p:cNvGraphicFramePr>
          <p:nvPr/>
        </p:nvGraphicFramePr>
        <p:xfrm>
          <a:off x="5748338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48" descr="txp_fig">
            <a:extLst>
              <a:ext uri="{FF2B5EF4-FFF2-40B4-BE49-F238E27FC236}">
                <a16:creationId xmlns:a16="http://schemas.microsoft.com/office/drawing/2014/main" id="{5D942D78-4615-4732-A7E7-2813C0ABF3A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586288" y="3170238"/>
            <a:ext cx="4699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49">
            <a:extLst>
              <a:ext uri="{FF2B5EF4-FFF2-40B4-BE49-F238E27FC236}">
                <a16:creationId xmlns:a16="http://schemas.microsoft.com/office/drawing/2014/main" id="{D83FFF80-22B7-4341-AF41-C0DE9196442D}"/>
              </a:ext>
            </a:extLst>
          </p:cNvPr>
          <p:cNvSpPr>
            <a:spLocks/>
          </p:cNvSpPr>
          <p:nvPr/>
        </p:nvSpPr>
        <p:spPr bwMode="auto">
          <a:xfrm rot="-5400000">
            <a:off x="3805238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8AB498AF-2A94-437C-B87C-1060198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5181600"/>
            <a:ext cx="2895600" cy="1295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7" name="AutoShape 57">
            <a:extLst>
              <a:ext uri="{FF2B5EF4-FFF2-40B4-BE49-F238E27FC236}">
                <a16:creationId xmlns:a16="http://schemas.microsoft.com/office/drawing/2014/main" id="{4A923557-D39A-4590-9AF5-9A16AD20C825}"/>
              </a:ext>
            </a:extLst>
          </p:cNvPr>
          <p:cNvSpPr>
            <a:spLocks/>
          </p:cNvSpPr>
          <p:nvPr/>
        </p:nvSpPr>
        <p:spPr bwMode="auto">
          <a:xfrm>
            <a:off x="2300288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9" name="Picture 59" descr="txp_fig">
            <a:extLst>
              <a:ext uri="{FF2B5EF4-FFF2-40B4-BE49-F238E27FC236}">
                <a16:creationId xmlns:a16="http://schemas.microsoft.com/office/drawing/2014/main" id="{3CB339AC-E435-4181-9AAE-F0F5AF73230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843088" y="5588000"/>
            <a:ext cx="3286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reeform 60">
            <a:extLst>
              <a:ext uri="{FF2B5EF4-FFF2-40B4-BE49-F238E27FC236}">
                <a16:creationId xmlns:a16="http://schemas.microsoft.com/office/drawing/2014/main" id="{6EDE4076-15DB-41D6-B642-D15B1EC200CF}"/>
              </a:ext>
            </a:extLst>
          </p:cNvPr>
          <p:cNvSpPr>
            <a:spLocks/>
          </p:cNvSpPr>
          <p:nvPr/>
        </p:nvSpPr>
        <p:spPr bwMode="auto">
          <a:xfrm>
            <a:off x="2605088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1" name="Picture 1">
            <a:extLst>
              <a:ext uri="{FF2B5EF4-FFF2-40B4-BE49-F238E27FC236}">
                <a16:creationId xmlns:a16="http://schemas.microsoft.com/office/drawing/2014/main" id="{5289CCF9-A8FA-4DBC-ADBE-82AEC38F988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02638" y="1150938"/>
            <a:ext cx="32289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1458AE8-AC74-43EA-A708-C5F73420AAC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08900" y="4749800"/>
            <a:ext cx="411638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C3B85DC-FDD8-46B9-B132-87CB320B7B8C}"/>
                  </a:ext>
                </a:extLst>
              </p:cNvPr>
              <p:cNvSpPr txBox="1"/>
              <p:nvPr/>
            </p:nvSpPr>
            <p:spPr>
              <a:xfrm>
                <a:off x="685800" y="2310825"/>
                <a:ext cx="160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2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C3B85DC-FDD8-46B9-B132-87CB320B7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10825"/>
                <a:ext cx="16002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2FD3CF8-F3BD-4CB7-950A-5EF92D234714}"/>
                  </a:ext>
                </a:extLst>
              </p:cNvPr>
              <p:cNvSpPr txBox="1"/>
              <p:nvPr/>
            </p:nvSpPr>
            <p:spPr>
              <a:xfrm>
                <a:off x="2438400" y="2362200"/>
                <a:ext cx="160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2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2FD3CF8-F3BD-4CB7-950A-5EF92D234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62200"/>
                <a:ext cx="16002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4ADE7C-C1F3-400A-9B6B-A570F2D07940}"/>
                  </a:ext>
                </a:extLst>
              </p:cNvPr>
              <p:cNvSpPr txBox="1"/>
              <p:nvPr/>
            </p:nvSpPr>
            <p:spPr>
              <a:xfrm>
                <a:off x="5715000" y="2310825"/>
                <a:ext cx="160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2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4ADE7C-C1F3-400A-9B6B-A570F2D07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310825"/>
                <a:ext cx="16002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D753D4FB-C083-4522-A952-73D884696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4138" y="4610100"/>
                <a:ext cx="31242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D753D4FB-C083-4522-A952-73D884696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4138" y="4610100"/>
                <a:ext cx="3124200" cy="5334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 animBg="1"/>
      <p:bldP spid="16" grpId="0" animBg="1"/>
      <p:bldP spid="17" grpId="0" animBg="1"/>
      <p:bldP spid="20" grpId="0" animBg="1"/>
      <p:bldP spid="23" grpId="0"/>
      <p:bldP spid="25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1963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  <a:cs typeface="Calibri" pitchFamily="34" charset="0"/>
              </a:rPr>
              <a:t>注释：概率与统计的区别与联系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9B9E8DB6-FABB-4947-9BEC-AA10C496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772" y="1447800"/>
            <a:ext cx="681176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chp_probability_stat">
            <a:extLst>
              <a:ext uri="{FF2B5EF4-FFF2-40B4-BE49-F238E27FC236}">
                <a16:creationId xmlns:a16="http://schemas.microsoft.com/office/drawing/2014/main" id="{B9709914-33B8-4227-91A0-351164A9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295400"/>
            <a:ext cx="52578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A44D9E6-46B3-4396-94B9-CFA2DCEC05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5638800"/>
            <a:ext cx="1158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Hence, </a:t>
            </a:r>
            <a:r>
              <a:rPr lang="en-US" altLang="zh-CN" i="1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mean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median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 and </a:t>
            </a:r>
            <a:r>
              <a:rPr lang="en-US" altLang="zh-CN" i="1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mode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 are statistical concepts but they have probabilistic counterparts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Mean, Median and Mode (Statistical aspect)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592D65-CDAD-4BAE-9EA9-B83902C71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214437"/>
            <a:ext cx="11379200" cy="2062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The</a:t>
            </a:r>
            <a:r>
              <a:rPr lang="en-US" altLang="zh-CN" i="1" dirty="0"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notion of “</a:t>
            </a:r>
            <a:r>
              <a:rPr lang="en-US" altLang="zh-CN" i="1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average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” value</a:t>
            </a:r>
            <a:endParaRPr lang="en-US" altLang="zh-CN" sz="2400" dirty="0">
              <a:ea typeface="ＭＳ Ｐゴシック" pitchFamily="34" charset="-128"/>
              <a:cs typeface="Calibri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Mean</a:t>
            </a:r>
            <a:r>
              <a:rPr lang="en-US" altLang="zh-CN" dirty="0">
                <a:solidFill>
                  <a:schemeClr val="accent6"/>
                </a:solidFill>
                <a:ea typeface="ＭＳ Ｐゴシック" pitchFamily="34" charset="-128"/>
                <a:cs typeface="Calibri" pitchFamily="34" charset="0"/>
              </a:rPr>
              <a:t>: </a:t>
            </a:r>
            <a:r>
              <a:rPr lang="en-US" altLang="zh-CN" dirty="0"/>
              <a:t>the sum of all values, divided by the number of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Median</a:t>
            </a:r>
            <a:r>
              <a:rPr lang="en-US" altLang="zh-CN" dirty="0"/>
              <a:t>: the middle value, numerically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/>
              <a:t>: the value that occurs most often</a:t>
            </a:r>
            <a:endParaRPr lang="en-US" altLang="zh-CN" sz="2400" dirty="0">
              <a:ea typeface="ＭＳ Ｐゴシック" pitchFamily="34" charset="-128"/>
              <a:cs typeface="Calibri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chemeClr val="tx1"/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3C17E9-AAD4-4E86-BFE5-F6B16531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429000"/>
            <a:ext cx="11379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kern="0" dirty="0">
                <a:ea typeface="ＭＳ Ｐゴシック" pitchFamily="34" charset="-128"/>
                <a:cs typeface="Calibri" pitchFamily="34" charset="0"/>
              </a:rPr>
              <a:t>Example: {3,1,4,1,5}. After sorting, (1,1,3,4,5)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Mean</a:t>
            </a:r>
            <a:r>
              <a:rPr lang="en-US" altLang="zh-CN" kern="0" dirty="0">
                <a:solidFill>
                  <a:schemeClr val="accent6"/>
                </a:solidFill>
                <a:ea typeface="ＭＳ Ｐゴシック" pitchFamily="34" charset="-128"/>
                <a:cs typeface="Calibri" pitchFamily="34" charset="0"/>
              </a:rPr>
              <a:t>= 14/5=2.8</a:t>
            </a: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kern="0" dirty="0">
                <a:solidFill>
                  <a:srgbClr val="FF0000"/>
                </a:solidFill>
              </a:rPr>
              <a:t>Median</a:t>
            </a:r>
            <a:r>
              <a:rPr lang="en-US" altLang="zh-CN" kern="0" dirty="0">
                <a:solidFill>
                  <a:schemeClr val="accent2"/>
                </a:solidFill>
              </a:rPr>
              <a:t>=3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kern="0" dirty="0">
                <a:solidFill>
                  <a:srgbClr val="FF0000"/>
                </a:solidFill>
              </a:rPr>
              <a:t>Mode</a:t>
            </a:r>
            <a:r>
              <a:rPr lang="en-US" altLang="zh-CN" kern="0" dirty="0">
                <a:solidFill>
                  <a:schemeClr val="accent2"/>
                </a:solidFill>
              </a:rPr>
              <a:t>=</a:t>
            </a:r>
            <a:r>
              <a:rPr lang="en-US" altLang="zh-CN" kern="0" dirty="0"/>
              <a:t>1</a:t>
            </a: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829A6F-D3BB-4A7D-9024-EBF790CE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Mean, Median and Mode (Probabilistic aspect)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1D59462-F769-4AEC-B5F0-C325C6AE652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995363"/>
              </a:xfrm>
            </p:spPr>
            <p:txBody>
              <a:bodyPr/>
              <a:lstStyle/>
              <a:p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The</a:t>
                </a:r>
                <a:r>
                  <a:rPr lang="en-US" altLang="zh-CN" sz="2800" i="1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mean</a:t>
                </a:r>
                <a:r>
                  <a:rPr lang="en-US" altLang="zh-CN" sz="2800" dirty="0"/>
                  <a:t> of a random real-valued variable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800" dirty="0"/>
                  <a:t> on a probability space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𝞨</m:t>
                    </m:r>
                  </m:oMath>
                </a14:m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 is defined to be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1D59462-F769-4AEC-B5F0-C325C6AE6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995363"/>
              </a:xfrm>
              <a:blipFill>
                <a:blip r:embed="rId3"/>
                <a:stretch>
                  <a:fillRect l="-965" t="-5488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971E522-475A-4CA4-B8C7-F46C65C84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2209800"/>
                <a:ext cx="3290777" cy="995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∈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𝞨</m:t>
                          </m:r>
                          <m:r>
                            <m:rPr>
                              <m:brk m:alnAt="7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971E522-475A-4CA4-B8C7-F46C65C8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209800"/>
                <a:ext cx="3290777" cy="995363"/>
              </a:xfrm>
              <a:prstGeom prst="rect">
                <a:avLst/>
              </a:prstGeom>
              <a:blipFill>
                <a:blip r:embed="rId4"/>
                <a:stretch>
                  <a:fillRect b="-61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687C0B5E-5636-4FAC-B079-65BE0C176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1712" y="2194127"/>
                <a:ext cx="6146800" cy="538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 dirty="0"/>
                  <a:t>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8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𝑋</m:t>
                    </m:r>
                    <m:r>
                      <a:rPr lang="en-US" altLang="zh-CN" sz="28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𝞨</m:t>
                    </m:r>
                    <m:r>
                      <m:rPr>
                        <m:brk m:alnAt="7"/>
                      </m:rPr>
                      <a:rPr lang="en-US" altLang="zh-CN" sz="28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/>
                  <a:t>stands for the set of all values that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800" dirty="0"/>
                  <a:t> can assume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687C0B5E-5636-4FAC-B079-65BE0C17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1712" y="2194127"/>
                <a:ext cx="6146800" cy="538163"/>
              </a:xfrm>
              <a:prstGeom prst="rect">
                <a:avLst/>
              </a:prstGeom>
              <a:blipFill>
                <a:blip r:embed="rId5"/>
                <a:stretch>
                  <a:fillRect l="-2083" t="-11364" r="-3175" b="-10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E548ADBF-79D2-4A6D-9631-B94E51C5C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4237"/>
            <a:ext cx="89154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The</a:t>
            </a:r>
            <a:r>
              <a:rPr lang="en-US" altLang="zh-CN" sz="2800" i="1" kern="0" dirty="0"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altLang="zh-CN" sz="2800" i="1" kern="0" dirty="0">
                <a:solidFill>
                  <a:srgbClr val="FF0000"/>
                </a:solidFill>
              </a:rPr>
              <a:t>median</a:t>
            </a:r>
            <a:r>
              <a:rPr lang="en-US" altLang="zh-CN" sz="2800" kern="0" dirty="0"/>
              <a:t> of </a:t>
            </a:r>
            <a:r>
              <a:rPr lang="en-US" altLang="zh-CN" sz="2800" i="1" kern="0" dirty="0">
                <a:solidFill>
                  <a:srgbClr val="FF0000"/>
                </a:solidFill>
              </a:rPr>
              <a:t>X</a:t>
            </a:r>
            <a:r>
              <a:rPr lang="en-US" altLang="zh-CN" sz="2800" kern="0" dirty="0"/>
              <a:t> 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is defined to be the </a:t>
            </a:r>
            <a:r>
              <a:rPr lang="en-US" altLang="zh-CN" sz="2800" i="1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set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 of all </a:t>
            </a:r>
            <a:r>
              <a:rPr lang="en-US" altLang="zh-CN" sz="2800" i="1" kern="0" dirty="0">
                <a:ea typeface="ＭＳ Ｐゴシック" pitchFamily="34" charset="-128"/>
                <a:cs typeface="Calibri" pitchFamily="34" charset="0"/>
              </a:rPr>
              <a:t>x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 such that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01FA1B60-AF90-4787-A3C7-D6CFFF0CA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3957637"/>
                <a:ext cx="3290777" cy="538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Pr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⁡(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𝑋</m:t>
                      </m:r>
                      <m:r>
                        <a:rPr lang="en-US" altLang="zh-CN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≤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𝑥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≥1/2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01FA1B60-AF90-4787-A3C7-D6CFFF0C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957637"/>
                <a:ext cx="3290777" cy="538163"/>
              </a:xfrm>
              <a:prstGeom prst="rect">
                <a:avLst/>
              </a:prstGeom>
              <a:blipFill>
                <a:blip r:embed="rId6"/>
                <a:stretch>
                  <a:fillRect b="-78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8411D92D-39F7-4EF3-9CE3-66A55E18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4023" y="3957637"/>
                <a:ext cx="3290777" cy="538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Pr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⁡(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𝑋</m:t>
                      </m:r>
                      <m:r>
                        <a:rPr lang="en-US" altLang="zh-CN" sz="280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≥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𝑥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≥1/2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8411D92D-39F7-4EF3-9CE3-66A55E18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4023" y="3957637"/>
                <a:ext cx="3290777" cy="538163"/>
              </a:xfrm>
              <a:prstGeom prst="rect">
                <a:avLst/>
              </a:prstGeom>
              <a:blipFill>
                <a:blip r:embed="rId7"/>
                <a:stretch>
                  <a:fillRect b="-78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">
            <a:extLst>
              <a:ext uri="{FF2B5EF4-FFF2-40B4-BE49-F238E27FC236}">
                <a16:creationId xmlns:a16="http://schemas.microsoft.com/office/drawing/2014/main" id="{49707E87-1DFF-4404-919C-2ADF1B3F3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89154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The</a:t>
            </a:r>
            <a:r>
              <a:rPr lang="en-US" altLang="zh-CN" sz="2800" i="1" kern="0" dirty="0"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altLang="zh-CN" sz="2800" i="1" kern="0" dirty="0">
                <a:solidFill>
                  <a:srgbClr val="FF0000"/>
                </a:solidFill>
              </a:rPr>
              <a:t>mode</a:t>
            </a:r>
            <a:r>
              <a:rPr lang="en-US" altLang="zh-CN" sz="2800" kern="0" dirty="0"/>
              <a:t> of </a:t>
            </a:r>
            <a:r>
              <a:rPr lang="en-US" altLang="zh-CN" sz="2800" i="1" kern="0" dirty="0">
                <a:solidFill>
                  <a:srgbClr val="FF0000"/>
                </a:solidFill>
              </a:rPr>
              <a:t>X</a:t>
            </a:r>
            <a:r>
              <a:rPr lang="en-US" altLang="zh-CN" sz="2800" kern="0" dirty="0"/>
              <a:t> 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is defined to be the </a:t>
            </a:r>
            <a:r>
              <a:rPr lang="en-US" altLang="zh-CN" sz="2800" i="1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set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 of all </a:t>
            </a:r>
            <a:r>
              <a:rPr lang="en-US" altLang="zh-CN" sz="2800" i="1" kern="0" dirty="0">
                <a:ea typeface="ＭＳ Ｐゴシック" pitchFamily="34" charset="-128"/>
                <a:cs typeface="Calibri" pitchFamily="34" charset="0"/>
              </a:rPr>
              <a:t>x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 such that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9BDCC52C-1536-4609-BDC0-CE450803A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5253037"/>
                <a:ext cx="4191000" cy="538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Pr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⁡(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𝑋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𝑥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sz="2800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Pr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⁡(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𝑋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9BDCC52C-1536-4609-BDC0-CE450803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253037"/>
                <a:ext cx="4191000" cy="538163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3542431-008D-4632-9301-911BC31CD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3721" y="5245949"/>
                <a:ext cx="2750288" cy="538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 dirty="0"/>
                  <a:t>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brk m:alnAt="7"/>
                      </m:rPr>
                      <a:rPr lang="en-US" altLang="zh-CN" sz="280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𝑋</m:t>
                    </m:r>
                    <m:r>
                      <a:rPr lang="en-US" altLang="zh-CN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𝞨</m:t>
                    </m:r>
                    <m:r>
                      <m:rPr>
                        <m:brk m:alnAt="7"/>
                      </m:rPr>
                      <a:rPr lang="en-US" altLang="zh-CN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)</m:t>
                    </m:r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3542431-008D-4632-9301-911BC31CD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3721" y="5245949"/>
                <a:ext cx="2750288" cy="538163"/>
              </a:xfrm>
              <a:prstGeom prst="rect">
                <a:avLst/>
              </a:prstGeom>
              <a:blipFill>
                <a:blip r:embed="rId9"/>
                <a:stretch>
                  <a:fillRect l="-4656" t="-11364" b="-295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2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Expected Value (</a:t>
            </a:r>
            <a:r>
              <a:rPr lang="zh-CN" altLang="en-US" dirty="0">
                <a:ea typeface="宋体" charset="-122"/>
              </a:rPr>
              <a:t>期望值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DD7FEDE5-9315-4298-92CE-14CD40540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2409"/>
            <a:ext cx="115824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ea typeface="ＭＳ Ｐゴシック" pitchFamily="34" charset="-128"/>
                <a:cs typeface="Calibri" pitchFamily="34" charset="0"/>
              </a:rPr>
              <a:t>The</a:t>
            </a:r>
            <a:r>
              <a:rPr lang="en-US" altLang="zh-CN" i="1" kern="0" dirty="0"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altLang="zh-CN" i="1" kern="0" dirty="0">
                <a:solidFill>
                  <a:srgbClr val="FF0000"/>
                </a:solidFill>
              </a:rPr>
              <a:t>mean</a:t>
            </a:r>
            <a:r>
              <a:rPr lang="en-US" altLang="zh-CN" kern="0" dirty="0"/>
              <a:t> of a random variable </a:t>
            </a:r>
            <a:r>
              <a:rPr lang="en-US" altLang="zh-CN" i="1" kern="0" dirty="0">
                <a:solidFill>
                  <a:srgbClr val="FF0000"/>
                </a:solidFill>
              </a:rPr>
              <a:t>X</a:t>
            </a:r>
            <a:r>
              <a:rPr lang="en-US" altLang="zh-CN" kern="0" dirty="0"/>
              <a:t> </a:t>
            </a:r>
            <a:r>
              <a:rPr lang="en-US" altLang="zh-CN" kern="0" dirty="0">
                <a:ea typeface="ＭＳ Ｐゴシック" pitchFamily="34" charset="-128"/>
                <a:cs typeface="Calibri" pitchFamily="34" charset="0"/>
              </a:rPr>
              <a:t>is typically called </a:t>
            </a:r>
            <a:r>
              <a:rPr lang="en-US" altLang="zh-CN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expected value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3">
                <a:extLst>
                  <a:ext uri="{FF2B5EF4-FFF2-40B4-BE49-F238E27FC236}">
                    <a16:creationId xmlns:a16="http://schemas.microsoft.com/office/drawing/2014/main" id="{76600A94-CAC7-44DB-9AF4-6EF42B1DF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2052637"/>
                <a:ext cx="4114800" cy="995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𝐸𝑋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∈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𝞨</m:t>
                          </m:r>
                          <m:r>
                            <m:rPr>
                              <m:brk m:alnAt="7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6" name="Rectangle 3">
                <a:extLst>
                  <a:ext uri="{FF2B5EF4-FFF2-40B4-BE49-F238E27FC236}">
                    <a16:creationId xmlns:a16="http://schemas.microsoft.com/office/drawing/2014/main" id="{76600A94-CAC7-44DB-9AF4-6EF42B1DF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052637"/>
                <a:ext cx="4114800" cy="995363"/>
              </a:xfrm>
              <a:prstGeom prst="rect">
                <a:avLst/>
              </a:prstGeom>
              <a:blipFill>
                <a:blip r:embed="rId2"/>
                <a:stretch>
                  <a:fillRect b="-61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2E15DAE0-F6BF-42E5-925B-B4F92A867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0200" y="3276599"/>
                <a:ext cx="3290777" cy="995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𝟂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𝞨</m:t>
                          </m:r>
                        </m:sub>
                        <m:sup/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𝟂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𝟂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2E15DAE0-F6BF-42E5-925B-B4F92A86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276599"/>
                <a:ext cx="3290777" cy="995363"/>
              </a:xfrm>
              <a:prstGeom prst="rect">
                <a:avLst/>
              </a:prstGeom>
              <a:blipFill>
                <a:blip r:embed="rId3"/>
                <a:stretch>
                  <a:fillRect b="-6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DC8DA1D2-7C1F-40F0-87BD-912CA2956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4648200"/>
                <a:ext cx="4572000" cy="137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𝟂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𝞨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∈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𝞨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𝟂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r>
                            <a:rPr lang="en-US" altLang="zh-CN" sz="28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[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𝟂</m:t>
                              </m:r>
                            </m:e>
                          </m:d>
                          <m:r>
                            <a:rPr lang="en-US" altLang="zh-CN" sz="28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DC8DA1D2-7C1F-40F0-87BD-912CA295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648200"/>
                <a:ext cx="4572000" cy="1371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Some properties of expected value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0E45DCB7-C9B7-43D9-9465-AF97EA010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1524000"/>
                <a:ext cx="9753600" cy="995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𝑋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+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𝑌</m:t>
                        </m:r>
                      </m:e>
                    </m:d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𝟂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𝞨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altLang="zh-CN" i="1" ker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𝟂</m:t>
                                </m:r>
                              </m:e>
                            </m:d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+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altLang="zh-CN" i="1" ker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𝟂</m:t>
                                </m:r>
                              </m:e>
                            </m:d>
                          </m:e>
                        </m:d>
                        <m:func>
                          <m:funcPr>
                            <m:ctrlPr>
                              <a:rPr lang="en-US" altLang="zh-CN" b="0" i="1" ker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 ker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𝟂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𝐸𝑋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𝐸𝑌</m:t>
                    </m:r>
                  </m:oMath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0E45DCB7-C9B7-43D9-9465-AF97EA010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524000"/>
                <a:ext cx="9753600" cy="995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128D605-0123-416C-9567-57DE5B177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2590801"/>
                <a:ext cx="58674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zh-CN" altLang="en-US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𝛼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𝑋</m:t>
                        </m:r>
                      </m:e>
                    </m:d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𝛼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𝐸𝑋</m:t>
                    </m:r>
                  </m:oMath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128D605-0123-416C-9567-57DE5B177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90801"/>
                <a:ext cx="58674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892CAA47-6F2C-4EC7-8492-C8113F271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581400"/>
                <a:ext cx="100584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𝑋𝑌</m:t>
                        </m:r>
                      </m:e>
                    </m:d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=(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𝐸𝑋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)(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𝐸𝑌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  if </a:t>
                </a:r>
                <a:r>
                  <a:rPr lang="en-US" altLang="zh-CN" i="1" kern="0" dirty="0">
                    <a:ea typeface="ＭＳ Ｐゴシック" pitchFamily="34" charset="-128"/>
                    <a:cs typeface="Calibri" pitchFamily="34" charset="0"/>
                  </a:rPr>
                  <a:t>X</a:t>
                </a: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 and </a:t>
                </a:r>
                <a:r>
                  <a:rPr lang="en-US" altLang="zh-CN" i="1" kern="0" dirty="0">
                    <a:ea typeface="ＭＳ Ｐゴシック" pitchFamily="34" charset="-128"/>
                    <a:cs typeface="Calibri" pitchFamily="34" charset="0"/>
                  </a:rPr>
                  <a:t>Y</a:t>
                </a: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892CAA47-6F2C-4EC7-8492-C8113F271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581400"/>
                <a:ext cx="10058400" cy="457200"/>
              </a:xfrm>
              <a:prstGeom prst="rect">
                <a:avLst/>
              </a:prstGeom>
              <a:blipFill>
                <a:blip r:embed="rId4"/>
                <a:stretch>
                  <a:fillRect t="-26667" b="-6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78A172C-EF38-48ED-947B-E16BBC86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9EC10F3-71FD-44E6-BC9D-7F0D17528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8.1 Definitions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ea typeface="ＭＳ Ｐゴシック" pitchFamily="34" charset="-128"/>
              </a:rPr>
              <a:t>8.2 Mean and Variance  </a:t>
            </a:r>
            <a:endParaRPr lang="en-US" altLang="zh-CN" sz="20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8.3 Probability Generating Functions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8.4  Flipping Coins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8.5 Hashing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430FFDE-BE0E-44D3-A534-B43BE392E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8.1 Definitions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8.2 Mean and Variance  </a:t>
            </a:r>
            <a:endParaRPr lang="en-US" altLang="zh-CN" sz="2000" dirty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8.3 Probability Generating Functions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8.4  Flipping Coins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8.5 Hashing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</a:rPr>
              <a:t>Variance (</a:t>
            </a:r>
            <a:r>
              <a:rPr lang="zh-CN" altLang="en-US" dirty="0">
                <a:ea typeface="ＭＳ Ｐゴシック" pitchFamily="34" charset="-128"/>
              </a:rPr>
              <a:t>方差</a:t>
            </a:r>
            <a:r>
              <a:rPr lang="en-US" altLang="zh-CN" dirty="0">
                <a:ea typeface="ＭＳ Ｐゴシック" pitchFamily="34" charset="-128"/>
              </a:rPr>
              <a:t>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629B67B-BE49-4848-A85F-51B361336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2409"/>
            <a:ext cx="11582400" cy="99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The</a:t>
            </a:r>
            <a:r>
              <a:rPr lang="en-US" altLang="zh-CN" sz="2800" i="1" kern="0" dirty="0"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altLang="zh-CN" sz="2800" i="1" kern="0" dirty="0">
                <a:solidFill>
                  <a:srgbClr val="FF0000"/>
                </a:solidFill>
              </a:rPr>
              <a:t>variance</a:t>
            </a:r>
            <a:r>
              <a:rPr lang="en-US" altLang="zh-CN" sz="2800" kern="0" dirty="0"/>
              <a:t> of a random variable </a:t>
            </a:r>
            <a:r>
              <a:rPr lang="en-US" altLang="zh-CN" sz="2800" i="1" kern="0" dirty="0">
                <a:solidFill>
                  <a:srgbClr val="FF0000"/>
                </a:solidFill>
              </a:rPr>
              <a:t>X</a:t>
            </a:r>
            <a:r>
              <a:rPr lang="en-US" altLang="zh-CN" sz="2800" kern="0" dirty="0"/>
              <a:t> 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is defined as </a:t>
            </a:r>
            <a:r>
              <a:rPr lang="en-US" altLang="zh-CN" sz="2800" dirty="0"/>
              <a:t>mean square deviation from the mean</a:t>
            </a:r>
            <a:r>
              <a:rPr lang="en-US" altLang="zh-CN" sz="2800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C0D7BCC0-8537-4414-88C3-AB89FD2C5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2068033"/>
                <a:ext cx="3810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𝑉𝑋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zh-CN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𝐸𝑋</m:t>
                          </m:r>
                          <m:r>
                            <a:rPr lang="en-US" altLang="zh-CN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C0D7BCC0-8537-4414-88C3-AB89FD2C5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068033"/>
                <a:ext cx="3810000" cy="457200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CAF748D0-B93C-499D-B863-A4EF42405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400" y="2057400"/>
                <a:ext cx="58674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−2</m:t>
                      </m:r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𝑋𝐸𝑋</m:t>
                      </m:r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𝐸𝑋</m:t>
                          </m:r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CAF748D0-B93C-499D-B863-A4EF42405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2057400"/>
                <a:ext cx="5867400" cy="457200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43D99EE0-54F9-4362-BB7F-B2AB46A5A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1200" y="2601433"/>
                <a:ext cx="58674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)−2(</m:t>
                      </m:r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𝐸𝑋</m:t>
                      </m:r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)(</m:t>
                      </m:r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𝐸𝑋</m:t>
                      </m:r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𝐸𝑋</m:t>
                          </m:r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43D99EE0-54F9-4362-BB7F-B2AB46A5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601433"/>
                <a:ext cx="5867400" cy="457200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13C676E4-C7D0-4A13-9285-1ABDDC0F7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3211033"/>
                <a:ext cx="3429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)−</m:t>
                      </m:r>
                      <m:sSup>
                        <m:sSupPr>
                          <m:ctrlPr>
                            <a:rPr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𝐸𝑋</m:t>
                          </m:r>
                          <m: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13C676E4-C7D0-4A13-9285-1ABDDC0F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3211033"/>
                <a:ext cx="3429000" cy="457200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">
            <a:extLst>
              <a:ext uri="{FF2B5EF4-FFF2-40B4-BE49-F238E27FC236}">
                <a16:creationId xmlns:a16="http://schemas.microsoft.com/office/drawing/2014/main" id="{05197D3D-0653-45FD-B914-DB18673EA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1"/>
            <a:ext cx="1158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The</a:t>
            </a:r>
            <a:r>
              <a:rPr lang="en-US" altLang="zh-CN" sz="2800" i="1" kern="0" dirty="0"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altLang="zh-CN" sz="2800" i="1" kern="0" dirty="0">
                <a:solidFill>
                  <a:srgbClr val="FF0000"/>
                </a:solidFill>
              </a:rPr>
              <a:t>variance</a:t>
            </a:r>
            <a:r>
              <a:rPr lang="en-US" altLang="zh-CN" sz="2800" kern="0" dirty="0"/>
              <a:t> measures the “spread” of X’s distribution </a:t>
            </a:r>
            <a:endParaRPr lang="en-US" altLang="zh-CN" sz="2800" kern="0" dirty="0">
              <a:solidFill>
                <a:srgbClr val="FF0000"/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8A0DFF6-F5CB-400D-8C99-71DB87920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1"/>
            <a:ext cx="1158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The</a:t>
            </a:r>
            <a:r>
              <a:rPr lang="en-US" altLang="zh-CN" sz="2800" i="1" kern="0" dirty="0"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altLang="zh-CN" sz="2800" i="1" kern="0" dirty="0">
                <a:solidFill>
                  <a:srgbClr val="FF0000"/>
                </a:solidFill>
              </a:rPr>
              <a:t>standard deviation</a:t>
            </a:r>
            <a:r>
              <a:rPr lang="en-US" altLang="zh-CN" sz="2800" kern="0" dirty="0"/>
              <a:t> is defined as the </a:t>
            </a:r>
            <a:r>
              <a:rPr lang="en-US" altLang="zh-CN" sz="2800" dirty="0"/>
              <a:t>square root of the variance</a:t>
            </a:r>
            <a:endParaRPr lang="en-US" altLang="zh-CN" sz="2800" kern="0" dirty="0">
              <a:solidFill>
                <a:srgbClr val="FF0000"/>
              </a:solidFill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7E4CA71-A98E-4686-A25B-706903D22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486400"/>
                <a:ext cx="24384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σ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𝑉𝑋</m:t>
                          </m:r>
                        </m:e>
                      </m:rad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7E4CA71-A98E-4686-A25B-706903D2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5486400"/>
                <a:ext cx="2438400" cy="457200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Chebyshev’s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AF353260-34F3-44B5-A9D0-ADBB46A96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1371600"/>
                <a:ext cx="97536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b="0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Chebyshev’s inequality</a:t>
                </a:r>
                <a:r>
                  <a:rPr lang="en-US" altLang="zh-CN" sz="2800" b="0" kern="0" dirty="0">
                    <a:ea typeface="ＭＳ Ｐゴシック" pitchFamily="34" charset="-128"/>
                    <a:cs typeface="Calibri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Pr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⁡(</m:t>
                    </m:r>
                    <m:sSup>
                      <m:sSupPr>
                        <m:ctrlPr>
                          <a:rPr lang="en-US" altLang="zh-CN" sz="280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𝑋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𝐸𝑋</m:t>
                            </m:r>
                          </m:e>
                        </m:d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≥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𝛼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≤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𝑉𝑋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/</m:t>
                    </m:r>
                    <m:r>
                      <a:rPr lang="zh-CN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𝛼</m:t>
                    </m:r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AF353260-34F3-44B5-A9D0-ADBB46A9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9753600" cy="533400"/>
              </a:xfrm>
              <a:prstGeom prst="rect">
                <a:avLst/>
              </a:prstGeom>
              <a:blipFill>
                <a:blip r:embed="rId3"/>
                <a:stretch>
                  <a:fillRect l="-1125" t="-18182" b="-215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>
            <a:extLst>
              <a:ext uri="{FF2B5EF4-FFF2-40B4-BE49-F238E27FC236}">
                <a16:creationId xmlns:a16="http://schemas.microsoft.com/office/drawing/2014/main" id="{4FEC203F-6024-46DF-800D-B19A00FF7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1127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Roughly, it means that a random variable </a:t>
            </a:r>
            <a:r>
              <a:rPr lang="en-US" altLang="zh-CN" sz="2800" i="1" dirty="0"/>
              <a:t>X</a:t>
            </a:r>
            <a:r>
              <a:rPr lang="en-US" altLang="zh-CN" sz="2800" dirty="0"/>
              <a:t> will rarely be far from its mean </a:t>
            </a:r>
            <a:r>
              <a:rPr lang="en-US" altLang="zh-CN" sz="2800" i="1" dirty="0"/>
              <a:t>EX</a:t>
            </a:r>
            <a:r>
              <a:rPr lang="en-US" altLang="zh-CN" sz="2800" dirty="0"/>
              <a:t> if its variance </a:t>
            </a:r>
            <a:r>
              <a:rPr lang="en-US" altLang="zh-CN" sz="2800" i="1" dirty="0"/>
              <a:t>VX</a:t>
            </a:r>
            <a:r>
              <a:rPr lang="en-US" altLang="zh-CN" sz="2800" dirty="0"/>
              <a:t> is small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1CAFE65-C8FA-4093-80D3-7726E8278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1127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Its proof is simple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4751AFF0-7CEB-4E28-AC81-EF166C884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3429000"/>
                <a:ext cx="50292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𝑉𝑋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𝟂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𝞨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𝟂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𝐸𝑋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𝟂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4751AFF0-7CEB-4E28-AC81-EF166C884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429000"/>
                <a:ext cx="5029200" cy="106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DF4EFADF-3BA5-4C30-B61F-BF231E0F5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3200" y="3429000"/>
                <a:ext cx="502920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𝟂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𝞨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𝟂</m:t>
                                      </m:r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𝐸𝑋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≥</m:t>
                              </m:r>
                              <m:r>
                                <a:rPr lang="zh-CN" altLang="en-US" sz="28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𝛼</m:t>
                              </m:r>
                            </m:e>
                          </m:eqAr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𝟂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𝐸𝑋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𝟂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DF4EFADF-3BA5-4C30-B61F-BF231E0F5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429000"/>
                <a:ext cx="5029200" cy="1447800"/>
              </a:xfrm>
              <a:prstGeom prst="rect">
                <a:avLst/>
              </a:prstGeom>
              <a:blipFill>
                <a:blip r:embed="rId5"/>
                <a:stretch>
                  <a:fillRect r="-70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55D7D3C-8C81-462B-ADF2-874776FAA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4495800"/>
                <a:ext cx="5013251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𝟂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𝞨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𝟂</m:t>
                                      </m:r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𝐸𝑋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≥</m:t>
                              </m:r>
                              <m:r>
                                <a:rPr lang="zh-CN" altLang="en-US" sz="28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𝛼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zh-CN" altLang="en-US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𝟂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55D7D3C-8C81-462B-ADF2-874776FA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495800"/>
                <a:ext cx="5013251" cy="1447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C5242BD8-FE6C-471D-8108-460A0E63A0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0" y="6096000"/>
                <a:ext cx="434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2800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Pr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𝐸𝑋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≥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𝛼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C5242BD8-FE6C-471D-8108-460A0E63A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6096000"/>
                <a:ext cx="4343400" cy="533400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0E5785-9837-4775-A30E-57C1ACC6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ea typeface="ＭＳ Ｐゴシック" pitchFamily="34" charset="-128"/>
                <a:cs typeface="Calibri" pitchFamily="34" charset="0"/>
              </a:rPr>
              <a:t>Chebyshev’s Inequality</a:t>
            </a:r>
            <a:endParaRPr lang="en-US" altLang="zh-CN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99ED80D-48E6-4D26-95D0-806F9FF69A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1371600"/>
                <a:ext cx="11049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b="0" kern="0" dirty="0">
                    <a:solidFill>
                      <a:srgbClr val="3333FF"/>
                    </a:solidFill>
                    <a:ea typeface="ＭＳ Ｐゴシック" pitchFamily="34" charset="-128"/>
                    <a:cs typeface="Calibri" pitchFamily="34" charset="0"/>
                  </a:rPr>
                  <a:t>Corollary</a:t>
                </a:r>
                <a:r>
                  <a:rPr lang="en-US" altLang="zh-CN" b="0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 of Chebyshev’s inequality</a:t>
                </a:r>
                <a:r>
                  <a:rPr lang="en-US" altLang="zh-CN" b="0" kern="0" dirty="0">
                    <a:ea typeface="ＭＳ Ｐゴシック" pitchFamily="34" charset="-128"/>
                    <a:cs typeface="Calibri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Pr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⁡(|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𝑋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𝜇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|≥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𝑐</m:t>
                    </m:r>
                    <m:r>
                      <m:rPr>
                        <m:sty m:val="p"/>
                      </m:rPr>
                      <a:rPr lang="el-GR" altLang="zh-CN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σ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≤1/</m:t>
                    </m:r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99ED80D-48E6-4D26-95D0-806F9FF69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11049000" cy="533400"/>
              </a:xfrm>
              <a:prstGeom prst="rect">
                <a:avLst/>
              </a:prstGeom>
              <a:blipFill>
                <a:blip r:embed="rId3"/>
                <a:stretch>
                  <a:fillRect l="-1269" t="-22727" b="-37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FDE4D9BA-FF5A-4B74-B0D1-EC2597BFE5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2362200"/>
                <a:ext cx="10820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b="0" kern="0" dirty="0">
                    <a:solidFill>
                      <a:schemeClr val="accent6"/>
                    </a:solidFill>
                    <a:ea typeface="ＭＳ Ｐゴシック" pitchFamily="34" charset="-128"/>
                    <a:cs typeface="Calibri" pitchFamily="34" charset="0"/>
                  </a:rPr>
                  <a:t>This corollary can be obtained </a:t>
                </a:r>
                <a:r>
                  <a:rPr lang="en-US" altLang="zh-CN" kern="0" dirty="0">
                    <a:solidFill>
                      <a:schemeClr val="accent6"/>
                    </a:solidFill>
                    <a:ea typeface="ＭＳ Ｐゴシック" pitchFamily="34" charset="-128"/>
                    <a:cs typeface="Calibri" pitchFamily="34" charset="0"/>
                  </a:rPr>
                  <a:t>via </a:t>
                </a:r>
                <a:r>
                  <a:rPr lang="en-US" altLang="zh-CN" b="0" kern="0" dirty="0">
                    <a:solidFill>
                      <a:schemeClr val="accent6"/>
                    </a:solidFill>
                    <a:ea typeface="ＭＳ Ｐゴシック" pitchFamily="34" charset="-128"/>
                    <a:cs typeface="Calibri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zh-CN" altLang="en-US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𝛼</m:t>
                    </m:r>
                  </m:oMath>
                </a14:m>
                <a:r>
                  <a:rPr lang="en-US" altLang="zh-CN" b="0" kern="0" dirty="0">
                    <a:ea typeface="ＭＳ Ｐゴシック" pitchFamily="34" charset="-128"/>
                    <a:cs typeface="Calibri" pitchFamily="34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𝑉𝑋</m:t>
                    </m:r>
                  </m:oMath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FDE4D9BA-FF5A-4B74-B0D1-EC2597BF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362200"/>
                <a:ext cx="10820400" cy="533400"/>
              </a:xfrm>
              <a:prstGeom prst="rect">
                <a:avLst/>
              </a:prstGeom>
              <a:blipFill>
                <a:blip r:embed="rId4"/>
                <a:stretch>
                  <a:fillRect l="-1296" t="-22989" b="-379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0EE1FDAA-DEE7-4FA5-831B-2EAE52897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3009900"/>
                <a:ext cx="31242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𝜇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l-GR" altLang="zh-CN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σ</m:t>
                          </m:r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0EE1FDAA-DEE7-4FA5-831B-2EAE5289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009900"/>
                <a:ext cx="3124200" cy="533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543B947B-191C-4955-885D-13C865F45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0200" y="3048000"/>
                <a:ext cx="28956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𝐸𝑋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≥</m:t>
                      </m:r>
                      <m:r>
                        <a:rPr lang="zh-CN" altLang="en-US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𝛼</m:t>
                      </m:r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543B947B-191C-4955-885D-13C865F45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3048000"/>
                <a:ext cx="2895600" cy="53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左右 3">
            <a:extLst>
              <a:ext uri="{FF2B5EF4-FFF2-40B4-BE49-F238E27FC236}">
                <a16:creationId xmlns:a16="http://schemas.microsoft.com/office/drawing/2014/main" id="{E3148BE6-3B35-495D-9F82-A229710569D0}"/>
              </a:ext>
            </a:extLst>
          </p:cNvPr>
          <p:cNvSpPr/>
          <p:nvPr/>
        </p:nvSpPr>
        <p:spPr>
          <a:xfrm>
            <a:off x="4419600" y="3200400"/>
            <a:ext cx="990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63E3F8D0-DEB1-4F73-89E6-8552FDCCA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962400"/>
                <a:ext cx="108204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dirty="0"/>
                  <a:t>Thus,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will lie within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dirty="0"/>
                  <a:t> standard deviations of its mean value except with probability at most 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1/</m:t>
                    </m:r>
                    <m:sSup>
                      <m:sSupPr>
                        <m:ctrlPr>
                          <a:rPr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63E3F8D0-DEB1-4F73-89E6-8552FDCCA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962400"/>
                <a:ext cx="10820400" cy="1066800"/>
              </a:xfrm>
              <a:prstGeom prst="rect">
                <a:avLst/>
              </a:prstGeom>
              <a:blipFill>
                <a:blip r:embed="rId7"/>
                <a:stretch>
                  <a:fillRect l="-1296" t="-7429" b="-19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0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4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Chebyshev’s Inequality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496B26A2-14E7-4DEF-B44E-4AD49F01BC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2"/>
            <a:ext cx="113792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ＭＳ Ｐゴシック" pitchFamily="34" charset="-128"/>
                <a:cs typeface="Calibri" pitchFamily="34" charset="0"/>
              </a:rPr>
              <a:t>Example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: if </a:t>
            </a:r>
            <a:r>
              <a:rPr lang="en-US" altLang="zh-CN" dirty="0"/>
              <a:t>we roll a </a:t>
            </a:r>
            <a:r>
              <a:rPr lang="en-US" altLang="zh-CN" dirty="0">
                <a:solidFill>
                  <a:srgbClr val="FF0000"/>
                </a:solidFill>
              </a:rPr>
              <a:t>pair</a:t>
            </a:r>
            <a:r>
              <a:rPr lang="en-US" altLang="zh-CN" dirty="0"/>
              <a:t> of fair dice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times, the total value of the </a:t>
            </a:r>
            <a:r>
              <a:rPr lang="en-US" altLang="zh-CN" i="1" dirty="0"/>
              <a:t>n</a:t>
            </a:r>
            <a:r>
              <a:rPr lang="en-US" altLang="zh-CN" dirty="0"/>
              <a:t> rolls will almost always be near 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, for large </a:t>
            </a:r>
            <a:r>
              <a:rPr lang="en-US" altLang="zh-CN" i="1" dirty="0"/>
              <a:t>n</a:t>
            </a:r>
            <a:endParaRPr lang="en-US" altLang="zh-CN" i="1" dirty="0">
              <a:ea typeface="ＭＳ Ｐゴシック" pitchFamily="34" charset="-128"/>
              <a:cs typeface="Calibri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E7A52D-3143-4B88-B5BF-7D5D30AAD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47" y="2284228"/>
            <a:ext cx="11379200" cy="68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The </a:t>
            </a:r>
            <a:r>
              <a:rPr lang="en-US" altLang="zh-CN" dirty="0"/>
              <a:t>variance of </a:t>
            </a:r>
            <a:r>
              <a:rPr lang="en-US" altLang="zh-CN" i="1" dirty="0"/>
              <a:t>n</a:t>
            </a:r>
            <a:r>
              <a:rPr lang="en-US" altLang="zh-CN" dirty="0"/>
              <a:t> independent rolls is 35</a:t>
            </a:r>
            <a:r>
              <a:rPr lang="en-US" altLang="zh-CN" i="1" dirty="0"/>
              <a:t>n</a:t>
            </a:r>
            <a:r>
              <a:rPr lang="en-US" altLang="zh-CN" dirty="0"/>
              <a:t>/6 (</a:t>
            </a:r>
            <a:r>
              <a:rPr lang="en-US" altLang="zh-CN" dirty="0">
                <a:solidFill>
                  <a:srgbClr val="FF0000"/>
                </a:solidFill>
              </a:rPr>
              <a:t>why?</a:t>
            </a:r>
            <a:r>
              <a:rPr lang="en-US" altLang="zh-CN" dirty="0"/>
              <a:t>)</a:t>
            </a:r>
            <a:endParaRPr lang="en-US" altLang="zh-CN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D54717B-F14E-403B-9BD9-E44CBC82B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895600"/>
                <a:ext cx="7848600" cy="687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𝑋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+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𝑌</m:t>
                        </m:r>
                      </m:e>
                    </m:d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kern="0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𝑋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+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</m:oMath>
                </a14:m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𝐸</m:t>
                            </m:r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𝑋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+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𝑌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D54717B-F14E-403B-9BD9-E44CBC82B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895600"/>
                <a:ext cx="7848600" cy="687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CC203C2-A2C3-48C8-9A33-2284CC5F6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2895600"/>
                <a:ext cx="5490829" cy="687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kern="0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𝑋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+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</m:oMath>
                </a14:m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𝐸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𝑋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+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𝐸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CC203C2-A2C3-48C8-9A33-2284CC5F6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2895600"/>
                <a:ext cx="5490829" cy="687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35B103B-2B5E-47D9-B43D-0ED8FE19D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3579630"/>
                <a:ext cx="9372600" cy="614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kern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+2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𝑋𝑌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</m:oMath>
                </a14:m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𝐸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𝐸</m:t>
                            </m:r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−2(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𝐸𝑋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)(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𝐸𝑌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</m:oMath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35B103B-2B5E-47D9-B43D-0ED8FE19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579630"/>
                <a:ext cx="9372600" cy="614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0D3D59-18C8-41EE-BF66-ED11067B7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4185686"/>
                <a:ext cx="10744200" cy="614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kern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)+</m:t>
                        </m:r>
                        <m:r>
                          <a:rPr lang="en-US" altLang="zh-CN" b="0" i="1" kern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𝐸</m:t>
                        </m:r>
                        <m:r>
                          <a:rPr lang="en-US" altLang="zh-CN" b="0" i="1" kern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)+2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𝐸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𝑋𝑌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</m:oMath>
                </a14:m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𝐸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𝐸</m:t>
                            </m:r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−2(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𝐸𝑋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)(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𝐸𝑌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</m:oMath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0D3D59-18C8-41EE-BF66-ED11067B7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185686"/>
                <a:ext cx="10744200" cy="6149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C0452112-BA11-4ED0-A515-1ADA3EEF2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4871486"/>
                <a:ext cx="11963400" cy="614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=[</m:t>
                      </m:r>
                      <m:r>
                        <a:rPr lang="en-US" altLang="zh-CN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kern="0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0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kern="0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𝐸</m:t>
                                  </m:r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]</m:t>
                          </m:r>
                          <m:r>
                            <a:rPr lang="en-US" altLang="zh-CN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+[</m:t>
                          </m:r>
                          <m:r>
                            <a:rPr lang="en-US" altLang="zh-CN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𝐸</m:t>
                          </m:r>
                          <m:r>
                            <a:rPr lang="en-US" altLang="zh-CN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𝐸</m:t>
                                  </m:r>
                                  <m:r>
                                    <a:rPr lang="en-US" altLang="zh-CN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]+2</m:t>
                          </m:r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𝐸</m:t>
                          </m:r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𝑋𝑌</m:t>
                          </m:r>
                        </m:e>
                      </m:d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−2(</m:t>
                      </m:r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𝐸𝑋</m:t>
                      </m:r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)(</m:t>
                      </m:r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𝐸𝑌</m:t>
                      </m:r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C0452112-BA11-4ED0-A515-1ADA3EEF2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871486"/>
                <a:ext cx="11963400" cy="6149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BC6F3FB-1445-4E24-8BD1-559BAAFB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5557286"/>
                <a:ext cx="7010400" cy="614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𝑉𝑋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𝑉𝑌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+2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𝑋𝑌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)−2(</m:t>
                      </m:r>
                      <m:r>
                        <a:rPr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𝐸𝑋</m:t>
                      </m:r>
                      <m:r>
                        <a:rPr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)(</m:t>
                      </m:r>
                      <m:r>
                        <a:rPr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𝐸𝑌</m:t>
                      </m:r>
                      <m:r>
                        <a:rPr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BC6F3FB-1445-4E24-8BD1-559BAAFB3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557286"/>
                <a:ext cx="7010400" cy="614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CFC2AA28-D00F-417E-A4CC-A203DACDE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6172200"/>
                <a:ext cx="2819400" cy="614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𝑉𝑋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𝑉𝑌</m:t>
                      </m:r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CFC2AA28-D00F-417E-A4CC-A203DACDE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6172200"/>
                <a:ext cx="2819400" cy="6149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注: 弯曲线形 1">
                <a:extLst>
                  <a:ext uri="{FF2B5EF4-FFF2-40B4-BE49-F238E27FC236}">
                    <a16:creationId xmlns:a16="http://schemas.microsoft.com/office/drawing/2014/main" id="{23E51091-5865-4997-83B8-409CF10EEE93}"/>
                  </a:ext>
                </a:extLst>
              </p:cNvPr>
              <p:cNvSpPr/>
              <p:nvPr/>
            </p:nvSpPr>
            <p:spPr>
              <a:xfrm>
                <a:off x="7467600" y="5557286"/>
                <a:ext cx="4724400" cy="1217429"/>
              </a:xfrm>
              <a:prstGeom prst="borderCallout2">
                <a:avLst>
                  <a:gd name="adj1" fmla="val 19623"/>
                  <a:gd name="adj2" fmla="val 444"/>
                  <a:gd name="adj3" fmla="val 58925"/>
                  <a:gd name="adj4" fmla="val -6765"/>
                  <a:gd name="adj5" fmla="val 47740"/>
                  <a:gd name="adj6" fmla="val -4350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If X and Y are independent, then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𝑋𝑌</m:t>
                          </m:r>
                        </m:e>
                      </m:d>
                      <m:r>
                        <a:rPr lang="en-US" altLang="zh-CN" sz="24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=(</m:t>
                      </m:r>
                      <m:r>
                        <a:rPr lang="en-US" altLang="zh-CN" sz="24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𝐸𝑋</m:t>
                      </m:r>
                      <m:r>
                        <a:rPr lang="en-US" altLang="zh-CN" sz="24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)(</m:t>
                      </m:r>
                      <m:r>
                        <a:rPr lang="en-US" altLang="zh-CN" sz="24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𝐸𝑌</m:t>
                      </m:r>
                      <m:r>
                        <a:rPr lang="en-US" altLang="zh-CN" sz="24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标注: 弯曲线形 1">
                <a:extLst>
                  <a:ext uri="{FF2B5EF4-FFF2-40B4-BE49-F238E27FC236}">
                    <a16:creationId xmlns:a16="http://schemas.microsoft.com/office/drawing/2014/main" id="{23E51091-5865-4997-83B8-409CF10EE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5557286"/>
                <a:ext cx="4724400" cy="1217429"/>
              </a:xfrm>
              <a:prstGeom prst="borderCallout2">
                <a:avLst>
                  <a:gd name="adj1" fmla="val 19623"/>
                  <a:gd name="adj2" fmla="val 444"/>
                  <a:gd name="adj3" fmla="val 58925"/>
                  <a:gd name="adj4" fmla="val -6765"/>
                  <a:gd name="adj5" fmla="val 47740"/>
                  <a:gd name="adj6" fmla="val -43507"/>
                </a:avLst>
              </a:prstGeom>
              <a:blipFill>
                <a:blip r:embed="rId10"/>
                <a:stretch>
                  <a:fillRect r="-1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Chebyshev’s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15D76C87-7310-49E3-89B2-DC52E1E0008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219202"/>
                <a:ext cx="11379200" cy="609598"/>
              </a:xfrm>
            </p:spPr>
            <p:txBody>
              <a:bodyPr/>
              <a:lstStyle/>
              <a:p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If X and Y are independent, then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𝑋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𝑌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𝑉𝑋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𝑉𝑌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 </a:t>
                </a:r>
                <a:endParaRPr lang="en-US" altLang="zh-CN" sz="280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15D76C87-7310-49E3-89B2-DC52E1E00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2"/>
                <a:ext cx="11379200" cy="609598"/>
              </a:xfrm>
              <a:blipFill>
                <a:blip r:embed="rId3"/>
                <a:stretch>
                  <a:fillRect l="-965" t="-9000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190ED158-4014-4436-B922-F2E2873A5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11379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If </a:t>
            </a:r>
            <a:r>
              <a:rPr lang="en-US" altLang="zh-CN" sz="2800" kern="0" dirty="0"/>
              <a:t>we roll a </a:t>
            </a:r>
            <a:r>
              <a:rPr lang="en-US" altLang="zh-CN" sz="2800" kern="0" dirty="0">
                <a:solidFill>
                  <a:srgbClr val="FF0000"/>
                </a:solidFill>
              </a:rPr>
              <a:t>pair</a:t>
            </a:r>
            <a:r>
              <a:rPr lang="en-US" altLang="zh-CN" sz="2800" kern="0" dirty="0"/>
              <a:t> of fair dice </a:t>
            </a:r>
            <a:r>
              <a:rPr lang="en-US" altLang="zh-CN" sz="2800" i="1" kern="0" dirty="0">
                <a:solidFill>
                  <a:srgbClr val="FF0000"/>
                </a:solidFill>
              </a:rPr>
              <a:t>n</a:t>
            </a:r>
            <a:r>
              <a:rPr lang="en-US" altLang="zh-CN" sz="2800" kern="0" dirty="0"/>
              <a:t> times, the total value of the </a:t>
            </a:r>
            <a:r>
              <a:rPr lang="en-US" altLang="zh-CN" sz="2800" i="1" kern="0" dirty="0"/>
              <a:t>n</a:t>
            </a:r>
            <a:r>
              <a:rPr lang="en-US" altLang="zh-CN" sz="2800" kern="0" dirty="0"/>
              <a:t> rolls </a:t>
            </a:r>
            <a:r>
              <a:rPr lang="en-US" altLang="zh-CN" sz="2800" i="1" kern="0" dirty="0">
                <a:solidFill>
                  <a:srgbClr val="FF0000"/>
                </a:solidFill>
              </a:rPr>
              <a:t>Z</a:t>
            </a:r>
            <a:r>
              <a:rPr lang="en-US" altLang="zh-CN" sz="2800" i="1" kern="0" dirty="0"/>
              <a:t>=X+Y</a:t>
            </a:r>
            <a:r>
              <a:rPr lang="en-US" altLang="zh-CN" sz="2800" kern="0" dirty="0"/>
              <a:t> is the sum of two independent random variables, where </a:t>
            </a:r>
            <a:r>
              <a:rPr lang="en-US" altLang="zh-CN" sz="2800" i="1" kern="0" dirty="0">
                <a:solidFill>
                  <a:srgbClr val="FF0000"/>
                </a:solidFill>
              </a:rPr>
              <a:t>X</a:t>
            </a:r>
            <a:r>
              <a:rPr lang="en-US" altLang="zh-CN" sz="2800" kern="0" dirty="0"/>
              <a:t> is the total value of the </a:t>
            </a:r>
            <a:r>
              <a:rPr lang="en-US" altLang="zh-CN" sz="2800" i="1" kern="0" dirty="0"/>
              <a:t>n</a:t>
            </a:r>
            <a:r>
              <a:rPr lang="en-US" altLang="zh-CN" sz="2800" kern="0" dirty="0"/>
              <a:t> rolls of the 1</a:t>
            </a:r>
            <a:r>
              <a:rPr lang="en-US" altLang="zh-CN" sz="2800" kern="0" baseline="30000" dirty="0"/>
              <a:t>st</a:t>
            </a:r>
            <a:r>
              <a:rPr lang="en-US" altLang="zh-CN" sz="2800" kern="0" dirty="0"/>
              <a:t> dice and </a:t>
            </a:r>
            <a:r>
              <a:rPr lang="en-US" altLang="zh-CN" sz="2800" i="1" kern="0" dirty="0">
                <a:solidFill>
                  <a:srgbClr val="FF0000"/>
                </a:solidFill>
              </a:rPr>
              <a:t>Y</a:t>
            </a:r>
            <a:r>
              <a:rPr lang="en-US" altLang="zh-CN" sz="2800" kern="0" dirty="0"/>
              <a:t> is the total value of the </a:t>
            </a:r>
            <a:r>
              <a:rPr lang="en-US" altLang="zh-CN" sz="2800" i="1" kern="0" dirty="0"/>
              <a:t>n</a:t>
            </a:r>
            <a:r>
              <a:rPr lang="en-US" altLang="zh-CN" sz="2800" kern="0" dirty="0"/>
              <a:t> rolls of the 2</a:t>
            </a:r>
            <a:r>
              <a:rPr lang="en-US" altLang="zh-CN" sz="2800" kern="0" baseline="30000" dirty="0"/>
              <a:t>nd</a:t>
            </a:r>
            <a:r>
              <a:rPr lang="en-US" altLang="zh-CN" sz="2800" kern="0" dirty="0"/>
              <a:t>  dice 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B9240C3D-23C5-4B13-8511-A957EE782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3657600"/>
                <a:ext cx="10515600" cy="496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𝑉𝑋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2800" b="0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𝐸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6</m:t>
                        </m:r>
                      </m:den>
                    </m:f>
                    <m:r>
                      <a:rPr lang="zh-CN" altLang="en-US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（</m:t>
                    </m:r>
                    <m:sSup>
                      <m:sSupPr>
                        <m:ctrlPr>
                          <a:rPr lang="en-US" altLang="zh-CN" sz="280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n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n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n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4</m:t>
                        </m:r>
                      </m:e>
                      <m:sup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n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5</m:t>
                        </m:r>
                      </m:e>
                      <m:sup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n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6</m:t>
                        </m:r>
                      </m:e>
                      <m:sup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n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）</m:t>
                    </m:r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B9240C3D-23C5-4B13-8511-A957EE782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657600"/>
                <a:ext cx="10515600" cy="496188"/>
              </a:xfrm>
              <a:prstGeom prst="rect">
                <a:avLst/>
              </a:prstGeom>
              <a:blipFill>
                <a:blip r:embed="rId4"/>
                <a:stretch>
                  <a:fillRect b="-222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9BB84F1-5DDE-4295-B6E4-59514BF03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" y="4157332"/>
                <a:ext cx="8915400" cy="8718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zh-CN" altLang="en-US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（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n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n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+3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n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+4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n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+5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n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+6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n</m:t>
                            </m:r>
                            <m:r>
                              <a:rPr lang="zh-CN" altLang="en-US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）</m:t>
                            </m:r>
                          </m:e>
                        </m:d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35</m:t>
                        </m:r>
                        <m:r>
                          <m:rPr>
                            <m:sty m:val="p"/>
                          </m:r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n</m:t>
                        </m:r>
                      </m:num>
                      <m:den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12</m:t>
                        </m:r>
                      </m:den>
                    </m:f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9BB84F1-5DDE-4295-B6E4-59514BF03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4157332"/>
                <a:ext cx="8915400" cy="8718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17AF616E-63F1-475E-ACFC-8169CD90A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4914012"/>
                <a:ext cx="10515600" cy="496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𝐼𝑛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𝑡h𝑒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𝑠𝑎𝑚𝑒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𝑤𝑎𝑦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, 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𝑉𝑌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35</m:t>
                        </m:r>
                        <m:r>
                          <m:rPr>
                            <m:sty m:val="p"/>
                          </m:r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n</m:t>
                        </m:r>
                      </m:num>
                      <m:den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12</m:t>
                        </m:r>
                      </m:den>
                    </m:f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17AF616E-63F1-475E-ACFC-8169CD90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914012"/>
                <a:ext cx="10515600" cy="496188"/>
              </a:xfrm>
              <a:prstGeom prst="rect">
                <a:avLst/>
              </a:prstGeom>
              <a:blipFill>
                <a:blip r:embed="rId6"/>
                <a:stretch>
                  <a:fillRect b="-219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2480EED1-78B8-46C1-9E11-9DF4A618C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5752212"/>
                <a:ext cx="5638800" cy="80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𝑉𝑍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</m:t>
                    </m:r>
                    <m:d>
                      <m:dPr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𝑋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+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𝑌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𝑉𝑋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𝑉𝑌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35</m:t>
                        </m:r>
                        <m:r>
                          <m:rPr>
                            <m:sty m:val="p"/>
                          </m:r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n</m:t>
                        </m:r>
                      </m:num>
                      <m:den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2480EED1-78B8-46C1-9E11-9DF4A618C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752212"/>
                <a:ext cx="5638800" cy="8009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7E94B49C-66C2-4334-A239-B4E5F890D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5867400"/>
                <a:ext cx="5638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𝐸𝑍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𝐸𝑋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𝐸𝑌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=7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7E94B49C-66C2-4334-A239-B4E5F890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867400"/>
                <a:ext cx="5638800" cy="609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Chebyshev’s Inequality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B2191B47-CCFC-416B-BBEA-109B8283A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2"/>
            <a:ext cx="113792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ＭＳ Ｐゴシック" pitchFamily="34" charset="-128"/>
                <a:cs typeface="Calibri" pitchFamily="34" charset="0"/>
              </a:rPr>
              <a:t>Example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: if </a:t>
            </a:r>
            <a:r>
              <a:rPr lang="en-US" altLang="zh-CN" dirty="0"/>
              <a:t>we roll a </a:t>
            </a:r>
            <a:r>
              <a:rPr lang="en-US" altLang="zh-CN" dirty="0">
                <a:solidFill>
                  <a:srgbClr val="FF0000"/>
                </a:solidFill>
              </a:rPr>
              <a:t>pair</a:t>
            </a:r>
            <a:r>
              <a:rPr lang="en-US" altLang="zh-CN" dirty="0"/>
              <a:t> of fair dice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times, the total value </a:t>
            </a:r>
            <a:r>
              <a:rPr lang="en-US" altLang="zh-CN" i="1" dirty="0">
                <a:solidFill>
                  <a:srgbClr val="FF0000"/>
                </a:solidFill>
              </a:rPr>
              <a:t>Z</a:t>
            </a:r>
            <a:r>
              <a:rPr lang="en-US" altLang="zh-CN" dirty="0"/>
              <a:t> of the </a:t>
            </a:r>
            <a:r>
              <a:rPr lang="en-US" altLang="zh-CN" i="1" dirty="0"/>
              <a:t>n</a:t>
            </a:r>
            <a:r>
              <a:rPr lang="en-US" altLang="zh-CN" dirty="0"/>
              <a:t> rolls will almost always be near 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, for large </a:t>
            </a:r>
            <a:r>
              <a:rPr lang="en-US" altLang="zh-CN" i="1" dirty="0"/>
              <a:t>n</a:t>
            </a:r>
            <a:endParaRPr lang="en-US" altLang="zh-CN" i="1" dirty="0">
              <a:ea typeface="ＭＳ Ｐゴシック" pitchFamily="34" charset="-128"/>
              <a:cs typeface="Calibri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194FDDA7-0337-483D-8224-F498489BE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2461350"/>
                <a:ext cx="22860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𝜇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𝐸𝑍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=7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194FDDA7-0337-483D-8224-F498489BE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461350"/>
                <a:ext cx="22860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7AD0C7A8-FD64-4EB2-935B-9458937613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4300" y="2362202"/>
                <a:ext cx="1752600" cy="80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𝑉𝑍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35</m:t>
                        </m:r>
                        <m:r>
                          <m:rPr>
                            <m:sty m:val="p"/>
                          </m:r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n</m:t>
                        </m:r>
                      </m:num>
                      <m:den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7AD0C7A8-FD64-4EB2-935B-94589376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4300" y="2362202"/>
                <a:ext cx="1752600" cy="800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8A9862D-51B6-446F-8933-FC208F294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8893" y="2935225"/>
                <a:ext cx="3923414" cy="80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σ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𝑉𝑍</m:t>
                        </m:r>
                      </m:e>
                    </m:rad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35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6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8A9862D-51B6-446F-8933-FC208F294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893" y="2935225"/>
                <a:ext cx="3923414" cy="800988"/>
              </a:xfrm>
              <a:prstGeom prst="rect">
                <a:avLst/>
              </a:prstGeom>
              <a:blipFill>
                <a:blip r:embed="rId5"/>
                <a:stretch>
                  <a:fillRect b="-68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A5722AAF-5F9A-41EC-9A00-B1CED4FEF9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3886200"/>
                <a:ext cx="113792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b="0" kern="0" dirty="0">
                    <a:ea typeface="ＭＳ Ｐゴシック" pitchFamily="34" charset="-128"/>
                    <a:cs typeface="Calibri" pitchFamily="34" charset="0"/>
                  </a:rPr>
                  <a:t>According to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Pr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⁡(|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𝑥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  <m:r>
                      <a:rPr lang="en-US" altLang="zh-CN" sz="2800" i="1" kern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𝜇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|≥</m:t>
                    </m:r>
                    <m:r>
                      <a:rPr lang="en-US" altLang="zh-CN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𝑐</m:t>
                    </m:r>
                    <m:r>
                      <m:rPr>
                        <m:sty m:val="p"/>
                      </m:rPr>
                      <a:rPr lang="el-GR" altLang="zh-CN" sz="28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σ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≤1/</m:t>
                    </m:r>
                    <m:sSup>
                      <m:sSupPr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, if we let </a:t>
                </a:r>
                <a:r>
                  <a:rPr lang="en-US" altLang="zh-CN" sz="2800" i="1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c</a:t>
                </a:r>
                <a:r>
                  <a:rPr lang="en-US" altLang="zh-CN" sz="2800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=10, </a:t>
                </a: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then </a:t>
                </a:r>
                <a:r>
                  <a:rPr lang="en-US" altLang="zh-CN" sz="2800" dirty="0"/>
                  <a:t>the final sum will lie between</a:t>
                </a: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A5722AAF-5F9A-41EC-9A00-B1CED4FEF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886200"/>
                <a:ext cx="11379200" cy="990600"/>
              </a:xfrm>
              <a:prstGeom prst="rect">
                <a:avLst/>
              </a:prstGeom>
              <a:blipFill>
                <a:blip r:embed="rId6"/>
                <a:stretch>
                  <a:fillRect l="-965" t="-10494" b="-43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35EBB90D-1AE2-4F15-96C1-F4A0C7EEC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8400" y="4732664"/>
                <a:ext cx="3048000" cy="953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800" b="0" kern="0" dirty="0">
                    <a:solidFill>
                      <a:srgbClr val="3333FF"/>
                    </a:solidFill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kern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7</m:t>
                    </m:r>
                    <m:r>
                      <a:rPr lang="en-US" altLang="zh-CN" sz="2800" b="0" i="1" kern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  <m:r>
                      <a:rPr lang="en-US" altLang="zh-CN" sz="28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altLang="zh-CN" sz="280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35</m:t>
                            </m:r>
                            <m: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6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35EBB90D-1AE2-4F15-96C1-F4A0C7EEC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4732664"/>
                <a:ext cx="3048000" cy="9533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30145976-FBB4-4E8D-BEFE-58AA8311A5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4725574"/>
                <a:ext cx="4038600" cy="877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800" b="0" kern="0" dirty="0">
                    <a:ea typeface="ＭＳ Ｐゴシック" pitchFamily="34" charset="-128"/>
                    <a:cs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a:rPr lang="en-US" altLang="zh-CN" sz="2800" b="0" i="1" kern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7</m:t>
                    </m:r>
                    <m:r>
                      <a:rPr lang="en-US" altLang="zh-CN" sz="2800" b="0" i="1" kern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r>
                      <a:rPr lang="en-US" altLang="zh-CN" sz="28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altLang="zh-CN" sz="280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35</m:t>
                            </m:r>
                            <m: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6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30145976-FBB4-4E8D-BEFE-58AA8311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4725574"/>
                <a:ext cx="4038600" cy="877188"/>
              </a:xfrm>
              <a:prstGeom prst="rect">
                <a:avLst/>
              </a:prstGeom>
              <a:blipFill>
                <a:blip r:embed="rId8"/>
                <a:stretch>
                  <a:fillRect l="-1208" b="-13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35DC0259-ADC8-49C6-8BAE-F7D569B67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5931778"/>
                <a:ext cx="10820400" cy="545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with a probability of at least </a:t>
                </a:r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1−</m:t>
                    </m:r>
                    <m:f>
                      <m:fPr>
                        <m:ctrlPr>
                          <a:rPr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=99%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35DC0259-ADC8-49C6-8BAE-F7D569B67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931778"/>
                <a:ext cx="10820400" cy="545222"/>
              </a:xfrm>
              <a:prstGeom prst="rect">
                <a:avLst/>
              </a:prstGeom>
              <a:blipFill>
                <a:blip r:embed="rId9"/>
                <a:stretch>
                  <a:fillRect l="-1183" t="-2222" b="-344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Football Victory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376420A-9C9B-4784-9D2A-A30E36B2132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219202"/>
                <a:ext cx="11379200" cy="3886198"/>
              </a:xfrm>
            </p:spPr>
            <p:txBody>
              <a:bodyPr/>
              <a:lstStyle/>
              <a:p>
                <a:r>
                  <a:rPr lang="en-US" altLang="zh-CN" sz="2800" dirty="0"/>
                  <a:t>A group of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2800" dirty="0"/>
                  <a:t> fans of the winning football team throw their hats high into the air. </a:t>
                </a:r>
              </a:p>
              <a:p>
                <a:r>
                  <a:rPr lang="en-US" altLang="zh-CN" sz="2800" dirty="0"/>
                  <a:t>The hats come back randomly, one hat to each of the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2800" dirty="0"/>
                  <a:t> fans. That is, the result is a random permutation of hats.</a:t>
                </a:r>
              </a:p>
              <a:p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We can consider the probability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z-Cyrl-AZ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az-Cyrl-AZ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П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 </a:t>
                </a:r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of all </a:t>
                </a:r>
                <a:r>
                  <a:rPr lang="en-US" altLang="zh-CN" sz="28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!</a:t>
                </a:r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 permutations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𝜋</m:t>
                    </m:r>
                  </m:oMath>
                </a14:m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 of {1,2,…, </a:t>
                </a:r>
                <a:r>
                  <a:rPr lang="en-US" altLang="zh-CN" sz="2800" i="1" dirty="0"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}</a:t>
                </a:r>
              </a:p>
              <a:p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𝜋</m:t>
                    </m:r>
                    <m:r>
                      <a:rPr lang="zh-CN" altLang="en-US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∈</m:t>
                    </m:r>
                  </m:oMath>
                </a14:m>
                <a:r>
                  <a:rPr lang="az-Cyrl-AZ" altLang="zh-CN" sz="2800" dirty="0">
                    <a:solidFill>
                      <a:schemeClr val="accent2"/>
                    </a:solidFill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z-Cyrl-AZ" altLang="zh-CN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az-Cyrl-AZ" altLang="zh-CN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П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accent2"/>
                    </a:solidFill>
                    <a:ea typeface="ＭＳ Ｐゴシック" pitchFamily="34" charset="-128"/>
                    <a:cs typeface="Calibri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Pr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𝜋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=1/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!</m:t>
                    </m:r>
                  </m:oMath>
                </a14:m>
                <a:endParaRPr lang="en-US" altLang="zh-CN" sz="2800" dirty="0">
                  <a:ea typeface="ＭＳ Ｐゴシック" pitchFamily="34" charset="-128"/>
                  <a:cs typeface="Calibri" pitchFamily="34" charset="0"/>
                </a:endParaRPr>
              </a:p>
              <a:p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We define the following random variables</a:t>
                </a: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376420A-9C9B-4784-9D2A-A30E36B21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2"/>
                <a:ext cx="11379200" cy="3886198"/>
              </a:xfrm>
              <a:blipFill>
                <a:blip r:embed="rId3"/>
                <a:stretch>
                  <a:fillRect l="-965" t="-14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2FBD80AE-58C0-48DB-8A39-6003C5EF90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5334000"/>
                <a:ext cx="6477000" cy="857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 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𝑝𝑜𝑠𝑖𝑡𝑖𝑜𝑛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𝑜𝑓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𝑖𝑠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"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𝑓𝑖𝑥𝑒𝑑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𝑝𝑜𝑖𝑛𝑡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"</m:t>
                              </m:r>
                            </m:e>
                            <m:e>
                              <m:r>
                                <a:rPr lang="en-US" altLang="zh-CN" sz="2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0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 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𝑜𝑡h𝑒𝑟𝑤𝑖𝑠𝑒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2FBD80AE-58C0-48DB-8A39-6003C5EF9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334000"/>
                <a:ext cx="6477000" cy="857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2BF65493-F2CC-40F1-9B62-BF10DB8C9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0" y="5400450"/>
                <a:ext cx="5334000" cy="476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𝑛𝑢𝑚𝑏𝑒𝑟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𝑜𝑓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𝑓𝑖𝑥𝑒𝑑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𝑝𝑜𝑖𝑛𝑡𝑠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𝑜𝑓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𝜋</m:t>
                      </m:r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2BF65493-F2CC-40F1-9B62-BF10DB8C9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400450"/>
                <a:ext cx="5334000" cy="476696"/>
              </a:xfrm>
              <a:prstGeom prst="rect">
                <a:avLst/>
              </a:prstGeom>
              <a:blipFill>
                <a:blip r:embed="rId5"/>
                <a:stretch>
                  <a:fillRect l="-229" b="-64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2FEB399C-7057-4E42-90FA-573A0634B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6200" y="5766389"/>
                <a:ext cx="4648200" cy="476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US" altLang="zh-CN" sz="24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,1</m:t>
                        </m:r>
                      </m:sub>
                    </m:sSub>
                    <m:d>
                      <m:d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𝜋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,2</m:t>
                        </m:r>
                      </m:sub>
                    </m:sSub>
                    <m:d>
                      <m:d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𝜋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+…+</m:t>
                    </m:r>
                    <m:sSub>
                      <m:sSub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𝜋</m:t>
                        </m:r>
                      </m:e>
                    </m:d>
                  </m:oMath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2FEB399C-7057-4E42-90FA-573A0634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5766389"/>
                <a:ext cx="4648200" cy="47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>
            <a:extLst>
              <a:ext uri="{FF2B5EF4-FFF2-40B4-BE49-F238E27FC236}">
                <a16:creationId xmlns:a16="http://schemas.microsoft.com/office/drawing/2014/main" id="{11362845-6AAC-4F8E-BF15-CD02C15D4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8903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Football Victory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4C27768C-D2B2-4CF2-A8FC-42E083F67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219200"/>
                <a:ext cx="76962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𝜋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,1</m:t>
                        </m:r>
                      </m:sub>
                    </m:sSub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𝜋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,2</m:t>
                        </m:r>
                      </m:sub>
                    </m:sSub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𝜋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𝜋</m:t>
                        </m:r>
                      </m:e>
                    </m:d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4C27768C-D2B2-4CF2-A8FC-42E083F67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19200"/>
                <a:ext cx="7696200" cy="533400"/>
              </a:xfrm>
              <a:prstGeom prst="rect">
                <a:avLst/>
              </a:prstGeom>
              <a:blipFill>
                <a:blip r:embed="rId3"/>
                <a:stretch>
                  <a:fillRect l="-1346" t="-17045" b="-227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DCC542-75A4-494C-8612-44C5F1BDD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828800"/>
                <a:ext cx="84582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𝐸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,2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𝐸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DCC542-75A4-494C-8612-44C5F1BD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28800"/>
                <a:ext cx="8458200" cy="533400"/>
              </a:xfrm>
              <a:prstGeom prst="rect">
                <a:avLst/>
              </a:prstGeom>
              <a:blipFill>
                <a:blip r:embed="rId4"/>
                <a:stretch>
                  <a:fillRect l="-1225" t="-17045" b="-227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41C3C7CC-5A08-4061-AC87-52A916CB4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2514600"/>
                <a:ext cx="84582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, its expected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𝐸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1/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because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41C3C7CC-5A08-4061-AC87-52A916CB4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14600"/>
                <a:ext cx="8458200" cy="533400"/>
              </a:xfrm>
              <a:prstGeom prst="rect">
                <a:avLst/>
              </a:prstGeom>
              <a:blipFill>
                <a:blip r:embed="rId5"/>
                <a:stretch>
                  <a:fillRect l="-1225" t="-18391" r="-720" b="-229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E05385-2315-4534-9C61-995405485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048000"/>
                <a:ext cx="990600" cy="496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E05385-2315-4534-9C61-99540548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048000"/>
                <a:ext cx="990600" cy="496188"/>
              </a:xfrm>
              <a:prstGeom prst="rect">
                <a:avLst/>
              </a:prstGeom>
              <a:blipFill>
                <a:blip r:embed="rId6"/>
                <a:stretch>
                  <a:fillRect l="-3086" b="-24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F6EEADA-686F-4F0D-AA81-D4EF63DCE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0" y="3032051"/>
                <a:ext cx="6019800" cy="496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1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+0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F6EEADA-686F-4F0D-AA81-D4EF63DCE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032051"/>
                <a:ext cx="6019800" cy="496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2DD56E2B-BE3A-4439-B827-A7D292D09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5200" y="3032051"/>
                <a:ext cx="2667000" cy="496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2DD56E2B-BE3A-4439-B827-A7D292D0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3032051"/>
                <a:ext cx="2667000" cy="4961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5CCF5727-B5A5-4DF2-A3EA-E311FFD28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3602662"/>
                <a:ext cx="2667000" cy="89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5CCF5727-B5A5-4DF2-A3EA-E311FFD2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602662"/>
                <a:ext cx="2667000" cy="8931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B6DC6600-57E6-4A88-8CD5-00FB471C8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602662"/>
                <a:ext cx="2667000" cy="89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B6DC6600-57E6-4A88-8CD5-00FB471C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602662"/>
                <a:ext cx="2667000" cy="893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1766C6F2-7976-4A3C-9CA6-4E4D97A240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4495800"/>
                <a:ext cx="84582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𝐸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×</m:t>
                    </m:r>
                    <m:f>
                      <m:f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=1</m:t>
                    </m:r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1766C6F2-7976-4A3C-9CA6-4E4D97A24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495800"/>
                <a:ext cx="8458200" cy="533400"/>
              </a:xfrm>
              <a:prstGeom prst="rect">
                <a:avLst/>
              </a:prstGeom>
              <a:blipFill>
                <a:blip r:embed="rId11"/>
                <a:stretch>
                  <a:fillRect l="-1225" t="-3448" b="-379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>
            <a:extLst>
              <a:ext uri="{FF2B5EF4-FFF2-40B4-BE49-F238E27FC236}">
                <a16:creationId xmlns:a16="http://schemas.microsoft.com/office/drawing/2014/main" id="{364880A3-F1D3-4831-835C-DE9779A5E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44" y="5310960"/>
            <a:ext cx="11353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On the average, one hat will be in its correct place. 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FF0000"/>
                </a:solidFill>
              </a:rPr>
              <a:t>“A random permutation has one fixed point, on the average."</a:t>
            </a:r>
            <a:endParaRPr lang="en-US" altLang="zh-CN" sz="2800" i="1" kern="0" dirty="0">
              <a:solidFill>
                <a:srgbClr val="FF0000"/>
              </a:solidFill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6" grpId="0"/>
      <p:bldP spid="7" grpId="0"/>
      <p:bldP spid="9" grpId="0"/>
      <p:bldP spid="10" grpId="0"/>
      <p:bldP spid="11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Football Victory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D5329502-EB76-44B5-93FB-2684E296C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1066800"/>
                <a:ext cx="76962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To calculate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, we have </a:t>
                </a: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D5329502-EB76-44B5-93FB-2684E296C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066800"/>
                <a:ext cx="7696200" cy="533400"/>
              </a:xfrm>
              <a:prstGeom prst="rect">
                <a:avLst/>
              </a:prstGeom>
              <a:blipFill>
                <a:blip r:embed="rId3"/>
                <a:stretch>
                  <a:fillRect l="-1346" t="-18182" b="-215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3555E73D-5B8F-455B-B7E9-1335F2FAE6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075" y="1617036"/>
                <a:ext cx="4144926" cy="1507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kern="0" dirty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kern="0" dirty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kern="0" dirty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800" i="1" kern="0" dirty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i="1" kern="0" dirty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3555E73D-5B8F-455B-B7E9-1335F2F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075" y="1617036"/>
                <a:ext cx="4144926" cy="1507164"/>
              </a:xfrm>
              <a:prstGeom prst="rect">
                <a:avLst/>
              </a:prstGeom>
              <a:blipFill>
                <a:blip r:embed="rId4"/>
                <a:stretch>
                  <a:fillRect t="-1210" b="-4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0D344981-0D62-4DDC-8DE3-76F77D15E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400" y="1736650"/>
                <a:ext cx="3810000" cy="1235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0D344981-0D62-4DDC-8DE3-76F77D15E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1736650"/>
                <a:ext cx="3810000" cy="1235150"/>
              </a:xfrm>
              <a:prstGeom prst="rect">
                <a:avLst/>
              </a:prstGeom>
              <a:blipFill>
                <a:blip r:embed="rId5"/>
                <a:stretch>
                  <a:fillRect b="-64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C62745B6-4DFA-482C-9010-627B71075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6200" y="1766775"/>
                <a:ext cx="3810000" cy="1235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𝐸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C62745B6-4DFA-482C-9010-627B71075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1766775"/>
                <a:ext cx="3810000" cy="12351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C5ED0028-4D91-4B85-B151-06A955A8E0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474" y="3141036"/>
                <a:ext cx="9478925" cy="1235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&lt;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C5ED0028-4D91-4B85-B151-06A955A8E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474" y="3141036"/>
                <a:ext cx="9478925" cy="1235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32243072-4774-4FA3-9A2F-651AAD450B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4419600"/>
                <a:ext cx="109728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=1 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𝑜𝑟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0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,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SupPr>
                      <m:e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SupPr>
                      <m:e>
                        <m:r>
                          <a:rPr lang="en-US" altLang="zh-CN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𝐸</m:t>
                        </m:r>
                        <m:r>
                          <a:rPr lang="en-US" altLang="zh-CN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  <m:r>
                      <a:rPr lang="en-US" altLang="zh-CN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𝐸</m:t>
                        </m:r>
                        <m:r>
                          <a:rPr lang="en-US" altLang="zh-CN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)=1/</m:t>
                    </m:r>
                    <m:r>
                      <a:rPr lang="en-US" altLang="zh-CN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32243072-4774-4FA3-9A2F-651AAD45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419600"/>
                <a:ext cx="10972800" cy="533400"/>
              </a:xfrm>
              <a:prstGeom prst="rect">
                <a:avLst/>
              </a:prstGeom>
              <a:blipFill>
                <a:blip r:embed="rId8"/>
                <a:stretch>
                  <a:fillRect l="-944" t="-12500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1BEFFDC5-2682-4588-9A57-8F349EE72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4933507"/>
                <a:ext cx="9478925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𝐸</m:t>
                        </m:r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,</m:t>
                        </m:r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Pr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𝜋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has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both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𝑗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and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𝑘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as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fixed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points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1BEFFDC5-2682-4588-9A57-8F349EE72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933507"/>
                <a:ext cx="9478925" cy="533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952F8935-E8A6-45D4-BFAD-4759DDA6E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400" y="4953000"/>
                <a:ext cx="2438400" cy="396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!/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𝑛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!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952F8935-E8A6-45D4-BFAD-4759DDA6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3400" y="4953000"/>
                <a:ext cx="2438400" cy="396951"/>
              </a:xfrm>
              <a:prstGeom prst="rect">
                <a:avLst/>
              </a:prstGeom>
              <a:blipFill>
                <a:blip r:embed="rId10"/>
                <a:stretch>
                  <a:fillRect b="-446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642690F4-4829-4FC6-AD55-3A5254D7C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7000" y="4724399"/>
                <a:ext cx="1905000" cy="854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642690F4-4829-4FC6-AD55-3A5254D7C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87000" y="4724399"/>
                <a:ext cx="1905000" cy="8541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667E4435-2EB1-4441-8E6A-6040F10AB8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5410200"/>
                <a:ext cx="76962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800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∙</m:t>
                    </m:r>
                    <m:f>
                      <m:f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+</m:t>
                    </m:r>
                    <m:d>
                      <m:d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itchFamily="34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itchFamily="34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=2</m:t>
                    </m:r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667E4435-2EB1-4441-8E6A-6040F10A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410200"/>
                <a:ext cx="7696200" cy="762000"/>
              </a:xfrm>
              <a:prstGeom prst="rect">
                <a:avLst/>
              </a:prstGeom>
              <a:blipFill>
                <a:blip r:embed="rId12"/>
                <a:stretch>
                  <a:fillRect l="-1346" t="-16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C780447E-6EB9-4376-B57E-C5B70CCB8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6172200"/>
                <a:ext cx="8763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altLang="zh-CN" sz="28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800" b="0" i="1" kern="0" dirty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=2−1=1</m:t>
                    </m:r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C780447E-6EB9-4376-B57E-C5B70CCB8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6172200"/>
                <a:ext cx="8763000" cy="533400"/>
              </a:xfrm>
              <a:prstGeom prst="rect">
                <a:avLst/>
              </a:prstGeom>
              <a:blipFill>
                <a:blip r:embed="rId13"/>
                <a:stretch>
                  <a:fillRect l="-1182" t="-19540" b="-218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E89689F-95B0-4E48-9B84-6B494E70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872C73C-86F3-4E43-BE58-0937A31D7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8.1 Definitions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8.2 Mean and Variance  </a:t>
            </a:r>
            <a:endParaRPr lang="en-US" altLang="zh-CN" sz="2000" dirty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ea typeface="ＭＳ Ｐゴシック" pitchFamily="34" charset="-128"/>
              </a:rPr>
              <a:t>8.3 Probability Generating Functions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8.4  Flipping Coins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8.5 Hashing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062A6D-C95B-48CB-9D2D-11971365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093CB9-16B7-424C-AB43-66B10E1C8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ea typeface="ＭＳ Ｐゴシック" pitchFamily="34" charset="-128"/>
              </a:rPr>
              <a:t>8.1 Definitions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8.2 Mean and Variance  </a:t>
            </a:r>
            <a:endParaRPr lang="en-US" altLang="zh-CN" sz="2000" dirty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8.3 Probability Generating Functions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8.4  Flipping Coins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8.5 Hashing </a:t>
            </a:r>
          </a:p>
        </p:txBody>
      </p:sp>
    </p:spTree>
    <p:extLst>
      <p:ext uri="{BB962C8B-B14F-4D97-AF65-F5344CB8AC3E}">
        <p14:creationId xmlns:p14="http://schemas.microsoft.com/office/powerpoint/2010/main" val="409622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16A3001-D7D9-44A0-8AEF-D24135E1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Probability Generating Function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F2FBC1-7D2D-41D8-8070-FD2787FF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10591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X</a:t>
            </a:r>
            <a:r>
              <a:rPr lang="en-US" altLang="zh-CN" sz="2800" dirty="0"/>
              <a:t> is a random variable that takes only </a:t>
            </a:r>
            <a:r>
              <a:rPr lang="en-US" altLang="zh-CN" sz="2800" dirty="0">
                <a:solidFill>
                  <a:srgbClr val="7030A0"/>
                </a:solidFill>
              </a:rPr>
              <a:t>nonnegative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integer</a:t>
            </a:r>
            <a:r>
              <a:rPr lang="en-US" altLang="zh-CN" sz="2800" dirty="0"/>
              <a:t> values, then the </a:t>
            </a:r>
            <a:r>
              <a:rPr lang="en-US" altLang="zh-CN" sz="2800" i="1" dirty="0"/>
              <a:t>probability generating function </a:t>
            </a:r>
            <a:r>
              <a:rPr lang="en-US" altLang="zh-CN" sz="2800" dirty="0"/>
              <a:t>or </a:t>
            </a:r>
            <a:r>
              <a:rPr lang="en-US" altLang="zh-CN" sz="2800" dirty="0" err="1"/>
              <a:t>pgf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X</a:t>
            </a:r>
            <a:r>
              <a:rPr lang="en-US" altLang="zh-CN" sz="2800" dirty="0"/>
              <a:t> is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DAC81C9-9BE9-4E6A-B7C9-50AC9F51A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1" y="1921836"/>
                <a:ext cx="4114799" cy="1126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⁡(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DAC81C9-9BE9-4E6A-B7C9-50AC9F51A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1921836"/>
                <a:ext cx="4114799" cy="1126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A6826838-26E5-4AD2-89C9-E6C6E165D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9600" y="2133600"/>
                <a:ext cx="1447799" cy="516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E</m:t>
                      </m:r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p>
                      </m:sSup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A6826838-26E5-4AD2-89C9-E6C6E165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2133600"/>
                <a:ext cx="1447799" cy="516564"/>
              </a:xfrm>
              <a:prstGeom prst="rect">
                <a:avLst/>
              </a:prstGeom>
              <a:blipFill>
                <a:blip r:embed="rId3"/>
                <a:stretch>
                  <a:fillRect r="-5063" b="-12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4C65273-4D1D-4DD1-9E4E-3D770A84D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0823" y="1905000"/>
                <a:ext cx="3290777" cy="995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𝟂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𝞨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𝟂</m:t>
                          </m:r>
                          <m:r>
                            <a:rPr lang="en-US" altLang="zh-CN" sz="28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𝟂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4C65273-4D1D-4DD1-9E4E-3D770A84D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0823" y="1905000"/>
                <a:ext cx="3290777" cy="995363"/>
              </a:xfrm>
              <a:prstGeom prst="rect">
                <a:avLst/>
              </a:prstGeom>
              <a:blipFill>
                <a:blip r:embed="rId4"/>
                <a:stretch>
                  <a:fillRect b="-6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AEF1C275-8DB6-4C0D-9F32-22AE323589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3733800"/>
                <a:ext cx="10591800" cy="563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The coefficients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2800" dirty="0"/>
                  <a:t> are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nonnegative</a:t>
                </a:r>
                <a:r>
                  <a:rPr lang="en-US" altLang="zh-CN" sz="2800" dirty="0"/>
                  <a:t>, and they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sum to 1</a:t>
                </a:r>
                <a:endParaRPr lang="en-US" altLang="zh-CN" sz="2800" kern="0" dirty="0">
                  <a:solidFill>
                    <a:srgbClr val="FF0000"/>
                  </a:solidFill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AEF1C275-8DB6-4C0D-9F32-22AE3235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733800"/>
                <a:ext cx="10591800" cy="563563"/>
              </a:xfrm>
              <a:prstGeom prst="rect">
                <a:avLst/>
              </a:prstGeom>
              <a:blipFill>
                <a:blip r:embed="rId5"/>
                <a:stretch>
                  <a:fillRect l="-978" t="-18478" b="-152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8E16C56D-4365-4025-87DE-6D42CE13A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4343400"/>
                <a:ext cx="5105400" cy="1126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z</m:t>
                          </m:r>
                          <m: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⁡(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8E16C56D-4365-4025-87DE-6D42CE13A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343400"/>
                <a:ext cx="5105400" cy="1126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92159B5E-0140-43E3-A9D8-6F30762FB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1099" y="4360236"/>
                <a:ext cx="2667000" cy="1126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⁡(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92159B5E-0140-43E3-A9D8-6F30762FB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1099" y="4360236"/>
                <a:ext cx="2667000" cy="1126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A6C709E-0CB2-4577-A0EF-D2860AFF8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0400" y="4572000"/>
                <a:ext cx="16383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1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A6C709E-0CB2-4577-A0EF-D2860AFF8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4572000"/>
                <a:ext cx="1638301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248396AF-E8A5-4D41-9828-939AC215C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17837"/>
            <a:ext cx="1203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This power series in </a:t>
            </a:r>
            <a:r>
              <a:rPr lang="en-US" altLang="zh-CN" sz="2800" i="1" dirty="0">
                <a:solidFill>
                  <a:srgbClr val="FF0000"/>
                </a:solidFill>
              </a:rPr>
              <a:t>z</a:t>
            </a:r>
            <a:r>
              <a:rPr lang="en-US" altLang="zh-CN" sz="2800" dirty="0"/>
              <a:t> contains all the information about the random variable 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/>
              <a:t>.</a:t>
            </a:r>
            <a:endParaRPr lang="en-US" altLang="zh-CN" sz="2800" kern="0" dirty="0">
              <a:solidFill>
                <a:srgbClr val="FF0000"/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7761197-7B90-41F7-A126-4DA4A9D72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1203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u="sng" dirty="0"/>
              <a:t>Conversely, any power series </a:t>
            </a:r>
            <a:r>
              <a:rPr lang="en-US" altLang="zh-CN" sz="2800" i="1" u="sng" dirty="0"/>
              <a:t>G</a:t>
            </a:r>
            <a:r>
              <a:rPr lang="en-US" altLang="zh-CN" sz="2800" u="sng" dirty="0"/>
              <a:t>(</a:t>
            </a:r>
            <a:r>
              <a:rPr lang="en-US" altLang="zh-CN" sz="2800" i="1" u="sng" dirty="0"/>
              <a:t>z</a:t>
            </a:r>
            <a:r>
              <a:rPr lang="en-US" altLang="zh-CN" sz="2800" u="sng" dirty="0"/>
              <a:t>) with </a:t>
            </a:r>
            <a:r>
              <a:rPr lang="en-US" altLang="zh-CN" sz="2800" u="sng" dirty="0">
                <a:solidFill>
                  <a:srgbClr val="FF0000"/>
                </a:solidFill>
              </a:rPr>
              <a:t>nonnegative coefficients </a:t>
            </a:r>
            <a:r>
              <a:rPr lang="en-US" altLang="zh-CN" sz="2800" u="sng" dirty="0"/>
              <a:t>and with </a:t>
            </a:r>
            <a:r>
              <a:rPr lang="en-US" altLang="zh-CN" sz="2800" i="1" u="sng" dirty="0">
                <a:solidFill>
                  <a:srgbClr val="FF0000"/>
                </a:solidFill>
              </a:rPr>
              <a:t>G</a:t>
            </a:r>
            <a:r>
              <a:rPr lang="en-US" altLang="zh-CN" sz="2800" u="sng" dirty="0">
                <a:solidFill>
                  <a:srgbClr val="FF0000"/>
                </a:solidFill>
              </a:rPr>
              <a:t>(1) = 1</a:t>
            </a:r>
            <a:r>
              <a:rPr lang="en-US" altLang="zh-CN" sz="2800" u="sng" dirty="0"/>
              <a:t> is the </a:t>
            </a:r>
            <a:r>
              <a:rPr lang="en-US" altLang="zh-CN" sz="2800" u="sng" dirty="0" err="1"/>
              <a:t>pgf</a:t>
            </a:r>
            <a:r>
              <a:rPr lang="en-US" altLang="zh-CN" sz="2800" u="sng" dirty="0"/>
              <a:t> of some random variable.</a:t>
            </a:r>
            <a:endParaRPr lang="en-US" altLang="zh-CN" sz="2800" u="sng" kern="0" dirty="0">
              <a:solidFill>
                <a:srgbClr val="FF0000"/>
              </a:solidFill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The Application of Probability Generating Function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A1EF38-D27D-4570-B3BF-D9630A8C1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1"/>
            <a:ext cx="1150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To </a:t>
            </a:r>
            <a:r>
              <a:rPr lang="en-US" altLang="zh-CN" sz="2800" dirty="0"/>
              <a:t>simplify the computation of means and variances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F02F2896-D8C0-4EFB-8A3F-2D5ACB33E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28600" y="1600200"/>
                <a:ext cx="5105400" cy="1126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𝐸𝑋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F02F2896-D8C0-4EFB-8A3F-2D5ACB33E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28600" y="1600200"/>
                <a:ext cx="5105400" cy="1126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A617702D-3297-4524-A911-8D488B73B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1600200"/>
                <a:ext cx="5105400" cy="1126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A617702D-3297-4524-A911-8D488B73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1600200"/>
                <a:ext cx="5105400" cy="1126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1FE7CA97-AB64-48A8-8D26-9033F7AA3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4800" y="1806650"/>
                <a:ext cx="1454888" cy="364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(1)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1FE7CA97-AB64-48A8-8D26-9033F7AA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806650"/>
                <a:ext cx="1454888" cy="364164"/>
              </a:xfrm>
              <a:prstGeom prst="rect">
                <a:avLst/>
              </a:prstGeom>
              <a:blipFill>
                <a:blip r:embed="rId5"/>
                <a:stretch>
                  <a:fillRect r="-4603" b="-6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>
            <a:extLst>
              <a:ext uri="{FF2B5EF4-FFF2-40B4-BE49-F238E27FC236}">
                <a16:creationId xmlns:a16="http://schemas.microsoft.com/office/drawing/2014/main" id="{C0886383-2EE1-4924-A17F-B32458F4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679" y="2718387"/>
            <a:ext cx="1150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800" u="sng" dirty="0"/>
              <a:t>We simply differentiate the </a:t>
            </a:r>
            <a:r>
              <a:rPr lang="en-US" altLang="zh-CN" sz="2800" u="sng" dirty="0" err="1"/>
              <a:t>pgf</a:t>
            </a:r>
            <a:r>
              <a:rPr lang="en-US" altLang="zh-CN" sz="2800" u="sng" dirty="0"/>
              <a:t> with respect to </a:t>
            </a:r>
            <a:r>
              <a:rPr lang="en-US" altLang="zh-CN" sz="2800" i="1" u="sng" dirty="0"/>
              <a:t>z</a:t>
            </a:r>
            <a:r>
              <a:rPr lang="en-US" altLang="zh-CN" sz="2800" u="sng" dirty="0"/>
              <a:t> and set </a:t>
            </a:r>
            <a:r>
              <a:rPr lang="en-US" altLang="zh-CN" sz="2800" i="1" u="sng" dirty="0"/>
              <a:t>z</a:t>
            </a:r>
            <a:r>
              <a:rPr lang="en-US" altLang="zh-CN" sz="2800" u="sng" dirty="0"/>
              <a:t> = 1.</a:t>
            </a:r>
            <a:endParaRPr lang="en-US" altLang="zh-CN" sz="2800" u="sng" kern="0" dirty="0">
              <a:ea typeface="ＭＳ Ｐゴシック" pitchFamily="34" charset="-128"/>
              <a:cs typeface="Calibri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551B044-124F-4531-A0E7-1184921616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3445836"/>
                <a:ext cx="4419600" cy="1126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551B044-124F-4531-A0E7-118492161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445836"/>
                <a:ext cx="4419600" cy="1126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02D85BF1-24B9-4764-9D9D-FFB5DF788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712" y="4546306"/>
                <a:ext cx="8922488" cy="1126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∙(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+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𝑧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02D85BF1-24B9-4764-9D9D-FFB5DF788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712" y="4546306"/>
                <a:ext cx="8922488" cy="1126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C43C8C0-76B0-4B8F-8A82-1BFB60B27A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8200" y="4745224"/>
                <a:ext cx="29718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(1)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C43C8C0-76B0-4B8F-8A82-1BFB60B27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8200" y="4745224"/>
                <a:ext cx="2971800" cy="533400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88CEE416-1330-4391-8CAF-C58CABF0E3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" y="5791200"/>
                <a:ext cx="8922488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𝑉𝑋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𝐸𝑋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88CEE416-1330-4391-8CAF-C58CABF0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5791200"/>
                <a:ext cx="8922488" cy="533400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The Application of Probability Generating Function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7BC3F2C-EA54-4468-AA24-1A96BE21F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219200"/>
            <a:ext cx="10401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Some probability generating functions </a:t>
            </a:r>
            <a:r>
              <a:rPr lang="en-US" altLang="zh-CN" sz="2800" dirty="0"/>
              <a:t>are simple functions of </a:t>
            </a:r>
            <a:r>
              <a:rPr lang="en-US" altLang="zh-CN" sz="2800" i="1" dirty="0"/>
              <a:t>z</a:t>
            </a:r>
            <a:endParaRPr lang="en-US" altLang="zh-CN" sz="2800" i="1" kern="0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C76B011-6516-4662-ADFD-FF0A31C54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905000"/>
            <a:ext cx="10934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Example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: </a:t>
            </a: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uniform distribution </a:t>
            </a:r>
            <a:r>
              <a:rPr lang="en-US" altLang="zh-CN" sz="2800" dirty="0"/>
              <a:t>of order </a:t>
            </a:r>
            <a:r>
              <a:rPr lang="en-US" altLang="zh-CN" sz="2800" i="1" dirty="0"/>
              <a:t>n</a:t>
            </a:r>
            <a:r>
              <a:rPr lang="en-US" altLang="zh-CN" sz="2800" dirty="0"/>
              <a:t>, in which the random variable takes on each of the values {0,1,2…, </a:t>
            </a:r>
            <a:r>
              <a:rPr lang="en-US" altLang="zh-CN" sz="2800" i="1" dirty="0"/>
              <a:t>n</a:t>
            </a:r>
            <a:r>
              <a:rPr lang="en-US" altLang="zh-CN" sz="2800" dirty="0"/>
              <a:t>-1} with probability 1/</a:t>
            </a:r>
            <a:r>
              <a:rPr lang="en-US" altLang="zh-CN" sz="2800" i="1" dirty="0"/>
              <a:t>n. </a:t>
            </a:r>
            <a:r>
              <a:rPr lang="en-US" altLang="zh-CN" sz="2800" dirty="0"/>
              <a:t>The </a:t>
            </a:r>
            <a:r>
              <a:rPr lang="en-US" altLang="zh-CN" sz="2800" dirty="0" err="1"/>
              <a:t>pgf</a:t>
            </a:r>
            <a:r>
              <a:rPr lang="en-US" altLang="zh-CN" sz="2800" dirty="0"/>
              <a:t> in this case is 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C7BD7850-2EB3-44CD-A880-03A2EC10E3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3505201"/>
                <a:ext cx="8229599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(1+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𝑧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800" i="1" kern="0" dirty="0">
                  <a:latin typeface="Cambria Math" panose="02040503050406030204" pitchFamily="18" charset="0"/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C7BD7850-2EB3-44CD-A880-03A2EC10E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05201"/>
                <a:ext cx="822959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1A7853F-130F-4227-A464-AAFED50FE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63" y="4572002"/>
                <a:ext cx="70104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1−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1A7853F-130F-4227-A464-AAFED50FE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863" y="4572002"/>
                <a:ext cx="7010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45ADA764-6F9C-4AD6-BF31-89719F5BB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5715000"/>
                <a:ext cx="10401300" cy="68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We have a closed form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2800" dirty="0"/>
                  <a:t> because this is a geometric series</a:t>
                </a:r>
                <a:endParaRPr lang="en-US" altLang="zh-CN" sz="2800" i="1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45ADA764-6F9C-4AD6-BF31-89719F5B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5715000"/>
                <a:ext cx="10401300" cy="685800"/>
              </a:xfrm>
              <a:prstGeom prst="rect">
                <a:avLst/>
              </a:prstGeom>
              <a:blipFill>
                <a:blip r:embed="rId4"/>
                <a:stretch>
                  <a:fillRect l="-996" t="-8929" b="-8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The Application of Probability Generating Function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8CF7069-66A9-4D51-8E73-AC553F6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66800"/>
            <a:ext cx="11849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If </a:t>
            </a:r>
            <a:r>
              <a:rPr lang="en-US" altLang="zh-CN" sz="2800" i="1" kern="0" dirty="0">
                <a:ea typeface="ＭＳ Ｐゴシック" pitchFamily="34" charset="-128"/>
                <a:cs typeface="Calibri" pitchFamily="34" charset="0"/>
              </a:rPr>
              <a:t>X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 and </a:t>
            </a:r>
            <a:r>
              <a:rPr lang="en-US" altLang="zh-CN" sz="2800" i="1" kern="0" dirty="0">
                <a:ea typeface="ＭＳ Ｐゴシック" pitchFamily="34" charset="-128"/>
                <a:cs typeface="Calibri" pitchFamily="34" charset="0"/>
              </a:rPr>
              <a:t>Y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 are two </a:t>
            </a:r>
            <a:r>
              <a:rPr lang="en-US" altLang="zh-CN" sz="2800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independent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 random variables that take integer values, then </a:t>
            </a:r>
            <a:endParaRPr lang="en-US" altLang="zh-CN" sz="2800" i="1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4CFED03B-8684-495E-9986-3C44E69D3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6200" y="1905000"/>
                <a:ext cx="5029199" cy="592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800" i="1" kern="0" dirty="0">
                  <a:latin typeface="Cambria Math" panose="02040503050406030204" pitchFamily="18" charset="0"/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4CFED03B-8684-495E-9986-3C44E69D3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6200" y="1905000"/>
                <a:ext cx="5029199" cy="592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71C2805-DCA0-45CD-9E58-8E464E631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2497764"/>
                <a:ext cx="11391900" cy="1126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800" b="0" kern="0" dirty="0">
                    <a:ea typeface="ＭＳ Ｐゴシック" pitchFamily="34" charset="-128"/>
                    <a:cs typeface="Calibri" pitchFamily="34" charset="0"/>
                  </a:rPr>
                  <a:t>  This is because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𝑋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+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𝑌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=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𝑋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 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𝑎𝑛𝑑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 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𝑌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𝑛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−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71C2805-DCA0-45CD-9E58-8E464E631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497764"/>
                <a:ext cx="11391900" cy="1126164"/>
              </a:xfrm>
              <a:prstGeom prst="rect">
                <a:avLst/>
              </a:prstGeom>
              <a:blipFill>
                <a:blip r:embed="rId4"/>
                <a:stretch>
                  <a:fillRect t="-92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8732DFDE-34E2-42BE-8F60-BA3AC1C0B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8741" y="3060846"/>
                <a:ext cx="5189574" cy="9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𝑋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=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 )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Pr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⁡(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𝑌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=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8732DFDE-34E2-42BE-8F60-BA3AC1C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8741" y="3060846"/>
                <a:ext cx="5189574" cy="948072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15AA3DC7-AD3B-4617-B906-326ECB8EC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4038600"/>
                <a:ext cx="107823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Let </a:t>
                </a:r>
                <a:r>
                  <a:rPr lang="en-US" altLang="zh-CN" sz="2800" i="1" dirty="0"/>
                  <a:t>F</a:t>
                </a:r>
                <a:r>
                  <a:rPr lang="en-US" altLang="zh-CN" sz="2800" dirty="0"/>
                  <a:t>(z) and </a:t>
                </a:r>
                <a:r>
                  <a:rPr lang="en-US" altLang="zh-CN" sz="2800" i="1" dirty="0"/>
                  <a:t>G</a:t>
                </a:r>
                <a:r>
                  <a:rPr lang="en-US" altLang="zh-CN" sz="2800" dirty="0"/>
                  <a:t>(z) be the </a:t>
                </a:r>
                <a:r>
                  <a:rPr lang="en-US" altLang="zh-CN" sz="2800" dirty="0" err="1"/>
                  <a:t>pgf's</a:t>
                </a:r>
                <a:r>
                  <a:rPr lang="en-US" altLang="zh-CN" sz="2800" dirty="0"/>
                  <a:t> for 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 and </a:t>
                </a:r>
                <a:r>
                  <a:rPr lang="en-US" altLang="zh-CN" sz="2800" i="1" dirty="0"/>
                  <a:t>Y (they are </a:t>
                </a:r>
                <a:r>
                  <a:rPr lang="en-US" altLang="zh-CN" sz="2800" i="1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independent</a:t>
                </a:r>
                <a:r>
                  <a:rPr lang="en-US" altLang="zh-CN" sz="2800" i="1" dirty="0"/>
                  <a:t>)</a:t>
                </a:r>
                <a:r>
                  <a:rPr lang="en-US" altLang="zh-CN" sz="2800" dirty="0"/>
                  <a:t>, and let </a:t>
                </a:r>
                <a:r>
                  <a:rPr lang="en-US" altLang="zh-CN" sz="2800" i="1" dirty="0"/>
                  <a:t>H</a:t>
                </a:r>
                <a:r>
                  <a:rPr lang="en-US" altLang="zh-CN" sz="2800" dirty="0"/>
                  <a:t>(z) be the </a:t>
                </a:r>
                <a:r>
                  <a:rPr lang="en-US" altLang="zh-CN" sz="2800" dirty="0" err="1"/>
                  <a:t>pgf</a:t>
                </a:r>
                <a:r>
                  <a:rPr lang="en-US" altLang="zh-CN" sz="2800" dirty="0"/>
                  <a:t> for 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 +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𝐻</m:t>
                    </m:r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z</m:t>
                        </m:r>
                      </m:e>
                    </m:d>
                    <m:r>
                      <a:rPr lang="en-US" altLang="zh-CN" sz="2800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z</m:t>
                        </m:r>
                      </m:e>
                    </m:d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𝐺</m:t>
                    </m:r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:endParaRPr lang="en-US" altLang="zh-CN" sz="2800" i="1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15AA3DC7-AD3B-4617-B906-326ECB8E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4038600"/>
                <a:ext cx="10782300" cy="838200"/>
              </a:xfrm>
              <a:prstGeom prst="rect">
                <a:avLst/>
              </a:prstGeom>
              <a:blipFill>
                <a:blip r:embed="rId6"/>
                <a:stretch>
                  <a:fillRect l="-961" t="-7299" b="-335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795ADCF-E5CB-43EE-A85D-D041F69CF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5055115"/>
                <a:ext cx="3468872" cy="493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795ADCF-E5CB-43EE-A85D-D041F69C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055115"/>
                <a:ext cx="3468872" cy="493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E791D71-458A-497D-805F-35A737D678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3949" y="5046036"/>
                <a:ext cx="4379728" cy="592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E791D71-458A-497D-805F-35A737D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3949" y="5046036"/>
                <a:ext cx="4379728" cy="592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8A2FD7-8CC2-4FBC-BE4D-AE37449D3D10}"/>
              </a:ext>
            </a:extLst>
          </p:cNvPr>
          <p:cNvCxnSpPr>
            <a:cxnSpLocks/>
          </p:cNvCxnSpPr>
          <p:nvPr/>
        </p:nvCxnSpPr>
        <p:spPr>
          <a:xfrm>
            <a:off x="497072" y="5472444"/>
            <a:ext cx="274320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9F116BC-0C18-4506-91CA-82B18F69C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" y="6212072"/>
                <a:ext cx="2124740" cy="49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𝐸𝑋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(1)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9F116BC-0C18-4506-91CA-82B18F69C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6212072"/>
                <a:ext cx="2124740" cy="493528"/>
              </a:xfrm>
              <a:prstGeom prst="rect">
                <a:avLst/>
              </a:prstGeom>
              <a:blipFill>
                <a:blip r:embed="rId9"/>
                <a:stretch>
                  <a:fillRect r="-575" b="-185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BF839A-E5EF-4796-A4CE-A2CE1D2D7A61}"/>
              </a:ext>
            </a:extLst>
          </p:cNvPr>
          <p:cNvCxnSpPr>
            <a:cxnSpLocks/>
          </p:cNvCxnSpPr>
          <p:nvPr/>
        </p:nvCxnSpPr>
        <p:spPr>
          <a:xfrm>
            <a:off x="228600" y="6692307"/>
            <a:ext cx="190500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23111E29-3336-4C11-BBCF-A8F6D947D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3498" y="5005497"/>
                <a:ext cx="2855729" cy="592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23111E29-3336-4C11-BBCF-A8F6D947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3498" y="5005497"/>
                <a:ext cx="2855729" cy="5927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4863226-293D-4C89-B9AC-564375BDDE67}"/>
              </a:ext>
            </a:extLst>
          </p:cNvPr>
          <p:cNvCxnSpPr>
            <a:cxnSpLocks/>
          </p:cNvCxnSpPr>
          <p:nvPr/>
        </p:nvCxnSpPr>
        <p:spPr>
          <a:xfrm>
            <a:off x="7443677" y="5472444"/>
            <a:ext cx="2438401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">
                <a:extLst>
                  <a:ext uri="{FF2B5EF4-FFF2-40B4-BE49-F238E27FC236}">
                    <a16:creationId xmlns:a16="http://schemas.microsoft.com/office/drawing/2014/main" id="{B4B10F4D-4093-46D9-90F7-F9E769260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0" y="6172200"/>
                <a:ext cx="2433084" cy="49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z</m:t>
                          </m:r>
                          <m: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=1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4" name="Rectangle 3">
                <a:extLst>
                  <a:ext uri="{FF2B5EF4-FFF2-40B4-BE49-F238E27FC236}">
                    <a16:creationId xmlns:a16="http://schemas.microsoft.com/office/drawing/2014/main" id="{B4B10F4D-4093-46D9-90F7-F9E769260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6172200"/>
                <a:ext cx="2433084" cy="493528"/>
              </a:xfrm>
              <a:prstGeom prst="rect">
                <a:avLst/>
              </a:prstGeom>
              <a:blipFill>
                <a:blip r:embed="rId11"/>
                <a:stretch>
                  <a:fillRect b="-12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DE28705-3928-4B6A-8C5D-4FF91FEC0FE0}"/>
              </a:ext>
            </a:extLst>
          </p:cNvPr>
          <p:cNvCxnSpPr>
            <a:cxnSpLocks/>
          </p:cNvCxnSpPr>
          <p:nvPr/>
        </p:nvCxnSpPr>
        <p:spPr>
          <a:xfrm>
            <a:off x="2895600" y="6651551"/>
            <a:ext cx="2438401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722C7000-E748-4D12-B246-768B8DAA7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78038" y="5009930"/>
                <a:ext cx="2855729" cy="592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722C7000-E748-4D12-B246-768B8DAA7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8038" y="5009930"/>
                <a:ext cx="2855729" cy="5927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标注: 弯曲线形 36">
            <a:extLst>
              <a:ext uri="{FF2B5EF4-FFF2-40B4-BE49-F238E27FC236}">
                <a16:creationId xmlns:a16="http://schemas.microsoft.com/office/drawing/2014/main" id="{FB34C4C3-EA6E-473C-8D8B-4F1FCA6AD247}"/>
              </a:ext>
            </a:extLst>
          </p:cNvPr>
          <p:cNvSpPr/>
          <p:nvPr/>
        </p:nvSpPr>
        <p:spPr>
          <a:xfrm>
            <a:off x="6781800" y="5735825"/>
            <a:ext cx="5067300" cy="1045976"/>
          </a:xfrm>
          <a:prstGeom prst="borderCallout2">
            <a:avLst>
              <a:gd name="adj1" fmla="val 19623"/>
              <a:gd name="adj2" fmla="val 444"/>
              <a:gd name="adj3" fmla="val 63292"/>
              <a:gd name="adj4" fmla="val 3137"/>
              <a:gd name="adj5" fmla="val 93155"/>
              <a:gd name="adj6" fmla="val 6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0" kern="0" dirty="0">
                <a:solidFill>
                  <a:schemeClr val="accent2"/>
                </a:solidFill>
                <a:ea typeface="ＭＳ Ｐゴシック" pitchFamily="34" charset="-128"/>
                <a:cs typeface="Calibri" pitchFamily="34" charset="0"/>
              </a:rPr>
              <a:t>Similarly, we can use </a:t>
            </a:r>
            <a:r>
              <a:rPr lang="en-US" altLang="zh-CN" sz="2400" b="0" kern="0" dirty="0" err="1">
                <a:solidFill>
                  <a:schemeClr val="accent2"/>
                </a:solidFill>
                <a:ea typeface="ＭＳ Ｐゴシック" pitchFamily="34" charset="-128"/>
                <a:cs typeface="Calibri" pitchFamily="34" charset="0"/>
              </a:rPr>
              <a:t>pgf</a:t>
            </a:r>
            <a:r>
              <a:rPr lang="en-US" altLang="zh-CN" sz="2400" b="0" kern="0" dirty="0">
                <a:solidFill>
                  <a:schemeClr val="accent2"/>
                </a:solidFill>
                <a:ea typeface="ＭＳ Ｐゴシック" pitchFamily="34" charset="-128"/>
                <a:cs typeface="Calibri" pitchFamily="34" charset="0"/>
              </a:rPr>
              <a:t> to show Var(X+Y)=Var(X)+Var(Y)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  <p:bldP spid="18" grpId="0"/>
      <p:bldP spid="21" grpId="0"/>
      <p:bldP spid="31" grpId="0"/>
      <p:bldP spid="34" grpId="0"/>
      <p:bldP spid="36" grpId="0"/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The Application of Probability Generating Function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9D58A04-FEED-48FF-97BF-5614310E2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2408"/>
            <a:ext cx="10972800" cy="91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Mean and variance  </a:t>
            </a:r>
            <a:r>
              <a:rPr lang="en-US" altLang="zh-CN" sz="2800" dirty="0"/>
              <a:t>are merely two of an infinite series of so-called </a:t>
            </a:r>
            <a:r>
              <a:rPr lang="en-US" altLang="zh-CN" sz="2800" i="1" dirty="0">
                <a:solidFill>
                  <a:srgbClr val="FF0000"/>
                </a:solidFill>
              </a:rPr>
              <a:t>cumulant</a:t>
            </a:r>
            <a:r>
              <a:rPr lang="en-US" altLang="zh-CN" sz="2800" dirty="0"/>
              <a:t> statistics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4A6EC3BB-439C-47DC-B52C-11A8EA1FF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02" y="2209800"/>
            <a:ext cx="11233298" cy="91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There also are higher-order </a:t>
            </a:r>
            <a:r>
              <a:rPr lang="en-US" altLang="zh-CN" sz="2800" i="1" dirty="0">
                <a:solidFill>
                  <a:srgbClr val="FF0000"/>
                </a:solidFill>
              </a:rPr>
              <a:t>cumulants</a:t>
            </a:r>
            <a:r>
              <a:rPr lang="en-US" altLang="zh-CN" sz="2800" dirty="0"/>
              <a:t> that express more subtle properties of a distribution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D73ADAF-1D0F-480C-A34C-D67E03F49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5715"/>
            <a:ext cx="10972800" cy="4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The general formula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7C987024-8DD8-4741-AF81-E6E2225004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3750342"/>
                <a:ext cx="7772400" cy="821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In</m:t>
                      </m:r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b="0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sz="2800" b="0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1!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𝑡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sz="2800" b="0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4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+…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7C987024-8DD8-4741-AF81-E6E222500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750342"/>
                <a:ext cx="7772400" cy="821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3">
            <a:extLst>
              <a:ext uri="{FF2B5EF4-FFF2-40B4-BE49-F238E27FC236}">
                <a16:creationId xmlns:a16="http://schemas.microsoft.com/office/drawing/2014/main" id="{84E856FA-0FA8-46B7-9977-776A576D5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10972800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defines the </a:t>
            </a:r>
            <a:r>
              <a:rPr lang="en-US" altLang="zh-CN" sz="2800" i="1" dirty="0">
                <a:solidFill>
                  <a:srgbClr val="FF0000"/>
                </a:solidFill>
              </a:rPr>
              <a:t>cumulants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all orders</a:t>
            </a:r>
            <a:r>
              <a:rPr lang="en-US" altLang="zh-CN" sz="2800" dirty="0"/>
              <a:t>, when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z</a:t>
            </a:r>
            <a:r>
              <a:rPr lang="en-US" altLang="zh-CN" sz="2800" dirty="0"/>
              <a:t>) is the </a:t>
            </a:r>
            <a:r>
              <a:rPr lang="en-US" altLang="zh-CN" sz="2800" dirty="0" err="1"/>
              <a:t>pgf</a:t>
            </a:r>
            <a:r>
              <a:rPr lang="en-US" altLang="zh-CN" sz="2800" dirty="0"/>
              <a:t> of a random variable.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The Application of Probability Generating Function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50C05A5-69EF-4C18-9737-EEA371EDC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z</a:t>
            </a:r>
            <a:r>
              <a:rPr lang="en-US" altLang="zh-CN" sz="2800" dirty="0"/>
              <a:t>) is the </a:t>
            </a:r>
            <a:r>
              <a:rPr lang="en-US" altLang="zh-CN" sz="2800" dirty="0" err="1"/>
              <a:t>pgf</a:t>
            </a:r>
            <a:r>
              <a:rPr lang="en-US" altLang="zh-CN" sz="2800" dirty="0"/>
              <a:t> for </a:t>
            </a:r>
            <a:r>
              <a:rPr lang="en-US" altLang="zh-CN" sz="2800" i="1" dirty="0"/>
              <a:t>X</a:t>
            </a:r>
            <a:r>
              <a:rPr lang="en-US" altLang="zh-CN" sz="2800" dirty="0"/>
              <a:t>, we have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09A1A423-52D7-4E52-8320-FE4EA618F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1803274"/>
                <a:ext cx="4343400" cy="821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⁡(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09A1A423-52D7-4E52-8320-FE4EA618F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803274"/>
                <a:ext cx="4343400" cy="821657"/>
              </a:xfrm>
              <a:prstGeom prst="rect">
                <a:avLst/>
              </a:prstGeom>
              <a:blipFill>
                <a:blip r:embed="rId3"/>
                <a:stretch>
                  <a:fillRect b="-214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DECA563F-F279-42AC-96D6-A5A22372D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7460" y="2740834"/>
                <a:ext cx="4343400" cy="821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⁡(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sz="280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DECA563F-F279-42AC-96D6-A5A22372D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60" y="2740834"/>
                <a:ext cx="4343400" cy="821657"/>
              </a:xfrm>
              <a:prstGeom prst="rect">
                <a:avLst/>
              </a:prstGeom>
              <a:blipFill>
                <a:blip r:embed="rId4"/>
                <a:stretch>
                  <a:fillRect b="-261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9149367-534E-4A56-9DD2-0BA25D0D1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715" y="2438400"/>
            <a:ext cx="6005085" cy="1050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DEFCD983-AFFF-4FE0-9E0E-81DA1540B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6953" y="3975738"/>
                <a:ext cx="6005085" cy="821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1!</m:t>
                          </m:r>
                        </m:den>
                      </m:f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𝑡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+…</m:t>
                      </m:r>
                    </m:oMath>
                  </m:oMathPara>
                </a14:m>
                <a:endParaRPr lang="en-US" altLang="zh-CN" sz="2800" i="1" kern="0" dirty="0">
                  <a:latin typeface="Cambria Math" panose="02040503050406030204" pitchFamily="18" charset="0"/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DEFCD983-AFFF-4FE0-9E0E-81DA1540B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6953" y="3975738"/>
                <a:ext cx="6005085" cy="821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0C6D11D7-631C-4DAA-AB24-55E370A2C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5029200"/>
                <a:ext cx="112776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l-GR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≥0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𝑋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=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𝐸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800" dirty="0"/>
                  <a:t> is called the “</a:t>
                </a:r>
                <a:r>
                  <a:rPr lang="en-US" altLang="zh-CN" sz="2800" i="1" dirty="0" err="1">
                    <a:solidFill>
                      <a:srgbClr val="FF0000"/>
                    </a:solidFill>
                  </a:rPr>
                  <a:t>m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moment</a:t>
                </a:r>
                <a:r>
                  <a:rPr lang="en-US" altLang="zh-CN" sz="2800" dirty="0"/>
                  <a:t>" of 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 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0C6D11D7-631C-4DAA-AB24-55E370A2C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029200"/>
                <a:ext cx="11277600" cy="533400"/>
              </a:xfrm>
              <a:prstGeom prst="rect">
                <a:avLst/>
              </a:prstGeom>
              <a:blipFill>
                <a:blip r:embed="rId7"/>
                <a:stretch>
                  <a:fillRect l="-1135" t="-18182" r="-216" b="-215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0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The Application of Probability Generating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0BF142-E6DD-4D7F-A370-5C841D974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066800"/>
                <a:ext cx="113538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If </a:t>
                </a:r>
                <a:r>
                  <a:rPr lang="en-US" altLang="zh-CN" sz="2800" dirty="0"/>
                  <a:t>we can take exponentials on both sides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In</m:t>
                    </m:r>
                    <m:r>
                      <a:rPr lang="en-US" altLang="zh-CN" sz="2800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G</m:t>
                    </m:r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sz="2800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8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κ</m:t>
                            </m:r>
                          </m:e>
                          <m:sub>
                            <m:r>
                              <a:rPr lang="en-US" altLang="zh-CN" sz="28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1!</m:t>
                        </m:r>
                      </m:den>
                    </m:f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𝑡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8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κ</m:t>
                            </m:r>
                          </m:e>
                          <m:sub>
                            <m:r>
                              <a:rPr lang="en-US" altLang="zh-CN" sz="28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800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+…</m:t>
                    </m:r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obtaining another formula for </a:t>
                </a:r>
                <a14:m>
                  <m:oMath xmlns:m="http://schemas.openxmlformats.org/officeDocument/2006/math">
                    <m:r>
                      <a:rPr lang="en-US" altLang="zh-CN" sz="2800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G</m:t>
                    </m:r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0BF142-E6DD-4D7F-A370-5C841D974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800"/>
                <a:ext cx="11353800" cy="1143000"/>
              </a:xfrm>
              <a:prstGeom prst="rect">
                <a:avLst/>
              </a:prstGeom>
              <a:blipFill>
                <a:blip r:embed="rId3"/>
                <a:stretch>
                  <a:fillRect l="-1074" b="-175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F07823-1077-493F-B54D-707C263F2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2285999"/>
                <a:ext cx="9829800" cy="1295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1+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kern="0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b="0" i="1" kern="0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sz="2800" b="0" i="1" kern="0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𝑡</m:t>
                          </m:r>
                          <m:r>
                            <a:rPr lang="en-US" altLang="zh-CN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0" i="1" kern="0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kern="0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kern="0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+…</m:t>
                          </m:r>
                          <m:r>
                            <a:rPr lang="en-US" altLang="zh-CN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1!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𝑡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kern="0" dirty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+…)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+…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F07823-1077-493F-B54D-707C263F2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285999"/>
                <a:ext cx="9829800" cy="1295401"/>
              </a:xfrm>
              <a:prstGeom prst="rect">
                <a:avLst/>
              </a:prstGeom>
              <a:blipFill>
                <a:blip r:embed="rId4"/>
                <a:stretch>
                  <a:fillRect t="-4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01F0071D-FD2D-44C2-981D-A03FCC1EB1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3343942"/>
                <a:ext cx="5410200" cy="770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1+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l-GR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𝑡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+…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01F0071D-FD2D-44C2-981D-A03FCC1E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343942"/>
                <a:ext cx="5410200" cy="770858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5C67AFA0-1ECB-42C6-B579-B55CF1891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998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Equating coefficients of powers of </a:t>
            </a:r>
            <a:r>
              <a:rPr lang="en-US" altLang="zh-CN" sz="2800" i="1" dirty="0"/>
              <a:t>t</a:t>
            </a:r>
            <a:r>
              <a:rPr lang="en-US" altLang="zh-CN" sz="2800" dirty="0"/>
              <a:t> leads to a series of formulas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F0C07E1-0252-4A64-B62F-BC196DABA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4910471"/>
                <a:ext cx="1905000" cy="524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l-GR" altLang="zh-CN" sz="28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l-GR" altLang="zh-CN" sz="28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F0C07E1-0252-4A64-B62F-BC196DAB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910471"/>
                <a:ext cx="1905000" cy="524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BACE976-0966-46E4-B00B-431E402E2009}"/>
              </a:ext>
            </a:extLst>
          </p:cNvPr>
          <p:cNvSpPr/>
          <p:nvPr/>
        </p:nvSpPr>
        <p:spPr>
          <a:xfrm>
            <a:off x="3086100" y="4953000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Mean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FC0B7DA2-20A8-49C5-91E9-0184D4374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5787659"/>
                <a:ext cx="2667000" cy="524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l-GR" altLang="zh-CN" sz="28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l-GR" altLang="zh-CN" sz="28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8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l-GR" altLang="zh-CN" sz="28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FC0B7DA2-20A8-49C5-91E9-0184D4374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787659"/>
                <a:ext cx="2667000" cy="524543"/>
              </a:xfrm>
              <a:prstGeom prst="rect">
                <a:avLst/>
              </a:prstGeom>
              <a:blipFill>
                <a:blip r:embed="rId7"/>
                <a:stretch>
                  <a:fillRect b="-23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11707963-578D-47EA-8652-EEC25BDDB1EA}"/>
              </a:ext>
            </a:extLst>
          </p:cNvPr>
          <p:cNvSpPr/>
          <p:nvPr/>
        </p:nvSpPr>
        <p:spPr>
          <a:xfrm>
            <a:off x="3086100" y="5829300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Variance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65BC6F-5A90-4998-B25A-CFAD61D53A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00" y="4724401"/>
            <a:ext cx="6253503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2" grpId="0" animBg="1"/>
      <p:bldP spid="13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5AE989E-53DC-4B71-86C9-7A4F04A0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FCCCB78-AEEA-4144-9602-63F3C406E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8.1 Definitions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8.2 Mean and Variance  </a:t>
            </a:r>
            <a:endParaRPr lang="en-US" altLang="zh-CN" sz="2000" dirty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8.3 Probability Generating Functions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ea typeface="ＭＳ Ｐゴシック" pitchFamily="34" charset="-128"/>
              </a:rPr>
              <a:t>8.4  Flipping Coins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8.5 Hashing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36305-802F-409E-8567-DE06EE54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PGF for Tossing the Coin </a:t>
            </a:r>
            <a:r>
              <a:rPr lang="en-US" altLang="zh-CN" i="1" dirty="0"/>
              <a:t>n</a:t>
            </a:r>
            <a:r>
              <a:rPr lang="en-US" altLang="zh-CN" dirty="0"/>
              <a:t> Times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35515A28-E060-48A7-A074-9EA8780C1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1066800"/>
                <a:ext cx="113538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If </a:t>
                </a:r>
                <a:r>
                  <a:rPr lang="en-US" altLang="zh-CN" sz="2800" dirty="0"/>
                  <a:t>we flip a coin, there's probability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800" dirty="0"/>
                  <a:t> that it comes up heads and probability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800" dirty="0"/>
                  <a:t> that it comes up tails,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p</m:t>
                    </m:r>
                    <m:r>
                      <a:rPr lang="en-US" altLang="zh-CN" sz="2800" b="0" i="0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b="0" i="0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q</m:t>
                    </m:r>
                    <m:r>
                      <a:rPr lang="en-US" altLang="zh-CN" sz="2800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1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35515A28-E060-48A7-A074-9EA8780C1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66800"/>
                <a:ext cx="11353800" cy="914400"/>
              </a:xfrm>
              <a:prstGeom prst="rect">
                <a:avLst/>
              </a:prstGeom>
              <a:blipFill>
                <a:blip r:embed="rId3"/>
                <a:stretch>
                  <a:fillRect l="-913" t="-6000" b="-2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800B0FCD-549F-4456-84B9-6B9D1348E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1135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The </a:t>
            </a:r>
            <a:r>
              <a:rPr lang="en-US" altLang="zh-CN" sz="2800" u="sng" dirty="0"/>
              <a:t>probability generating function </a:t>
            </a:r>
            <a:r>
              <a:rPr lang="en-US" altLang="zh-CN" sz="2800" dirty="0"/>
              <a:t>for the </a:t>
            </a:r>
            <a:r>
              <a:rPr lang="en-US" altLang="zh-CN" sz="2800" dirty="0">
                <a:solidFill>
                  <a:srgbClr val="FF0000"/>
                </a:solidFill>
              </a:rPr>
              <a:t>number of heads</a:t>
            </a:r>
            <a:r>
              <a:rPr lang="en-US" altLang="zh-CN" sz="2800" dirty="0">
                <a:solidFill>
                  <a:srgbClr val="7030A0"/>
                </a:solidFill>
              </a:rPr>
              <a:t> (X) </a:t>
            </a:r>
            <a:r>
              <a:rPr lang="en-US" altLang="zh-CN" sz="2800" dirty="0"/>
              <a:t>after </a:t>
            </a:r>
            <a:r>
              <a:rPr lang="en-US" altLang="zh-CN" sz="2800" dirty="0">
                <a:solidFill>
                  <a:srgbClr val="FF0000"/>
                </a:solidFill>
              </a:rPr>
              <a:t>one toss of a coin </a:t>
            </a:r>
            <a:r>
              <a:rPr lang="en-US" altLang="zh-CN" sz="2800" dirty="0"/>
              <a:t>is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307ED4D5-FA10-426F-B0D0-82A2DCC54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3221665"/>
                <a:ext cx="4267200" cy="559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𝐻</m:t>
                    </m:r>
                    <m:d>
                      <m:dPr>
                        <m:ctrlPr>
                          <a:rPr lang="en-US" altLang="zh-CN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≥0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800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Pr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⁡(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𝑋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=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307ED4D5-FA10-426F-B0D0-82A2DCC5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221665"/>
                <a:ext cx="4267200" cy="559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CB3168A2-AFAF-4C37-B382-DF152D71F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3250020"/>
                <a:ext cx="4876800" cy="559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CB3168A2-AFAF-4C37-B382-DF152D71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3250020"/>
                <a:ext cx="4876800" cy="5599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F0491708-63B6-4562-9A3F-D040FC8C1E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48800" y="3257107"/>
                <a:ext cx="1752600" cy="559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𝑞</m:t>
                      </m:r>
                      <m:r>
                        <a:rPr lang="en-US" altLang="zh-CN" sz="28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r>
                        <a:rPr lang="en-US" altLang="zh-CN" sz="28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𝑝𝑧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F0491708-63B6-4562-9A3F-D040FC8C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48800" y="3257107"/>
                <a:ext cx="1752600" cy="559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3">
            <a:extLst>
              <a:ext uri="{FF2B5EF4-FFF2-40B4-BE49-F238E27FC236}">
                <a16:creationId xmlns:a16="http://schemas.microsoft.com/office/drawing/2014/main" id="{5DD42DF4-70EF-4F8E-B686-4339CD3F2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1127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If we toss the coin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/>
              <a:t> times and assume that </a:t>
            </a:r>
            <a:r>
              <a:rPr lang="en-US" altLang="zh-CN" sz="2800" dirty="0">
                <a:solidFill>
                  <a:srgbClr val="FF0000"/>
                </a:solidFill>
              </a:rPr>
              <a:t>different coin tosses are independent</a:t>
            </a:r>
            <a:r>
              <a:rPr lang="en-US" altLang="zh-CN" sz="2800" dirty="0"/>
              <a:t>, the </a:t>
            </a:r>
            <a:r>
              <a:rPr lang="en-US" altLang="zh-CN" sz="2800" u="sng" dirty="0"/>
              <a:t>number of heads </a:t>
            </a:r>
            <a:r>
              <a:rPr lang="en-US" altLang="zh-CN" sz="2800" dirty="0"/>
              <a:t>is generated according to the binomial theorem by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64FEDDFA-F5F2-4B5C-AA92-3EC8B393E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5105400"/>
                <a:ext cx="68580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𝑝𝑧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64FEDDFA-F5F2-4B5C-AA92-3EC8B393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105400"/>
                <a:ext cx="6858000" cy="1066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AC9BC42-E37C-4F55-91A0-017714AECE3F}"/>
              </a:ext>
            </a:extLst>
          </p:cNvPr>
          <p:cNvCxnSpPr>
            <a:cxnSpLocks/>
          </p:cNvCxnSpPr>
          <p:nvPr/>
        </p:nvCxnSpPr>
        <p:spPr>
          <a:xfrm>
            <a:off x="990600" y="5791200"/>
            <a:ext cx="1371601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0333C10-EA0E-49AB-B381-DDE7F677E0A0}"/>
              </a:ext>
            </a:extLst>
          </p:cNvPr>
          <p:cNvCxnSpPr>
            <a:cxnSpLocks/>
          </p:cNvCxnSpPr>
          <p:nvPr/>
        </p:nvCxnSpPr>
        <p:spPr>
          <a:xfrm>
            <a:off x="609600" y="4724400"/>
            <a:ext cx="1905000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639D4F-AD53-4414-BECA-E0A411C1F5AC}"/>
              </a:ext>
            </a:extLst>
          </p:cNvPr>
          <p:cNvCxnSpPr>
            <a:cxnSpLocks/>
          </p:cNvCxnSpPr>
          <p:nvPr/>
        </p:nvCxnSpPr>
        <p:spPr>
          <a:xfrm>
            <a:off x="5136412" y="5943600"/>
            <a:ext cx="1721588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065D0B7-9BAA-4134-8EC8-D4AC777D0EF4}"/>
              </a:ext>
            </a:extLst>
          </p:cNvPr>
          <p:cNvSpPr txBox="1"/>
          <p:nvPr/>
        </p:nvSpPr>
        <p:spPr>
          <a:xfrm>
            <a:off x="7924800" y="5191035"/>
            <a:ext cx="358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F8"/>
              </a:rPr>
              <a:t>T</a:t>
            </a:r>
            <a:r>
              <a:rPr lang="en-US" altLang="zh-CN" sz="2400" b="0" i="0" u="none" strike="noStrike" baseline="0" dirty="0">
                <a:latin typeface="F8"/>
              </a:rPr>
              <a:t>he chance that we obtain exactly </a:t>
            </a:r>
            <a:r>
              <a:rPr lang="en-US" altLang="zh-CN" sz="2400" b="0" i="1" u="none" strike="noStrike" baseline="0" dirty="0">
                <a:latin typeface="EURM10"/>
              </a:rPr>
              <a:t>k</a:t>
            </a:r>
            <a:r>
              <a:rPr lang="en-US" altLang="zh-CN" sz="2400" b="0" i="0" u="none" strike="noStrike" baseline="0" dirty="0">
                <a:latin typeface="EURM10"/>
              </a:rPr>
              <a:t> </a:t>
            </a:r>
            <a:r>
              <a:rPr lang="en-US" altLang="zh-CN" sz="2400" b="0" i="0" u="none" strike="noStrike" baseline="0" dirty="0">
                <a:latin typeface="F8"/>
              </a:rPr>
              <a:t>heads in </a:t>
            </a:r>
            <a:r>
              <a:rPr lang="en-US" altLang="zh-CN" sz="2400" b="0" i="1" u="none" strike="noStrike" baseline="0" dirty="0">
                <a:latin typeface="EURM10"/>
              </a:rPr>
              <a:t>n</a:t>
            </a:r>
            <a:r>
              <a:rPr lang="en-US" altLang="zh-CN" sz="2400" b="0" i="0" u="none" strike="noStrike" baseline="0" dirty="0">
                <a:latin typeface="EURM10"/>
              </a:rPr>
              <a:t> </a:t>
            </a:r>
            <a:r>
              <a:rPr lang="en-US" altLang="zh-CN" sz="2400" b="0" i="0" u="none" strike="noStrike" baseline="0" dirty="0">
                <a:latin typeface="F8"/>
              </a:rPr>
              <a:t>tosses</a:t>
            </a:r>
            <a:endParaRPr lang="zh-CN" altLang="en-US" sz="2400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C466507-5674-467F-9840-170AB0BCEC68}"/>
              </a:ext>
            </a:extLst>
          </p:cNvPr>
          <p:cNvCxnSpPr>
            <a:cxnSpLocks/>
          </p:cNvCxnSpPr>
          <p:nvPr/>
        </p:nvCxnSpPr>
        <p:spPr>
          <a:xfrm>
            <a:off x="8001000" y="5943600"/>
            <a:ext cx="335280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5" grpId="0"/>
      <p:bldP spid="26" grpId="0"/>
      <p:bldP spid="28" grpId="0"/>
      <p:bldP spid="29" grpId="0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E1237-1310-40F2-86FA-CFBBC3B9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Tossing the Coin Until Heads First Turns Up</a:t>
            </a:r>
            <a:endParaRPr lang="zh-CN" alt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EAF8D29-2C8D-484C-A370-A095CFDB6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1135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If </a:t>
            </a:r>
            <a:r>
              <a:rPr lang="en-US" altLang="zh-CN" sz="2800" dirty="0"/>
              <a:t>we toss a coin repeatedly until heads first turns up. What is the probability that </a:t>
            </a:r>
            <a:r>
              <a:rPr lang="en-US" altLang="zh-CN" sz="2800" u="sng" dirty="0"/>
              <a:t>exactly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k</a:t>
            </a:r>
            <a:r>
              <a:rPr lang="en-US" altLang="zh-CN" sz="2800" dirty="0"/>
              <a:t> tosses will be required? 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8BC2205-BAD1-41B6-A484-4C819BFFF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1135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If </a:t>
            </a:r>
            <a:r>
              <a:rPr lang="en-US" altLang="zh-CN" sz="2800" i="1" dirty="0"/>
              <a:t>k</a:t>
            </a:r>
            <a:r>
              <a:rPr lang="en-US" altLang="zh-CN" sz="2800" dirty="0"/>
              <a:t>=1, then the probability is </a:t>
            </a:r>
            <a:r>
              <a:rPr lang="en-US" altLang="zh-CN" sz="2800" i="1" dirty="0"/>
              <a:t>p</a:t>
            </a:r>
            <a:r>
              <a:rPr lang="en-US" altLang="zh-CN" sz="2800" dirty="0"/>
              <a:t>. 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If </a:t>
            </a:r>
            <a:r>
              <a:rPr lang="en-US" altLang="zh-CN" sz="2800" i="1" dirty="0"/>
              <a:t>k</a:t>
            </a:r>
            <a:r>
              <a:rPr lang="en-US" altLang="zh-CN" sz="2800" dirty="0"/>
              <a:t>=2, then the probability is </a:t>
            </a:r>
            <a:r>
              <a:rPr lang="en-US" altLang="zh-CN" sz="2800" i="1" dirty="0" err="1"/>
              <a:t>qp</a:t>
            </a:r>
            <a:r>
              <a:rPr lang="en-US" altLang="zh-CN" sz="2800" dirty="0"/>
              <a:t>.  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89F168F7-5B72-4EA2-BC39-9642ADCBD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2667000"/>
                <a:ext cx="11353800" cy="68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For general </a:t>
                </a:r>
                <a:r>
                  <a:rPr lang="en-US" altLang="zh-CN" sz="2800" i="1" dirty="0"/>
                  <a:t>k</a:t>
                </a:r>
                <a:r>
                  <a:rPr lang="en-US" altLang="zh-CN" sz="2800" dirty="0"/>
                  <a:t>, then the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𝑝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.</m:t>
                    </m:r>
                  </m:oMath>
                </a14:m>
                <a:r>
                  <a:rPr lang="en-US" altLang="zh-CN" sz="2800" dirty="0"/>
                  <a:t> So the corresponding </a:t>
                </a:r>
                <a:r>
                  <a:rPr lang="en-US" altLang="zh-CN" sz="2800" dirty="0" err="1"/>
                  <a:t>pgf</a:t>
                </a:r>
                <a:r>
                  <a:rPr lang="en-US" altLang="zh-CN" sz="2800" dirty="0"/>
                  <a:t> is  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89F168F7-5B72-4EA2-BC39-9642ADCB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667000"/>
                <a:ext cx="11353800" cy="685800"/>
              </a:xfrm>
              <a:prstGeom prst="rect">
                <a:avLst/>
              </a:prstGeom>
              <a:blipFill>
                <a:blip r:embed="rId3"/>
                <a:stretch>
                  <a:fillRect l="-913" t="-8036" b="-17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15A64925-C0BF-4A84-9EDD-26EFBBCB6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3352800"/>
                <a:ext cx="4191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𝑝𝑧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𝑞𝑝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+…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15A64925-C0BF-4A84-9EDD-26EFBBCB6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352800"/>
                <a:ext cx="4191000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0752BCA-28C4-45A7-9C84-1AE7BD08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5400" y="3200400"/>
                <a:ext cx="14478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𝑝𝑧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1−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𝑞𝑧</m:t>
                          </m:r>
                        </m:den>
                      </m:f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0752BCA-28C4-45A7-9C84-1AE7BD08C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3200400"/>
                <a:ext cx="1447800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FE118DEC-2C5E-43B9-8BA5-2B6E6AAA5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1135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Repeating the process until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>
                <a:solidFill>
                  <a:srgbClr val="FF0000"/>
                </a:solidFill>
              </a:rPr>
              <a:t> heads are obtained </a:t>
            </a:r>
            <a:r>
              <a:rPr lang="en-US" altLang="zh-CN" sz="2800" dirty="0"/>
              <a:t>gives the </a:t>
            </a:r>
            <a:r>
              <a:rPr lang="en-US" altLang="zh-CN" sz="2800" dirty="0" err="1"/>
              <a:t>pgf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D0C0A73D-3080-46FA-8FED-4ED69E474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4572000"/>
                <a:ext cx="16002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𝑝𝑧</m:t>
                              </m:r>
                            </m:num>
                            <m:den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1−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𝑞𝑧</m:t>
                              </m:r>
                            </m:den>
                          </m:f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D0C0A73D-3080-46FA-8FED-4ED69E474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4572000"/>
                <a:ext cx="1600200" cy="838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D56C3C60-265D-4554-823F-2701BF43A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8900" y="4572000"/>
                <a:ext cx="45720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𝑞𝑧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D56C3C60-265D-4554-823F-2701BF43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8900" y="4572000"/>
                <a:ext cx="4572000" cy="1066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6C6EA2B3-5794-4086-A477-617FD9484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1800" y="4572000"/>
                <a:ext cx="45720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6C6EA2B3-5794-4086-A477-617FD948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1800" y="4572000"/>
                <a:ext cx="4572000" cy="1066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EE49304-8C56-4681-9D6C-EDCC39A3D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5410200"/>
                <a:ext cx="11734800" cy="68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 dirty="0"/>
                  <a:t>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 times the generating function for the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negative binomial distribution   </a:t>
                </a:r>
                <a:endParaRPr lang="en-US" altLang="zh-CN" sz="2800" i="1" kern="0" dirty="0">
                  <a:solidFill>
                    <a:srgbClr val="FF0000"/>
                  </a:solidFill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EE49304-8C56-4681-9D6C-EDCC39A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410200"/>
                <a:ext cx="11734800" cy="685800"/>
              </a:xfrm>
              <a:prstGeom prst="rect">
                <a:avLst/>
              </a:prstGeom>
              <a:blipFill>
                <a:blip r:embed="rId9"/>
                <a:stretch>
                  <a:fillRect l="-1091" t="-8929" b="-8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2D97CFE8-37CB-49D1-B428-D0B4BCC90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5943600"/>
                <a:ext cx="16002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1−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𝑞𝑧</m:t>
                              </m:r>
                            </m:den>
                          </m:f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2D97CFE8-37CB-49D1-B428-D0B4BCC9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943600"/>
                <a:ext cx="1600200" cy="838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1DBAF38F-9A39-4E9A-B466-BF29016A6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5867400"/>
                <a:ext cx="45720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1DBAF38F-9A39-4E9A-B466-BF29016A6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5867400"/>
                <a:ext cx="4572000" cy="10668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6" grpId="0"/>
      <p:bldP spid="7" grpId="0"/>
      <p:bldP spid="8" grpId="0"/>
      <p:bldP spid="9" grpId="0"/>
      <p:bldP spid="11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Probability Space (</a:t>
            </a:r>
            <a:r>
              <a:rPr lang="zh-CN" altLang="en-US" dirty="0">
                <a:ea typeface="宋体" charset="-122"/>
              </a:rPr>
              <a:t>概率空间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14B890-93FF-4BD9-B41B-69F3E79DB72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8600" y="1138237"/>
                <a:ext cx="11963400" cy="25193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Probability space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A set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of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elementary events 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and a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𝟂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to each elementary event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𝟂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𝟂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𝟂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𝞨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𝟂</m:t>
                            </m:r>
                          </m:e>
                        </m: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=1</m:t>
                    </m:r>
                  </m:oMath>
                </a14:m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 err="1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Pr</a:t>
                </a:r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 is a </a:t>
                </a:r>
                <a:r>
                  <a:rPr lang="en-US" altLang="zh-CN" sz="28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probability distribution </a:t>
                </a:r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since distributes a total probability of 1 among the events in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𝞨</m:t>
                    </m:r>
                  </m:oMath>
                </a14:m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14B890-93FF-4BD9-B41B-69F3E79DB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38237"/>
                <a:ext cx="11963400" cy="2519363"/>
              </a:xfrm>
              <a:blipFill>
                <a:blip r:embed="rId3"/>
                <a:stretch>
                  <a:fillRect l="-917" t="-4116" b="-7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A3DDBFE-CE0C-465F-8A86-0710562D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10000"/>
            <a:ext cx="5486400" cy="28575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389E4E0-BE25-4656-8B1A-531F3B929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86237"/>
            <a:ext cx="548640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If we are rolling a pair of dice, then the probability space has 6*6=36 </a:t>
            </a:r>
            <a:r>
              <a:rPr lang="en-US" altLang="zh-CN" sz="2800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elementary events 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and the probability for each elementary event is 1/36.</a:t>
            </a:r>
            <a:endParaRPr lang="en-US" altLang="zh-CN" kern="0" dirty="0"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118B6-65A7-47EF-BCBF-3C66970C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Tossing the Coin Until Heads First Turns 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7668FD7-62CB-4DCF-8A87-0F599A93F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1066800"/>
                <a:ext cx="11353800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The probability space of flipping a coin until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2800" dirty="0"/>
                  <a:t> heads have appeared is different from the probability spaces we've seen earlier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since it contains infinitely many elements</a:t>
                </a:r>
                <a:r>
                  <a:rPr lang="en-US" altLang="zh-CN" sz="2800" dirty="0"/>
                  <a:t>. 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Each element is a finite sequence of heads and/or tails, containing precisely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2800" dirty="0"/>
                  <a:t> heads in all, and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ending with heads</a:t>
                </a:r>
                <a:r>
                  <a:rPr lang="en-US" altLang="zh-CN" sz="2800" dirty="0"/>
                  <a:t>; the probability of such a sequence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𝑘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is the number of tails.</a:t>
                </a:r>
              </a:p>
              <a:p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  <a:p>
                <a:r>
                  <a:rPr lang="en-US" altLang="zh-CN" sz="2800" dirty="0"/>
                  <a:t>For example, if n = 3 and if we write H for heads and T for tails, the sequence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THTTTHH</a:t>
                </a:r>
                <a:r>
                  <a:rPr lang="en-US" altLang="zh-CN" sz="2800" dirty="0"/>
                  <a:t> is an element of the probability space, and its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  <a:p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7668FD7-62CB-4DCF-8A87-0F599A93F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66800"/>
                <a:ext cx="11353800" cy="5181600"/>
              </a:xfrm>
              <a:prstGeom prst="rect">
                <a:avLst/>
              </a:prstGeom>
              <a:blipFill>
                <a:blip r:embed="rId3"/>
                <a:stretch>
                  <a:fillRect l="-913" t="-1059" b="-24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07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986C1-5160-4D3F-A9BB-D99A2C61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PGF of Binomial Distribution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DDF46FC-A01B-46E3-9463-D8170E480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1173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Let </a:t>
            </a:r>
            <a:r>
              <a:rPr lang="en-US" altLang="zh-CN" sz="2800" i="1" dirty="0"/>
              <a:t>X</a:t>
            </a:r>
            <a:r>
              <a:rPr lang="en-US" altLang="zh-CN" sz="2800" dirty="0"/>
              <a:t> be a random variable with the binomial distribution (depends on </a:t>
            </a:r>
            <a:r>
              <a:rPr lang="en-US" altLang="zh-CN" sz="2800" i="1" dirty="0"/>
              <a:t>n</a:t>
            </a:r>
            <a:r>
              <a:rPr lang="en-US" altLang="zh-CN" sz="2800" dirty="0"/>
              <a:t>, </a:t>
            </a:r>
            <a:r>
              <a:rPr lang="en-US" altLang="zh-CN" sz="2800" i="1" dirty="0"/>
              <a:t>p</a:t>
            </a:r>
            <a:r>
              <a:rPr lang="en-US" altLang="zh-CN" sz="2800" dirty="0"/>
              <a:t>)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37987F-AB58-494D-AB64-BED1D11EC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600200"/>
                <a:ext cx="4191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𝑃𝑟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37987F-AB58-494D-AB64-BED1D11E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600200"/>
                <a:ext cx="4191000" cy="533400"/>
              </a:xfrm>
              <a:prstGeom prst="rect">
                <a:avLst/>
              </a:prstGeom>
              <a:blipFill>
                <a:blip r:embed="rId2"/>
                <a:stretch>
                  <a:fillRect b="-206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B315ED7E-FEB6-4EF6-8B35-CAFEF0778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510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The generating function of </a:t>
            </a:r>
            <a:r>
              <a:rPr lang="en-US" altLang="zh-CN" sz="2800" i="1" dirty="0"/>
              <a:t>X </a:t>
            </a:r>
            <a:r>
              <a:rPr lang="en-US" altLang="zh-CN" sz="2800" dirty="0"/>
              <a:t>is 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9DFFC8-60F0-41FD-A97F-0A0732FEC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64837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Recall 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1D653A23-8B90-48C7-8E60-4FABC8DA8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2912436"/>
                <a:ext cx="5105400" cy="1126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𝐸𝑋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1D653A23-8B90-48C7-8E60-4FABC8DA8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912436"/>
                <a:ext cx="5105400" cy="1126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A361990-A827-4E99-A510-4ADD26EEA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5800" y="2912436"/>
                <a:ext cx="5105400" cy="1126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A361990-A827-4E99-A510-4ADD26EE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2912436"/>
                <a:ext cx="5105400" cy="1126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A0FC6C86-E916-4C95-89BA-90A9E5ACB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1600" y="3118886"/>
                <a:ext cx="1454888" cy="364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(1)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A0FC6C86-E916-4C95-89BA-90A9E5ACB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1600" y="3118886"/>
                <a:ext cx="1454888" cy="364164"/>
              </a:xfrm>
              <a:prstGeom prst="rect">
                <a:avLst/>
              </a:prstGeom>
              <a:blipFill>
                <a:blip r:embed="rId5"/>
                <a:stretch>
                  <a:fillRect r="-4603" b="-62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ABE2FB33-A4E6-4EC6-BE33-1F43B1931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So, the mean of X is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EC85B878-C206-43CA-A952-3AB6C276D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2133600"/>
                <a:ext cx="68580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𝑝𝑧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EC85B878-C206-43CA-A952-3AB6C276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2133600"/>
                <a:ext cx="6858000" cy="1066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67846C7A-2C2C-41F3-AEA2-96D69F6449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7600" y="3986328"/>
                <a:ext cx="5022996" cy="661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𝐻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(1)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𝑛</m:t>
                      </m:r>
                      <m:r>
                        <a:rPr lang="en-US" altLang="zh-CN" sz="280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𝑝𝑧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=1</m:t>
                          </m:r>
                        </m:sub>
                      </m:sSub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𝑛𝑝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67846C7A-2C2C-41F3-AEA2-96D69F644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3986328"/>
                <a:ext cx="5022996" cy="661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95FB1A92-F507-4F09-910F-A65AA8DFE0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4572000"/>
                <a:ext cx="8922488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𝑉𝑋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𝐸𝑋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95FB1A92-F507-4F09-910F-A65AA8DFE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4572000"/>
                <a:ext cx="8922488" cy="533400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430E3A79-C6D0-4BC1-9542-C3110B232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Recall 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CA23642-7CCC-4ADA-ABD8-CEF8F32C8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2920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So, the variance of X is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51EDB69E-B73C-43A3-82E1-4DCE866BE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0" y="5053128"/>
                <a:ext cx="8382000" cy="661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𝑛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(0+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𝑝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  <m:r>
                        <a:rPr lang="en-US" altLang="zh-CN" sz="280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𝑛𝑝𝑞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51EDB69E-B73C-43A3-82E1-4DCE866BE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5053128"/>
                <a:ext cx="8382000" cy="66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239A8990-72B0-43DF-AFDF-30B455957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562600"/>
                <a:ext cx="11506200" cy="1036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Thus the standard deviation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𝑛𝑝𝑞</m:t>
                        </m:r>
                      </m:e>
                    </m:rad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: </a:t>
                </a:r>
                <a:r>
                  <a:rPr lang="en-US" altLang="zh-CN" sz="2800" dirty="0"/>
                  <a:t>If we toss a coin 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 times, we expect to get heads about </a:t>
                </a: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𝑛𝑝</m:t>
                    </m:r>
                    <m:r>
                      <a:rPr lang="en-US" altLang="zh-CN" sz="28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𝑛𝑝𝑞</m:t>
                        </m:r>
                      </m:e>
                    </m:rad>
                  </m:oMath>
                </a14:m>
                <a:r>
                  <a:rPr lang="en-US" altLang="zh-CN" sz="2800" dirty="0"/>
                  <a:t> times.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239A8990-72B0-43DF-AFDF-30B455957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562600"/>
                <a:ext cx="11506200" cy="1036678"/>
              </a:xfrm>
              <a:prstGeom prst="rect">
                <a:avLst/>
              </a:prstGeom>
              <a:blipFill>
                <a:blip r:embed="rId10"/>
                <a:stretch>
                  <a:fillRect l="-900" t="-5882" r="-1006" b="-88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8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  <p:bldP spid="10" grpId="0"/>
      <p:bldP spid="12" grpId="0"/>
      <p:bldP spid="13" grpId="0"/>
      <p:bldP spid="14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EA55C0-516F-44A4-B97E-D1B2A15B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The PGF of Negative Binomial Distribution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8380F0C-86AC-42D5-857C-7016C14E6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1173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Let </a:t>
            </a:r>
            <a:r>
              <a:rPr lang="en-US" altLang="zh-CN" sz="2800" i="1" dirty="0"/>
              <a:t>Y</a:t>
            </a:r>
            <a:r>
              <a:rPr lang="en-US" altLang="zh-CN" sz="2800" dirty="0"/>
              <a:t> be a random variable with the negative binomial distribution. Note that there are a couple of variations of the negative binomial distribution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C347C-2F22-49A1-9717-34F5D01E6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1158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</a:rPr>
              <a:t>Version 1</a:t>
            </a:r>
            <a:r>
              <a:rPr lang="en-US" altLang="zh-CN" sz="2800" dirty="0"/>
              <a:t>: it counts the </a:t>
            </a:r>
            <a:r>
              <a:rPr lang="en-US" altLang="zh-CN" sz="2800" dirty="0">
                <a:solidFill>
                  <a:srgbClr val="FF0000"/>
                </a:solidFill>
              </a:rPr>
              <a:t>number of the trial </a:t>
            </a:r>
            <a:r>
              <a:rPr lang="en-US" altLang="zh-CN" sz="2800" dirty="0"/>
              <a:t>at which the </a:t>
            </a:r>
            <a:r>
              <a:rPr lang="en-US" altLang="zh-CN" sz="2800" i="1" dirty="0"/>
              <a:t>n</a:t>
            </a:r>
            <a:r>
              <a:rPr lang="en-US" altLang="zh-CN" sz="2800" dirty="0"/>
              <a:t>th success occurs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D4C31DB-F6BF-4507-9223-BA7F7F465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" y="2667000"/>
                <a:ext cx="7772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𝑃𝑟</m:t>
                    </m:r>
                    <m:d>
                      <m:d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=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−1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        //</a:t>
                </a:r>
                <a14:m>
                  <m:oMath xmlns:m="http://schemas.openxmlformats.org/officeDocument/2006/math">
                    <m:r>
                      <a:rPr lang="en-US" altLang="zh-CN" sz="28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𝑘</m:t>
                    </m:r>
                    <m:r>
                      <a:rPr lang="en-US" altLang="zh-CN" sz="28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≥</m:t>
                    </m:r>
                    <m:r>
                      <a:rPr lang="en-US" altLang="zh-CN" sz="28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altLang="zh-CN" sz="2800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 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D4C31DB-F6BF-4507-9223-BA7F7F46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667000"/>
                <a:ext cx="7772400" cy="83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0043DD61-5ADA-46F8-8635-AE967475D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1158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</a:rPr>
              <a:t>Version 2</a:t>
            </a:r>
            <a:r>
              <a:rPr lang="en-US" altLang="zh-CN" sz="2800" dirty="0"/>
              <a:t>: it counts the </a:t>
            </a:r>
            <a:r>
              <a:rPr lang="en-US" altLang="zh-CN" sz="2800" dirty="0">
                <a:solidFill>
                  <a:srgbClr val="FF0000"/>
                </a:solidFill>
              </a:rPr>
              <a:t>number of the failures </a:t>
            </a:r>
            <a:r>
              <a:rPr lang="en-US" altLang="zh-CN" sz="2800" dirty="0"/>
              <a:t>before the </a:t>
            </a:r>
            <a:r>
              <a:rPr lang="en-US" altLang="zh-CN" sz="2800" i="1" dirty="0"/>
              <a:t>n</a:t>
            </a:r>
            <a:r>
              <a:rPr lang="en-US" altLang="zh-CN" sz="2800" dirty="0"/>
              <a:t>th success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F1731696-8062-4485-8814-024F81F73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3962400"/>
                <a:ext cx="60960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𝑃𝑟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F1731696-8062-4485-8814-024F81F7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962400"/>
                <a:ext cx="6096000" cy="83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3725CD4-BF17-428A-B90B-640533593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4953000"/>
                <a:ext cx="11734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is a negative binomial random variable according to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first</a:t>
                </a:r>
                <a:r>
                  <a:rPr lang="en-US" altLang="zh-CN" sz="2800" dirty="0"/>
                  <a:t> definition,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a negative binomial according to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second</a:t>
                </a:r>
                <a:r>
                  <a:rPr lang="en-US" altLang="zh-CN" sz="2800" dirty="0"/>
                  <a:t> definition.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3725CD4-BF17-428A-B90B-640533593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953000"/>
                <a:ext cx="11734800" cy="990600"/>
              </a:xfrm>
              <a:prstGeom prst="rect">
                <a:avLst/>
              </a:prstGeom>
              <a:blipFill>
                <a:blip r:embed="rId4"/>
                <a:stretch>
                  <a:fillRect l="-883" t="-6173" b="-129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40458D64-F787-4F63-8629-28A97E68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43600"/>
            <a:ext cx="1173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We will use the 2nd version to derive the </a:t>
            </a:r>
            <a:r>
              <a:rPr lang="en-US" altLang="zh-CN" sz="2800" dirty="0" err="1"/>
              <a:t>pgf</a:t>
            </a:r>
            <a:r>
              <a:rPr lang="en-US" altLang="zh-CN" sz="2800" dirty="0"/>
              <a:t> 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1C6C8-7DF7-456B-9D41-39B36F19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PGF of Negative Binomial Distribution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DD2403A-5F3E-475C-8AFF-B84FF86F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1173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Let </a:t>
            </a:r>
            <a:r>
              <a:rPr lang="en-US" altLang="zh-CN" sz="2800" i="1" dirty="0"/>
              <a:t>Y</a:t>
            </a:r>
            <a:r>
              <a:rPr lang="en-US" altLang="zh-CN" sz="2800" dirty="0"/>
              <a:t> be a random variable with the negative binomial distribution.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9B1B625-40D6-484B-8271-3BECA3967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2438400"/>
                <a:ext cx="8991600" cy="1295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⁡(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9B1B625-40D6-484B-8271-3BECA3967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438400"/>
                <a:ext cx="8991600" cy="1295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8F3BB21-F77A-46D2-802D-D91A1DF00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600200"/>
                <a:ext cx="60960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𝑃𝑟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𝑌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8F3BB21-F77A-46D2-802D-D91A1DF00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600200"/>
                <a:ext cx="6096000" cy="83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4E8164A1-3E96-434C-9795-B7C0B0946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0" y="3526465"/>
                <a:ext cx="4495800" cy="1045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4E8164A1-3E96-434C-9795-B7C0B0946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3526465"/>
                <a:ext cx="4495800" cy="1045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299ABEB-F905-4FFC-95C5-50E626A6BE7F}"/>
                  </a:ext>
                </a:extLst>
              </p:cNvPr>
              <p:cNvSpPr txBox="1"/>
              <p:nvPr/>
            </p:nvSpPr>
            <p:spPr>
              <a:xfrm>
                <a:off x="8179981" y="3542414"/>
                <a:ext cx="3886200" cy="715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/>
                  <a:t>//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299ABEB-F905-4FFC-95C5-50E626A6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81" y="3542414"/>
                <a:ext cx="3886200" cy="715517"/>
              </a:xfrm>
              <a:prstGeom prst="rect">
                <a:avLst/>
              </a:prstGeom>
              <a:blipFill>
                <a:blip r:embed="rId5"/>
                <a:stretch>
                  <a:fillRect l="-2512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2EC7F1FB-4272-4BE4-A7CB-A56985375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4593265"/>
                <a:ext cx="7131788" cy="1045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{ </m:t>
                          </m:r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b="0" i="1" kern="0" dirty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b="0" i="1" kern="0" dirty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800" b="0" i="1" kern="0" dirty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0" dirty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}</m:t>
                          </m:r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2EC7F1FB-4272-4BE4-A7CB-A56985375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593265"/>
                <a:ext cx="7131788" cy="1045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344CF98-8F04-4CD9-AA08-EFC1A2CA3B7C}"/>
              </a:ext>
            </a:extLst>
          </p:cNvPr>
          <p:cNvCxnSpPr>
            <a:cxnSpLocks/>
          </p:cNvCxnSpPr>
          <p:nvPr/>
        </p:nvCxnSpPr>
        <p:spPr>
          <a:xfrm>
            <a:off x="3429000" y="3962400"/>
            <a:ext cx="1721588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7BC9B1A-DA0D-4632-8E59-AEE1A19775E0}"/>
              </a:ext>
            </a:extLst>
          </p:cNvPr>
          <p:cNvCxnSpPr>
            <a:cxnSpLocks/>
          </p:cNvCxnSpPr>
          <p:nvPr/>
        </p:nvCxnSpPr>
        <p:spPr>
          <a:xfrm>
            <a:off x="8382000" y="3907465"/>
            <a:ext cx="502388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3E506FC9-05FE-43D7-BE1B-D51ADDC994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0" y="5635846"/>
                <a:ext cx="3651397" cy="1045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(−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3E506FC9-05FE-43D7-BE1B-D51ADDC9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5635846"/>
                <a:ext cx="3651397" cy="1045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EA60876-ED37-4AF7-8CBD-3D7A562E88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6106" y="5893594"/>
                <a:ext cx="3651397" cy="54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𝑞𝑧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EA60876-ED37-4AF7-8CBD-3D7A562E8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6106" y="5893594"/>
                <a:ext cx="3651397" cy="540080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FD14B38D-55F0-4771-B778-34A3F2832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1383" y="5635846"/>
                <a:ext cx="2158409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1−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𝑞𝑧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FD14B38D-55F0-4771-B778-34A3F283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1383" y="5635846"/>
                <a:ext cx="2158409" cy="990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1" grpId="0"/>
      <p:bldP spid="16" grpId="0"/>
      <p:bldP spid="17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7D63F-DA48-475A-A708-953B463C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PGF of Negative Binomial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69A4DFC-9FAD-4D1E-A20C-15FD373A8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1066800"/>
                <a:ext cx="117348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If we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G</m:t>
                    </m:r>
                    <m:d>
                      <m:d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1−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𝑞𝑧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800" dirty="0"/>
                  <a:t>, then we have 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69A4DFC-9FAD-4D1E-A20C-15FD373A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66800"/>
                <a:ext cx="11734800" cy="838200"/>
              </a:xfrm>
              <a:prstGeom prst="rect">
                <a:avLst/>
              </a:prstGeom>
              <a:blipFill>
                <a:blip r:embed="rId2"/>
                <a:stretch>
                  <a:fillRect l="-8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A985255-2BA6-4E3C-9BCC-4C00EF661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05000"/>
                <a:ext cx="3962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𝑝𝑞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(1−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𝑞𝑧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A985255-2BA6-4E3C-9BCC-4C00EF661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905000"/>
                <a:ext cx="3962400" cy="83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AB38E31-6254-4752-9C9A-794BFA881D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0" y="1790700"/>
                <a:ext cx="3962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(1−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𝑞𝑧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AB38E31-6254-4752-9C9A-794BFA881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1790700"/>
                <a:ext cx="3962400" cy="838200"/>
              </a:xfrm>
              <a:prstGeom prst="rect">
                <a:avLst/>
              </a:prstGeom>
              <a:blipFill>
                <a:blip r:embed="rId4"/>
                <a:stretch>
                  <a:fillRect b="-94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AFE06134-9139-4A15-9E4A-9262B5ADB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895600"/>
                <a:ext cx="51816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𝑝𝑞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(1−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𝑞𝑧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𝑝𝑞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𝑞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/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𝑝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AFE06134-9139-4A15-9E4A-9262B5AD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895600"/>
                <a:ext cx="5181600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2E4AD63E-759E-4CA3-A99D-CDA58E439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2600" y="2819400"/>
                <a:ext cx="3962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0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2E4AD63E-759E-4CA3-A99D-CDA58E439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2819400"/>
                <a:ext cx="3962400" cy="838200"/>
              </a:xfrm>
              <a:prstGeom prst="rect">
                <a:avLst/>
              </a:prstGeom>
              <a:blipFill>
                <a:blip r:embed="rId6"/>
                <a:stretch>
                  <a:fillRect b="-87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6EFB576-CF75-465A-B5A3-971ECEA1D2FE}"/>
                  </a:ext>
                </a:extLst>
              </p:cNvPr>
              <p:cNvSpPr txBox="1"/>
              <p:nvPr/>
            </p:nvSpPr>
            <p:spPr>
              <a:xfrm>
                <a:off x="9870558" y="3007667"/>
                <a:ext cx="19546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/>
                  <a:t>//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6EFB576-CF75-465A-B5A3-971ECEA1D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558" y="3007667"/>
                <a:ext cx="1954619" cy="461665"/>
              </a:xfrm>
              <a:prstGeom prst="rect">
                <a:avLst/>
              </a:prstGeom>
              <a:blipFill>
                <a:blip r:embed="rId7"/>
                <a:stretch>
                  <a:fillRect l="-467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9A1142FB-87E0-4CC5-BBEB-D622027A4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3962400"/>
                <a:ext cx="117348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Since the </a:t>
                </a:r>
                <a:r>
                  <a:rPr lang="en-US" altLang="zh-CN" sz="2800" kern="0" dirty="0" err="1">
                    <a:ea typeface="ＭＳ Ｐゴシック" pitchFamily="34" charset="-128"/>
                    <a:cs typeface="Calibri" pitchFamily="34" charset="0"/>
                  </a:rPr>
                  <a:t>pgf</a:t>
                </a: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of Y is </a:t>
                </a: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𝐻</m:t>
                    </m:r>
                    <m:d>
                      <m:d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𝐺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z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kern="0" dirty="0">
                    <a:ea typeface="ＭＳ Ｐゴシック" pitchFamily="34" charset="-128"/>
                    <a:cs typeface="Calibri" pitchFamily="34" charset="0"/>
                  </a:rPr>
                  <a:t>，</a:t>
                </a: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then </a:t>
                </a:r>
                <a:r>
                  <a:rPr lang="en-US" altLang="zh-CN" sz="2800" dirty="0"/>
                  <a:t>it follows that the mean of Y is </a:t>
                </a: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  <m:r>
                      <a:rPr lang="en-US" altLang="zh-CN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𝑞</m:t>
                    </m:r>
                    <m:r>
                      <a:rPr lang="en-US" altLang="zh-CN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/</m:t>
                    </m:r>
                    <m:r>
                      <a:rPr lang="en-US" altLang="zh-CN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/>
                  <a:t>and the variance is </a:t>
                </a: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  <m:r>
                      <a:rPr lang="en-US" altLang="zh-CN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𝑞</m:t>
                    </m:r>
                    <m:r>
                      <a:rPr lang="en-US" altLang="zh-CN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/</m:t>
                    </m:r>
                    <m:sSup>
                      <m:sSupPr>
                        <m:ctrlPr>
                          <a:rPr lang="en-US" altLang="zh-CN" sz="28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9A1142FB-87E0-4CC5-BBEB-D622027A4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962400"/>
                <a:ext cx="11734800" cy="838200"/>
              </a:xfrm>
              <a:prstGeom prst="rect">
                <a:avLst/>
              </a:prstGeom>
              <a:blipFill>
                <a:blip r:embed="rId8"/>
                <a:stretch>
                  <a:fillRect l="-883" t="-10145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70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EAE7E-52C3-465F-A24B-E9973F7D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PGF of Negative Binomial Distribution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86F71D-76F7-4B01-91BC-2A61FDBD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1173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A simpler way to derive the mean and variance of </a:t>
            </a:r>
            <a:r>
              <a:rPr lang="en-US" altLang="zh-CN" sz="2800" i="1" dirty="0"/>
              <a:t>Y</a:t>
            </a:r>
            <a:r>
              <a:rPr lang="en-US" altLang="zh-CN" sz="2800" dirty="0"/>
              <a:t> is to use the reciprocal generating function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9F94647-027D-4AB9-8012-FC2293959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2057400"/>
                <a:ext cx="60960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𝐹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𝑧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1−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𝑞𝑧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𝑧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9F94647-027D-4AB9-8012-FC2293959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057400"/>
                <a:ext cx="6096000" cy="838200"/>
              </a:xfrm>
              <a:prstGeom prst="rect">
                <a:avLst/>
              </a:prstGeom>
              <a:blipFill>
                <a:blip r:embed="rId2"/>
                <a:stretch>
                  <a:fillRect b="-21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530156EA-7C37-4713-B3D4-A7C26EF2DD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2895600"/>
                <a:ext cx="117348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𝐺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𝐹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530156EA-7C37-4713-B3D4-A7C26EF2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895600"/>
                <a:ext cx="11734800" cy="533400"/>
              </a:xfrm>
              <a:prstGeom prst="rect">
                <a:avLst/>
              </a:prstGeom>
              <a:blipFill>
                <a:blip r:embed="rId3"/>
                <a:stretch>
                  <a:fillRect l="-883" t="-10227" b="-295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823DBEC2-C1D0-4724-912E-FF6B2346C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429000"/>
                <a:ext cx="117348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The polynomial </a:t>
                </a:r>
                <a:r>
                  <a:rPr lang="en-US" altLang="zh-CN" sz="2800" i="1" dirty="0"/>
                  <a:t>F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z</a:t>
                </a:r>
                <a:r>
                  <a:rPr lang="en-US" altLang="zh-CN" sz="2800" dirty="0"/>
                  <a:t>) is not a probability generating function, because it has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negative coefficient </a:t>
                </a:r>
                <a14:m>
                  <m:oMath xmlns:m="http://schemas.openxmlformats.org/officeDocument/2006/math"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𝑞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/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823DBEC2-C1D0-4724-912E-FF6B234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429000"/>
                <a:ext cx="11734800" cy="838200"/>
              </a:xfrm>
              <a:prstGeom prst="rect">
                <a:avLst/>
              </a:prstGeom>
              <a:blipFill>
                <a:blip r:embed="rId4"/>
                <a:stretch>
                  <a:fillRect l="-883" t="-7299" b="-335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936DF160-822F-483F-B5B5-FF4ACDCB0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43400"/>
            <a:ext cx="117348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But it does satisfy the crucial condition </a:t>
            </a:r>
            <a:r>
              <a:rPr lang="en-US" altLang="zh-CN" sz="2800" i="1" dirty="0"/>
              <a:t>F</a:t>
            </a:r>
            <a:r>
              <a:rPr lang="en-US" altLang="zh-CN" sz="2800" dirty="0"/>
              <a:t>(1) = 1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DC1606F1-6928-4999-894C-3D810749B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4800600"/>
                <a:ext cx="117348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Thus F(z) is formally a binomial that corresponds to a coin for which we get heads with “probability" equals to </a:t>
                </a:r>
                <a14:m>
                  <m:oMath xmlns:m="http://schemas.openxmlformats.org/officeDocument/2006/math">
                    <m:r>
                      <a:rPr lang="en-US" altLang="zh-CN" sz="2800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𝑞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/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𝑝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(tail with a probability 1/</a:t>
                </a:r>
                <a:r>
                  <a:rPr lang="en-US" altLang="zh-CN" sz="2800" i="1" kern="0" dirty="0">
                    <a:ea typeface="ＭＳ Ｐゴシック" pitchFamily="34" charset="-128"/>
                    <a:cs typeface="Calibri" pitchFamily="34" charset="0"/>
                  </a:rPr>
                  <a:t>p</a:t>
                </a: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DC1606F1-6928-4999-894C-3D810749B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800600"/>
                <a:ext cx="11734800" cy="838200"/>
              </a:xfrm>
              <a:prstGeom prst="rect">
                <a:avLst/>
              </a:prstGeom>
              <a:blipFill>
                <a:blip r:embed="rId5"/>
                <a:stretch>
                  <a:fillRect l="-883" t="-7299" b="-335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770FEE23-C4E0-48B0-82EE-217D7404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1173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Thus G(z) is formally equivalent to flipping such a coin </a:t>
            </a:r>
            <a:r>
              <a:rPr lang="en-US" altLang="zh-CN" sz="2800" dirty="0">
                <a:solidFill>
                  <a:srgbClr val="FF0000"/>
                </a:solidFill>
              </a:rPr>
              <a:t>-1</a:t>
            </a:r>
            <a:r>
              <a:rPr lang="en-US" altLang="zh-CN" sz="2800" dirty="0"/>
              <a:t> times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60588-82D1-4212-AAF0-78E052DB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PGF of Negative Binomial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186BE1D6-F929-4FB9-8BA0-5A18FF609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066800"/>
                <a:ext cx="1219200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The negative binomial distribution with parameters (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p</a:t>
                </a:r>
                <a:r>
                  <a:rPr lang="en-US" altLang="zh-CN" sz="2800" dirty="0"/>
                  <a:t>) can therefore be regarded as the ordinary binomial distribution with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[</a:t>
                </a:r>
                <a:r>
                  <a:rPr lang="en-US" altLang="zh-CN" sz="2800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negative parameters, so it is called negative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binomial distribution</a:t>
                </a:r>
                <a:r>
                  <a:rPr lang="en-US" altLang="zh-CN" sz="2800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 </a:t>
                </a: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186BE1D6-F929-4FB9-8BA0-5A18FF60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066800"/>
                <a:ext cx="12192000" cy="1447800"/>
              </a:xfrm>
              <a:prstGeom prst="rect">
                <a:avLst/>
              </a:prstGeom>
              <a:blipFill>
                <a:blip r:embed="rId2"/>
                <a:stretch>
                  <a:fillRect l="-850" t="-3782" b="-67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31FF810-952B-4749-B6BF-74FFACF91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6200" y="2514600"/>
                <a:ext cx="11734800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Accordingly, the mean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                          the variance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𝑛𝑞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31FF810-952B-4749-B6BF-74FFACF9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6200" y="2514600"/>
                <a:ext cx="11734800" cy="1676400"/>
              </a:xfrm>
              <a:prstGeom prst="rect">
                <a:avLst/>
              </a:prstGeom>
              <a:blipFill>
                <a:blip r:embed="rId3"/>
                <a:stretch>
                  <a:fillRect l="-8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6083490-54BD-470B-A207-7654A35612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6200" y="4191000"/>
                <a:ext cx="1211580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This formal derivation involving negative probabilities is valid, because our derivation for ordinary binomials was based on identities between formal power series in which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the assumption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was never used</a:t>
                </a:r>
                <a:r>
                  <a:rPr lang="en-US" altLang="zh-CN" sz="2800" dirty="0"/>
                  <a:t>.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6083490-54BD-470B-A207-7654A3561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6200" y="4191000"/>
                <a:ext cx="12115800" cy="1447800"/>
              </a:xfrm>
              <a:prstGeom prst="rect">
                <a:avLst/>
              </a:prstGeom>
              <a:blipFill>
                <a:blip r:embed="rId4"/>
                <a:stretch>
                  <a:fillRect l="-855" t="-4219" r="-1610" b="-67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3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1E5965-D9AA-47D3-BAA3-AD4049BE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D87555-AFCF-4AEE-A63F-3A15C0D14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8.1 Definitions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8.2 Mean and Variance  </a:t>
            </a:r>
            <a:endParaRPr lang="en-US" altLang="zh-CN" sz="2000" dirty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8.3 Probability Generating Functions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8.4 Flipping Coins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ea typeface="ＭＳ Ｐゴシック" pitchFamily="34" charset="-128"/>
              </a:rPr>
              <a:t>8.5 Hashing </a:t>
            </a:r>
          </a:p>
        </p:txBody>
      </p:sp>
    </p:spTree>
    <p:extLst>
      <p:ext uri="{BB962C8B-B14F-4D97-AF65-F5344CB8AC3E}">
        <p14:creationId xmlns:p14="http://schemas.microsoft.com/office/powerpoint/2010/main" val="4140912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CD6E8-1AB9-47B1-86BA-AB5A15B2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Concepts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A15E58-BB33-4CFD-8342-FE47C7D1C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1135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The general problem is to maintain a set of records that each contain a “key“ value, K, and some data D(K) about that key; we want to be able to find D(K) </a:t>
            </a:r>
            <a:r>
              <a:rPr lang="en-US" altLang="zh-CN" sz="2800" dirty="0">
                <a:solidFill>
                  <a:srgbClr val="FF0000"/>
                </a:solidFill>
              </a:rPr>
              <a:t>quickly</a:t>
            </a:r>
            <a:r>
              <a:rPr lang="en-US" altLang="zh-CN" sz="2800" dirty="0"/>
              <a:t> when K is given.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A35FA2-39CF-49BE-9A4F-3DD726E7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The basic idea of hashing is to use 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/>
              <a:t> separate lists instead of one giant list.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61CD7E-69E1-4105-A0B3-242545789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1135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A “hash function" transforms every possible key K into a list number h(K) between 1 and </a:t>
            </a:r>
            <a:r>
              <a:rPr lang="en-US" altLang="zh-CN" sz="2800" i="1" dirty="0"/>
              <a:t>m</a:t>
            </a:r>
            <a:r>
              <a:rPr lang="en-US" altLang="zh-CN" sz="2800" dirty="0"/>
              <a:t>.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CBF05B6D-60BE-474A-A6D1-A7C368DB88E5}"/>
              </a:ext>
            </a:extLst>
          </p:cNvPr>
          <p:cNvGrpSpPr>
            <a:grpSpLocks/>
          </p:cNvGrpSpPr>
          <p:nvPr/>
        </p:nvGrpSpPr>
        <p:grpSpPr bwMode="auto">
          <a:xfrm>
            <a:off x="3768725" y="3565525"/>
            <a:ext cx="990600" cy="3216275"/>
            <a:chOff x="1440" y="1910"/>
            <a:chExt cx="624" cy="2026"/>
          </a:xfrm>
        </p:grpSpPr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F4833B14-9FDE-47CF-930D-11CB547A5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20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FDE8887B-A8C6-4356-98FD-40D1BFF32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20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37E30A63-12FD-4A08-9292-4953D7FFC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1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8D3E77DE-BEA0-43AF-8B0E-72D89D741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247A7ADA-D523-4599-81B1-DB8DB4A18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9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04E57DE7-B7FB-4956-AFBE-7D1780755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B8FC181D-4CC0-49E4-8740-5949E2F96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2E65229-8C87-4A08-8435-8B997CFE0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929BA42F-4421-4C3F-99B0-AED783EEA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6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62934C76-A9E8-4A41-BAAA-684529475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586159FD-0D8D-4EC3-9B01-DFC2C998A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24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4E1DFC04-D91A-44D8-B62D-569CA1545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3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A0B492CC-6BEC-44A9-AE27-C3251CA88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2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60E91038-F59D-4544-A982-7B2A13CD4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1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21D960F9-FDB4-491C-9437-C322E33AA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39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652E49F0-3DB9-4694-BC9D-255174688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68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BEA655CE-38B0-4666-8C48-DBE32F195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9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6" name="Text Box 24">
            <a:extLst>
              <a:ext uri="{FF2B5EF4-FFF2-40B4-BE49-F238E27FC236}">
                <a16:creationId xmlns:a16="http://schemas.microsoft.com/office/drawing/2014/main" id="{8072408C-AE57-4F27-9D1A-3EBE2BF61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2" y="3548063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grpSp>
        <p:nvGrpSpPr>
          <p:cNvPr id="32" name="Group 30">
            <a:extLst>
              <a:ext uri="{FF2B5EF4-FFF2-40B4-BE49-F238E27FC236}">
                <a16:creationId xmlns:a16="http://schemas.microsoft.com/office/drawing/2014/main" id="{B8C1D3EE-6C03-4495-A7F1-1B0FEBDF4CCB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4024313"/>
            <a:ext cx="6289675" cy="420687"/>
            <a:chOff x="1872" y="2017"/>
            <a:chExt cx="3962" cy="265"/>
          </a:xfrm>
        </p:grpSpPr>
        <p:grpSp>
          <p:nvGrpSpPr>
            <p:cNvPr id="33" name="Group 31">
              <a:extLst>
                <a:ext uri="{FF2B5EF4-FFF2-40B4-BE49-F238E27FC236}">
                  <a16:creationId xmlns:a16="http://schemas.microsoft.com/office/drawing/2014/main" id="{114A8D00-829E-40AE-A5ED-CB217CBB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031"/>
              <a:ext cx="624" cy="251"/>
              <a:chOff x="2304" y="2053"/>
              <a:chExt cx="624" cy="251"/>
            </a:xfrm>
          </p:grpSpPr>
          <p:sp>
            <p:nvSpPr>
              <p:cNvPr id="60" name="Line 32">
                <a:extLst>
                  <a:ext uri="{FF2B5EF4-FFF2-40B4-BE49-F238E27FC236}">
                    <a16:creationId xmlns:a16="http://schemas.microsoft.com/office/drawing/2014/main" id="{EE1F1DDD-BDA2-4D1B-9314-AEEC4F6A0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9437BA68-8B1F-46BE-9576-96CB242B9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30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5C1DC0AC-0E99-4F3C-A16F-A18EE31BF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D5035DE0-69AC-4833-9735-934F7243C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36">
                <a:extLst>
                  <a:ext uri="{FF2B5EF4-FFF2-40B4-BE49-F238E27FC236}">
                    <a16:creationId xmlns:a16="http://schemas.microsoft.com/office/drawing/2014/main" id="{059FFBE0-B4A1-47D4-BC30-4E0F88286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Text Box 37">
                <a:extLst>
                  <a:ext uri="{FF2B5EF4-FFF2-40B4-BE49-F238E27FC236}">
                    <a16:creationId xmlns:a16="http://schemas.microsoft.com/office/drawing/2014/main" id="{B8310C75-AC87-4B57-810D-0D78A7A15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7" y="2053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kumimoji="1" lang="en-US" altLang="zh-CN" sz="20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" name="Group 38">
              <a:extLst>
                <a:ext uri="{FF2B5EF4-FFF2-40B4-BE49-F238E27FC236}">
                  <a16:creationId xmlns:a16="http://schemas.microsoft.com/office/drawing/2014/main" id="{D8C20F0A-8320-4750-B8ED-60B36A623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031"/>
              <a:ext cx="624" cy="251"/>
              <a:chOff x="2304" y="2053"/>
              <a:chExt cx="624" cy="251"/>
            </a:xfrm>
          </p:grpSpPr>
          <p:sp>
            <p:nvSpPr>
              <p:cNvPr id="54" name="Line 39">
                <a:extLst>
                  <a:ext uri="{FF2B5EF4-FFF2-40B4-BE49-F238E27FC236}">
                    <a16:creationId xmlns:a16="http://schemas.microsoft.com/office/drawing/2014/main" id="{4801573D-4F88-4CFA-B7AB-81DB68361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40">
                <a:extLst>
                  <a:ext uri="{FF2B5EF4-FFF2-40B4-BE49-F238E27FC236}">
                    <a16:creationId xmlns:a16="http://schemas.microsoft.com/office/drawing/2014/main" id="{93911E14-9DA8-4F7D-9466-F05842592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30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41">
                <a:extLst>
                  <a:ext uri="{FF2B5EF4-FFF2-40B4-BE49-F238E27FC236}">
                    <a16:creationId xmlns:a16="http://schemas.microsoft.com/office/drawing/2014/main" id="{E8A70179-B340-4DF7-92E3-F70E6129C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42">
                <a:extLst>
                  <a:ext uri="{FF2B5EF4-FFF2-40B4-BE49-F238E27FC236}">
                    <a16:creationId xmlns:a16="http://schemas.microsoft.com/office/drawing/2014/main" id="{B93E4827-F038-4841-8130-A6EB47432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43">
                <a:extLst>
                  <a:ext uri="{FF2B5EF4-FFF2-40B4-BE49-F238E27FC236}">
                    <a16:creationId xmlns:a16="http://schemas.microsoft.com/office/drawing/2014/main" id="{4F9FC587-4749-4752-A99F-8BDAC17F8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Text Box 44">
                <a:extLst>
                  <a:ext uri="{FF2B5EF4-FFF2-40B4-BE49-F238E27FC236}">
                    <a16:creationId xmlns:a16="http://schemas.microsoft.com/office/drawing/2014/main" id="{BF2D167C-D661-460A-BE3B-8419B869BF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7" y="2053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0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" name="Group 45">
              <a:extLst>
                <a:ext uri="{FF2B5EF4-FFF2-40B4-BE49-F238E27FC236}">
                  <a16:creationId xmlns:a16="http://schemas.microsoft.com/office/drawing/2014/main" id="{11A9F46A-93FF-4C87-99CD-EA0CFA57A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031"/>
              <a:ext cx="624" cy="251"/>
              <a:chOff x="2304" y="2053"/>
              <a:chExt cx="624" cy="251"/>
            </a:xfrm>
          </p:grpSpPr>
          <p:sp>
            <p:nvSpPr>
              <p:cNvPr id="48" name="Line 46">
                <a:extLst>
                  <a:ext uri="{FF2B5EF4-FFF2-40B4-BE49-F238E27FC236}">
                    <a16:creationId xmlns:a16="http://schemas.microsoft.com/office/drawing/2014/main" id="{E9B45A67-6987-4A0F-8C3D-F5AF0F9BE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47">
                <a:extLst>
                  <a:ext uri="{FF2B5EF4-FFF2-40B4-BE49-F238E27FC236}">
                    <a16:creationId xmlns:a16="http://schemas.microsoft.com/office/drawing/2014/main" id="{F6472946-D510-4BDF-90CD-E0C9CEB53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30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48">
                <a:extLst>
                  <a:ext uri="{FF2B5EF4-FFF2-40B4-BE49-F238E27FC236}">
                    <a16:creationId xmlns:a16="http://schemas.microsoft.com/office/drawing/2014/main" id="{827BEBE6-CBB4-4EEA-ACDC-4FACCBFEA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49">
                <a:extLst>
                  <a:ext uri="{FF2B5EF4-FFF2-40B4-BE49-F238E27FC236}">
                    <a16:creationId xmlns:a16="http://schemas.microsoft.com/office/drawing/2014/main" id="{1D9C0574-CCAD-4658-8774-C89F3F080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50">
                <a:extLst>
                  <a:ext uri="{FF2B5EF4-FFF2-40B4-BE49-F238E27FC236}">
                    <a16:creationId xmlns:a16="http://schemas.microsoft.com/office/drawing/2014/main" id="{95039EB2-852E-4800-B8CA-3ACF07799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Text Box 51">
                <a:extLst>
                  <a:ext uri="{FF2B5EF4-FFF2-40B4-BE49-F238E27FC236}">
                    <a16:creationId xmlns:a16="http://schemas.microsoft.com/office/drawing/2014/main" id="{31B0188A-88E6-4280-8B95-FD46DCE54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7" y="2053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0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" name="Group 52">
              <a:extLst>
                <a:ext uri="{FF2B5EF4-FFF2-40B4-BE49-F238E27FC236}">
                  <a16:creationId xmlns:a16="http://schemas.microsoft.com/office/drawing/2014/main" id="{93F9BF47-AF8D-402F-BE9E-7B2F1B28D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2031"/>
              <a:ext cx="624" cy="251"/>
              <a:chOff x="2304" y="2053"/>
              <a:chExt cx="624" cy="251"/>
            </a:xfrm>
          </p:grpSpPr>
          <p:sp>
            <p:nvSpPr>
              <p:cNvPr id="42" name="Line 53">
                <a:extLst>
                  <a:ext uri="{FF2B5EF4-FFF2-40B4-BE49-F238E27FC236}">
                    <a16:creationId xmlns:a16="http://schemas.microsoft.com/office/drawing/2014/main" id="{F50005A4-3990-4F43-842B-BD0919249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54">
                <a:extLst>
                  <a:ext uri="{FF2B5EF4-FFF2-40B4-BE49-F238E27FC236}">
                    <a16:creationId xmlns:a16="http://schemas.microsoft.com/office/drawing/2014/main" id="{45858E7E-4DEA-4A55-BF4D-F95649E03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30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55">
                <a:extLst>
                  <a:ext uri="{FF2B5EF4-FFF2-40B4-BE49-F238E27FC236}">
                    <a16:creationId xmlns:a16="http://schemas.microsoft.com/office/drawing/2014/main" id="{953D0EAC-4491-412B-BBD8-043139EF1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56">
                <a:extLst>
                  <a:ext uri="{FF2B5EF4-FFF2-40B4-BE49-F238E27FC236}">
                    <a16:creationId xmlns:a16="http://schemas.microsoft.com/office/drawing/2014/main" id="{6DF9BECA-B0DF-4C74-B6CF-75B86145F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57">
                <a:extLst>
                  <a:ext uri="{FF2B5EF4-FFF2-40B4-BE49-F238E27FC236}">
                    <a16:creationId xmlns:a16="http://schemas.microsoft.com/office/drawing/2014/main" id="{2BCE88C8-5C04-4132-8118-F0DBD63E6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Text Box 58">
                <a:extLst>
                  <a:ext uri="{FF2B5EF4-FFF2-40B4-BE49-F238E27FC236}">
                    <a16:creationId xmlns:a16="http://schemas.microsoft.com/office/drawing/2014/main" id="{EDFFC5F2-BD0B-40DC-B51D-1C15969EB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7" y="2053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kumimoji="1" lang="en-US" altLang="zh-CN" sz="20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" name="Line 59">
              <a:extLst>
                <a:ext uri="{FF2B5EF4-FFF2-40B4-BE49-F238E27FC236}">
                  <a16:creationId xmlns:a16="http://schemas.microsoft.com/office/drawing/2014/main" id="{19D907DE-473F-49AC-BC12-4624548AA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60">
              <a:extLst>
                <a:ext uri="{FF2B5EF4-FFF2-40B4-BE49-F238E27FC236}">
                  <a16:creationId xmlns:a16="http://schemas.microsoft.com/office/drawing/2014/main" id="{19B2EFCB-3FBA-4F85-8837-5F94181F0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61">
              <a:extLst>
                <a:ext uri="{FF2B5EF4-FFF2-40B4-BE49-F238E27FC236}">
                  <a16:creationId xmlns:a16="http://schemas.microsoft.com/office/drawing/2014/main" id="{1A440562-A26B-46D3-8887-9C69DA29B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62">
              <a:extLst>
                <a:ext uri="{FF2B5EF4-FFF2-40B4-BE49-F238E27FC236}">
                  <a16:creationId xmlns:a16="http://schemas.microsoft.com/office/drawing/2014/main" id="{C34F65CC-3C1C-43EB-B694-AC943FC3D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Text Box 63">
              <a:extLst>
                <a:ext uri="{FF2B5EF4-FFF2-40B4-BE49-F238E27FC236}">
                  <a16:creationId xmlns:a16="http://schemas.microsoft.com/office/drawing/2014/main" id="{F8252E0C-FDEB-46C5-9F5C-E201887A2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2" y="2017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  <p:sp>
        <p:nvSpPr>
          <p:cNvPr id="66" name="Text Box 64">
            <a:extLst>
              <a:ext uri="{FF2B5EF4-FFF2-40B4-BE49-F238E27FC236}">
                <a16:creationId xmlns:a16="http://schemas.microsoft.com/office/drawing/2014/main" id="{28FE056E-91AB-4346-B45B-7C3262E6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4479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grpSp>
        <p:nvGrpSpPr>
          <p:cNvPr id="67" name="Group 68">
            <a:extLst>
              <a:ext uri="{FF2B5EF4-FFF2-40B4-BE49-F238E27FC236}">
                <a16:creationId xmlns:a16="http://schemas.microsoft.com/office/drawing/2014/main" id="{E18C26BE-855C-4A49-8583-1E1ED40D3E69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4945063"/>
            <a:ext cx="3775075" cy="414337"/>
            <a:chOff x="1872" y="2597"/>
            <a:chExt cx="2378" cy="261"/>
          </a:xfrm>
        </p:grpSpPr>
        <p:grpSp>
          <p:nvGrpSpPr>
            <p:cNvPr id="68" name="Group 69">
              <a:extLst>
                <a:ext uri="{FF2B5EF4-FFF2-40B4-BE49-F238E27FC236}">
                  <a16:creationId xmlns:a16="http://schemas.microsoft.com/office/drawing/2014/main" id="{25BCA368-097B-4179-9EEA-4B7DF09A5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97"/>
              <a:ext cx="1946" cy="261"/>
              <a:chOff x="2304" y="2630"/>
              <a:chExt cx="1946" cy="26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390EAD6-D1E3-4138-8EAC-D2CB73A74D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624" cy="251"/>
                <a:chOff x="2304" y="2053"/>
                <a:chExt cx="624" cy="251"/>
              </a:xfrm>
            </p:grpSpPr>
            <p:sp>
              <p:nvSpPr>
                <p:cNvPr id="80" name="Line 71">
                  <a:extLst>
                    <a:ext uri="{FF2B5EF4-FFF2-40B4-BE49-F238E27FC236}">
                      <a16:creationId xmlns:a16="http://schemas.microsoft.com/office/drawing/2014/main" id="{F194AFBF-C0C3-462A-9027-06C422BEAA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064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1" name="Line 72">
                  <a:extLst>
                    <a:ext uri="{FF2B5EF4-FFF2-40B4-BE49-F238E27FC236}">
                      <a16:creationId xmlns:a16="http://schemas.microsoft.com/office/drawing/2014/main" id="{6472E949-F41B-48AD-808F-57A4A4E1F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304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2" name="Line 73">
                  <a:extLst>
                    <a:ext uri="{FF2B5EF4-FFF2-40B4-BE49-F238E27FC236}">
                      <a16:creationId xmlns:a16="http://schemas.microsoft.com/office/drawing/2014/main" id="{68A9FF5B-AD01-4E9C-9A48-71FFA8C93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06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3" name="Line 74">
                  <a:extLst>
                    <a:ext uri="{FF2B5EF4-FFF2-40B4-BE49-F238E27FC236}">
                      <a16:creationId xmlns:a16="http://schemas.microsoft.com/office/drawing/2014/main" id="{9C6015D2-1688-45B1-846E-BE3CFC1B4D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06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" name="Line 75">
                  <a:extLst>
                    <a:ext uri="{FF2B5EF4-FFF2-40B4-BE49-F238E27FC236}">
                      <a16:creationId xmlns:a16="http://schemas.microsoft.com/office/drawing/2014/main" id="{BFBE3F7E-C873-4466-B169-96F063424E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206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5" name="Text Box 76">
                  <a:extLst>
                    <a:ext uri="{FF2B5EF4-FFF2-40B4-BE49-F238E27FC236}">
                      <a16:creationId xmlns:a16="http://schemas.microsoft.com/office/drawing/2014/main" id="{F279BD80-4BC2-44B2-8897-F0D1138483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67" y="2053"/>
                  <a:ext cx="52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kumimoji="1" lang="en-US" altLang="zh-CN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</a:t>
                  </a:r>
                  <a:endParaRPr kumimoji="1" lang="en-US" altLang="zh-CN" sz="20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2" name="Group 77">
                <a:extLst>
                  <a:ext uri="{FF2B5EF4-FFF2-40B4-BE49-F238E27FC236}">
                    <a16:creationId xmlns:a16="http://schemas.microsoft.com/office/drawing/2014/main" id="{231F8C7F-FE19-49A3-A3BD-F6AFFE8389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640"/>
                <a:ext cx="624" cy="251"/>
                <a:chOff x="2304" y="2053"/>
                <a:chExt cx="624" cy="251"/>
              </a:xfrm>
            </p:grpSpPr>
            <p:sp>
              <p:nvSpPr>
                <p:cNvPr id="74" name="Line 78">
                  <a:extLst>
                    <a:ext uri="{FF2B5EF4-FFF2-40B4-BE49-F238E27FC236}">
                      <a16:creationId xmlns:a16="http://schemas.microsoft.com/office/drawing/2014/main" id="{B931B9A7-78DD-4822-A4A4-D90DD9D14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064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5" name="Line 79">
                  <a:extLst>
                    <a:ext uri="{FF2B5EF4-FFF2-40B4-BE49-F238E27FC236}">
                      <a16:creationId xmlns:a16="http://schemas.microsoft.com/office/drawing/2014/main" id="{E4396BE6-A177-4E3E-934C-CFE7AEE803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304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6" name="Line 80">
                  <a:extLst>
                    <a:ext uri="{FF2B5EF4-FFF2-40B4-BE49-F238E27FC236}">
                      <a16:creationId xmlns:a16="http://schemas.microsoft.com/office/drawing/2014/main" id="{CE6136A5-897D-4F41-83CF-B9B94D66A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06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7" name="Line 81">
                  <a:extLst>
                    <a:ext uri="{FF2B5EF4-FFF2-40B4-BE49-F238E27FC236}">
                      <a16:creationId xmlns:a16="http://schemas.microsoft.com/office/drawing/2014/main" id="{C2C4666E-C9E1-4DE2-93CB-447C2A856F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06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8" name="Line 82">
                  <a:extLst>
                    <a:ext uri="{FF2B5EF4-FFF2-40B4-BE49-F238E27FC236}">
                      <a16:creationId xmlns:a16="http://schemas.microsoft.com/office/drawing/2014/main" id="{B6286425-6ADE-4D18-95C6-925983907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206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9" name="Text Box 83">
                  <a:extLst>
                    <a:ext uri="{FF2B5EF4-FFF2-40B4-BE49-F238E27FC236}">
                      <a16:creationId xmlns:a16="http://schemas.microsoft.com/office/drawing/2014/main" id="{F4FAEFF1-B0EC-48DE-A0C4-4E6725BCF1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67" y="2053"/>
                  <a:ext cx="52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bg2"/>
                      </a:solidFill>
                      <a:latin typeface="Comic Sans MS" panose="030F0702030302020204" pitchFamily="66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kumimoji="1" lang="en-US" altLang="zh-CN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endParaRPr kumimoji="1" lang="en-US" altLang="zh-CN" sz="20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3" name="Text Box 84">
                <a:extLst>
                  <a:ext uri="{FF2B5EF4-FFF2-40B4-BE49-F238E27FC236}">
                    <a16:creationId xmlns:a16="http://schemas.microsoft.com/office/drawing/2014/main" id="{4B547DE6-0035-4A3C-B756-F39E65E6B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8" y="2630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</p:grpSp>
        <p:sp>
          <p:nvSpPr>
            <p:cNvPr id="69" name="Line 85">
              <a:extLst>
                <a:ext uri="{FF2B5EF4-FFF2-40B4-BE49-F238E27FC236}">
                  <a16:creationId xmlns:a16="http://schemas.microsoft.com/office/drawing/2014/main" id="{E4894E46-254E-4722-9597-7E747095E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3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D77BD7B8-30CA-4B0D-9BBD-112BEF343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6" name="Text Box 87">
            <a:extLst>
              <a:ext uri="{FF2B5EF4-FFF2-40B4-BE49-F238E27FC236}">
                <a16:creationId xmlns:a16="http://schemas.microsoft.com/office/drawing/2014/main" id="{55828218-6AE4-4818-B4D4-7885BDC4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53943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grpSp>
        <p:nvGrpSpPr>
          <p:cNvPr id="87" name="Group 89">
            <a:extLst>
              <a:ext uri="{FF2B5EF4-FFF2-40B4-BE49-F238E27FC236}">
                <a16:creationId xmlns:a16="http://schemas.microsoft.com/office/drawing/2014/main" id="{5CF9F24E-E3E1-49A1-9F96-BBE8E41EEEF0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5851525"/>
            <a:ext cx="1957387" cy="433388"/>
            <a:chOff x="1872" y="3168"/>
            <a:chExt cx="1233" cy="273"/>
          </a:xfrm>
        </p:grpSpPr>
        <p:sp>
          <p:nvSpPr>
            <p:cNvPr id="88" name="Line 90">
              <a:extLst>
                <a:ext uri="{FF2B5EF4-FFF2-40B4-BE49-F238E27FC236}">
                  <a16:creationId xmlns:a16="http://schemas.microsoft.com/office/drawing/2014/main" id="{26E66E7B-D9CC-4DA7-A9E6-EFBC21CCB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31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9" name="Group 91">
              <a:extLst>
                <a:ext uri="{FF2B5EF4-FFF2-40B4-BE49-F238E27FC236}">
                  <a16:creationId xmlns:a16="http://schemas.microsoft.com/office/drawing/2014/main" id="{5B292CF7-0F47-4DDC-9251-DE53AA752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190"/>
              <a:ext cx="624" cy="251"/>
              <a:chOff x="2304" y="2053"/>
              <a:chExt cx="624" cy="251"/>
            </a:xfrm>
          </p:grpSpPr>
          <p:sp>
            <p:nvSpPr>
              <p:cNvPr id="91" name="Line 92">
                <a:extLst>
                  <a:ext uri="{FF2B5EF4-FFF2-40B4-BE49-F238E27FC236}">
                    <a16:creationId xmlns:a16="http://schemas.microsoft.com/office/drawing/2014/main" id="{B4D39593-A5A0-4913-823E-95D67D7BA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93">
                <a:extLst>
                  <a:ext uri="{FF2B5EF4-FFF2-40B4-BE49-F238E27FC236}">
                    <a16:creationId xmlns:a16="http://schemas.microsoft.com/office/drawing/2014/main" id="{63D87B29-B8D7-482E-9731-EEF3254E3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30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94">
                <a:extLst>
                  <a:ext uri="{FF2B5EF4-FFF2-40B4-BE49-F238E27FC236}">
                    <a16:creationId xmlns:a16="http://schemas.microsoft.com/office/drawing/2014/main" id="{748AC237-8FA7-40FE-BDB8-2089408C0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95">
                <a:extLst>
                  <a:ext uri="{FF2B5EF4-FFF2-40B4-BE49-F238E27FC236}">
                    <a16:creationId xmlns:a16="http://schemas.microsoft.com/office/drawing/2014/main" id="{72D4E9F7-F3A9-47B9-8BE3-28E6C549F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96">
                <a:extLst>
                  <a:ext uri="{FF2B5EF4-FFF2-40B4-BE49-F238E27FC236}">
                    <a16:creationId xmlns:a16="http://schemas.microsoft.com/office/drawing/2014/main" id="{FEFE281F-A6D8-47B1-8CEC-D0A9AB2F5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Text Box 97">
                <a:extLst>
                  <a:ext uri="{FF2B5EF4-FFF2-40B4-BE49-F238E27FC236}">
                    <a16:creationId xmlns:a16="http://schemas.microsoft.com/office/drawing/2014/main" id="{CC26B20B-BB98-4CE3-BA2D-21B65D0A7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7" y="2053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kumimoji="1" lang="en-US" altLang="zh-CN" sz="20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0" name="Text Box 98">
              <a:extLst>
                <a:ext uri="{FF2B5EF4-FFF2-40B4-BE49-F238E27FC236}">
                  <a16:creationId xmlns:a16="http://schemas.microsoft.com/office/drawing/2014/main" id="{2FD61E90-8AC7-4842-BB25-43095C432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  <p:sp>
        <p:nvSpPr>
          <p:cNvPr id="97" name="Text Box 99">
            <a:extLst>
              <a:ext uri="{FF2B5EF4-FFF2-40B4-BE49-F238E27FC236}">
                <a16:creationId xmlns:a16="http://schemas.microsoft.com/office/drawing/2014/main" id="{D58CE135-CE9F-4CD4-817C-699D8FDB7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63087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5403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6" grpId="0"/>
      <p:bldP spid="66" grpId="0"/>
      <p:bldP spid="86" grpId="0"/>
      <p:bldP spid="9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BE720-564A-4CF0-B3E0-973A5B11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Hashing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2FE286-5FCA-4AA1-85C3-9AC6CB55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1135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Let P be the number of probes when the algorithm (in Page 413) is used to carry out a search, which is the main quantity that governs the running time of the search procedure.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AB23D920-30A7-4921-AAD2-8C05B49798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743200"/>
                <a:ext cx="11353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If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2800" dirty="0"/>
                  <a:t> items have been inserted, their positions in the table depend only on their respective hash values,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800" dirty="0"/>
                  <a:t>. 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AB23D920-30A7-4921-AAD2-8C05B49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743200"/>
                <a:ext cx="11353800" cy="990600"/>
              </a:xfrm>
              <a:prstGeom prst="rect">
                <a:avLst/>
              </a:prstGeom>
              <a:blipFill>
                <a:blip r:embed="rId2"/>
                <a:stretch>
                  <a:fillRect l="-967" t="-5521" b="-128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9C987C6-1B33-4339-A498-69C6707F2D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3886200"/>
                <a:ext cx="11353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Each of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 possible sequences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800" dirty="0"/>
                  <a:t> is considered to be equally likely, and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 is a random variable </a:t>
                </a:r>
                <a:r>
                  <a:rPr lang="en-US" altLang="zh-CN" sz="2800" dirty="0"/>
                  <a:t>depending on such a sequence.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9C987C6-1B33-4339-A498-69C6707F2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886200"/>
                <a:ext cx="11353800" cy="990600"/>
              </a:xfrm>
              <a:prstGeom prst="rect">
                <a:avLst/>
              </a:prstGeom>
              <a:blipFill>
                <a:blip r:embed="rId3"/>
                <a:stretch>
                  <a:fillRect l="-967" t="-6173" b="-129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1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</a:rPr>
              <a:t>Event </a:t>
            </a:r>
            <a:r>
              <a:rPr lang="zh-CN" altLang="en-US" dirty="0">
                <a:ea typeface="ＭＳ Ｐゴシック" pitchFamily="34" charset="-128"/>
              </a:rPr>
              <a:t>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r>
              <a:rPr lang="zh-CN" altLang="en-US" dirty="0">
                <a:ea typeface="ＭＳ Ｐゴシック" pitchFamily="34" charset="-128"/>
              </a:rPr>
              <a:t>）</a:t>
            </a:r>
            <a:endParaRPr lang="en-US" altLang="zh-CN" dirty="0">
              <a:ea typeface="ＭＳ Ｐゴシック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B97CD3E-3CB3-4E0E-B9AF-BAA2BCCBCFD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443038"/>
                <a:ext cx="11379200" cy="480536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An </a:t>
                </a:r>
                <a:r>
                  <a:rPr lang="en-US" altLang="zh-CN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event</a:t>
                </a: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is a </a:t>
                </a:r>
                <a:r>
                  <a:rPr lang="en-US" altLang="zh-CN" b="1" dirty="0">
                    <a:solidFill>
                      <a:srgbClr val="33CC33"/>
                    </a:solidFill>
                    <a:ea typeface="ＭＳ Ｐゴシック" pitchFamily="34" charset="-128"/>
                    <a:cs typeface="Calibri" pitchFamily="34" charset="0"/>
                  </a:rPr>
                  <a:t>subset</a:t>
                </a: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𝞨</m:t>
                    </m:r>
                  </m:oMath>
                </a14:m>
                <a:endParaRPr lang="en-US" altLang="zh-CN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1400" dirty="0">
                  <a:ea typeface="ＭＳ Ｐゴシック" pitchFamily="34" charset="-128"/>
                  <a:cs typeface="Calibri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Example: The event that “</a:t>
                </a:r>
                <a:r>
                  <a:rPr lang="en-US" altLang="zh-CN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doubles are thrown</a:t>
                </a: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”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1400" dirty="0">
                  <a:ea typeface="ＭＳ Ｐゴシック" pitchFamily="34" charset="-128"/>
                  <a:cs typeface="Calibri" pitchFamily="34" charset="0"/>
                </a:endParaRPr>
              </a:p>
              <a:p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The individual elements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𝟂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𝞨</m:t>
                    </m:r>
                  </m:oMath>
                </a14:m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are called </a:t>
                </a:r>
                <a:r>
                  <a:rPr lang="en-US" altLang="zh-CN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elementary events </a:t>
                </a: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b</a:t>
                </a:r>
                <a:r>
                  <a:rPr lang="en-US" altLang="zh-CN" dirty="0"/>
                  <a:t>ecause they cannot be decomposed into smaller subsets</a:t>
                </a:r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We can think 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𝟂</m:t>
                    </m:r>
                  </m:oMath>
                </a14:m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as a one-element event {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𝟂</m:t>
                    </m:r>
                  </m:oMath>
                </a14:m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}.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B97CD3E-3CB3-4E0E-B9AF-BAA2BCCBC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443038"/>
                <a:ext cx="11379200" cy="4805362"/>
              </a:xfrm>
              <a:blipFill>
                <a:blip r:embed="rId2"/>
                <a:stretch>
                  <a:fillRect l="-1233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63CC00B-BEFD-4A6A-B889-8DAD343C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10391775" cy="73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2DDAB-AA9C-4D2C-B495-F1E07A40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Hashing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3702E7-3B47-4C45-A3F3-08F8CED79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Case 1</a:t>
            </a:r>
            <a:r>
              <a:rPr lang="en-US" altLang="zh-CN" dirty="0">
                <a:solidFill>
                  <a:srgbClr val="FF0000"/>
                </a:solidFill>
              </a:rPr>
              <a:t>: the key is not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002315A6-086C-4425-BF15-C81A35C267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828800"/>
                <a:ext cx="11353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In this case, the search is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unsuccessful</a:t>
                </a:r>
                <a:r>
                  <a:rPr lang="en-US" altLang="zh-CN" sz="2800" dirty="0"/>
                  <a:t> and the relevant probability space consists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800" dirty="0"/>
                  <a:t> elementary events  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002315A6-086C-4425-BF15-C81A35C2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828800"/>
                <a:ext cx="11353800" cy="990600"/>
              </a:xfrm>
              <a:prstGeom prst="rect">
                <a:avLst/>
              </a:prstGeom>
              <a:blipFill>
                <a:blip r:embed="rId2"/>
                <a:stretch>
                  <a:fillRect l="-967" t="-5521" b="-128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1E5C6A75-B289-4ECF-B8C3-B73281182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2899144"/>
                <a:ext cx="6096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𝟂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,..,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1E5C6A75-B289-4ECF-B8C3-B73281182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899144"/>
                <a:ext cx="6096000" cy="533400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B8AC2B92-28FB-4323-9E71-5F1D40D59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088" y="3543301"/>
                <a:ext cx="11353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 the hash value of the </a:t>
                </a:r>
                <a:r>
                  <a:rPr lang="en-US" altLang="zh-CN" sz="2800" i="1" dirty="0" err="1"/>
                  <a:t>j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key inserted, and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/>
                  <a:t> is the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hash value of the key for which the search is unsuccessful.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B8AC2B92-28FB-4323-9E71-5F1D40D59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088" y="3543301"/>
                <a:ext cx="11353800" cy="990600"/>
              </a:xfrm>
              <a:prstGeom prst="rect">
                <a:avLst/>
              </a:prstGeom>
              <a:blipFill>
                <a:blip r:embed="rId4"/>
                <a:stretch>
                  <a:fillRect l="-1074" t="-5521" b="-2454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1A0F7550-5929-432C-A735-37AEE0B49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4724400"/>
                <a:ext cx="11353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We assume that the hash function h has been chosen properly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Pr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(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𝟂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1/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800" dirty="0"/>
                  <a:t> for every such </a:t>
                </a:r>
                <a14:m>
                  <m:oMath xmlns:m="http://schemas.openxmlformats.org/officeDocument/2006/math">
                    <m:r>
                      <a:rPr lang="zh-CN" altLang="en-US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𝟂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1A0F7550-5929-432C-A735-37AEE0B49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724400"/>
                <a:ext cx="11353800" cy="990600"/>
              </a:xfrm>
              <a:prstGeom prst="rect">
                <a:avLst/>
              </a:prstGeom>
              <a:blipFill>
                <a:blip r:embed="rId5"/>
                <a:stretch>
                  <a:fillRect l="-967" t="-5521" b="-128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2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A888C-6076-4180-B8F3-6A8804C4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Hashing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7C93A9-B5B3-4A33-8654-54A318D81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Case 1</a:t>
            </a:r>
            <a:r>
              <a:rPr lang="en-US" altLang="zh-CN" dirty="0">
                <a:solidFill>
                  <a:srgbClr val="FF0000"/>
                </a:solidFill>
              </a:rPr>
              <a:t>: the key is not present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9AFDBC-C4A9-47AD-8CC1-4DF49C25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1135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</a:rPr>
              <a:t>Example</a:t>
            </a:r>
            <a:r>
              <a:rPr lang="en-US" altLang="zh-CN" sz="2800" dirty="0"/>
              <a:t>: if </a:t>
            </a:r>
            <a:r>
              <a:rPr lang="en-US" altLang="zh-CN" sz="2800" i="1" dirty="0"/>
              <a:t>m</a:t>
            </a:r>
            <a:r>
              <a:rPr lang="en-US" altLang="zh-CN" sz="2800" dirty="0"/>
              <a:t> = </a:t>
            </a:r>
            <a:r>
              <a:rPr lang="en-US" altLang="zh-CN" sz="2800" i="1" dirty="0"/>
              <a:t>n</a:t>
            </a:r>
            <a:r>
              <a:rPr lang="en-US" altLang="zh-CN" sz="2800" dirty="0"/>
              <a:t> = 2, there are eight equally likely possibilities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6839FA-12ED-4AD7-AD0F-1CF43841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599"/>
            <a:ext cx="2743200" cy="3832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EDCA8A11-0302-4A25-AD4D-9AEF2BD8D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0" y="2667000"/>
                <a:ext cx="8153400" cy="979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/>
                  <a:t>, we make two unsuccessful probes before concluding that the new key K is not present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EDCA8A11-0302-4A25-AD4D-9AEF2BD8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2667000"/>
                <a:ext cx="8153400" cy="979298"/>
              </a:xfrm>
              <a:prstGeom prst="rect">
                <a:avLst/>
              </a:prstGeom>
              <a:blipFill>
                <a:blip r:embed="rId3"/>
                <a:stretch>
                  <a:fillRect l="-1271" t="-6250" b="-1437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06FDC090-967A-4F21-A002-83BB72A84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0" y="3810000"/>
                <a:ext cx="7010400" cy="522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/>
                  <a:t>, we make none; and so on.</a:t>
                </a: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06FDC090-967A-4F21-A002-83BB72A84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3810000"/>
                <a:ext cx="7010400" cy="522098"/>
              </a:xfrm>
              <a:prstGeom prst="rect">
                <a:avLst/>
              </a:prstGeom>
              <a:blipFill>
                <a:blip r:embed="rId4"/>
                <a:stretch>
                  <a:fillRect l="-1478" t="-10465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1362B58F-F8F2-499E-B2E6-C9BED79A8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8305800" cy="175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This list of all possibilities shows that P has a probability distribution given by the </a:t>
                </a:r>
                <a:r>
                  <a:rPr lang="en-US" altLang="zh-CN" sz="2800" dirty="0" err="1"/>
                  <a:t>pgf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, when </a:t>
                </a:r>
                <a:r>
                  <a:rPr lang="en-US" altLang="zh-CN" sz="2800" i="1" dirty="0"/>
                  <a:t>m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=2.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1362B58F-F8F2-499E-B2E6-C9BED79A8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4495800"/>
                <a:ext cx="8305800" cy="1752600"/>
              </a:xfrm>
              <a:prstGeom prst="rect">
                <a:avLst/>
              </a:prstGeom>
              <a:blipFill>
                <a:blip r:embed="rId5"/>
                <a:stretch>
                  <a:fillRect l="-1247" t="-3484" b="-66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96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0C2A9-F6A3-4335-9E4C-03BA968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Hashing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2B66BE-BFC0-4D1B-B5C3-6A7D519D8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Case 1</a:t>
            </a:r>
            <a:r>
              <a:rPr lang="en-US" altLang="zh-CN" dirty="0">
                <a:solidFill>
                  <a:srgbClr val="FF0000"/>
                </a:solidFill>
              </a:rPr>
              <a:t>: the key is not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5549C88-553C-4449-853B-10DFCD1C7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600200"/>
                <a:ext cx="113538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An unsuccessful search makes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one probe for every item </a:t>
                </a:r>
                <a:r>
                  <a:rPr lang="en-US" altLang="zh-CN" sz="2800" dirty="0"/>
                  <a:t>in list that is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numbered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/>
                  <a:t>, so we have the general formula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5549C88-553C-4449-853B-10DFCD1C7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600200"/>
                <a:ext cx="11353800" cy="914400"/>
              </a:xfrm>
              <a:prstGeom prst="rect">
                <a:avLst/>
              </a:prstGeom>
              <a:blipFill>
                <a:blip r:embed="rId2"/>
                <a:stretch>
                  <a:fillRect l="-967" t="-6667" b="-22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F65435F-33DF-4C4B-BB0A-FD388FA5C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2590800"/>
                <a:ext cx="8001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𝑃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F65435F-33DF-4C4B-BB0A-FD388FA5C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590800"/>
                <a:ext cx="8001000" cy="53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E32F0DD-E4C5-423A-9607-DC22462CB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3124200"/>
                <a:ext cx="11353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(1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is 1/m, so it follows that  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E32F0DD-E4C5-423A-9607-DC22462CB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124200"/>
                <a:ext cx="11353800" cy="609600"/>
              </a:xfrm>
              <a:prstGeom prst="rect">
                <a:avLst/>
              </a:prstGeom>
              <a:blipFill>
                <a:blip r:embed="rId4"/>
                <a:stretch>
                  <a:fillRect l="-967" t="-10000" b="-13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61B10762-A36B-4BBC-9834-79B0F9CD8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" y="3733800"/>
                <a:ext cx="10058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𝐸𝑃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61B10762-A36B-4BBC-9834-79B0F9CD8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3733800"/>
                <a:ext cx="10058400" cy="533400"/>
              </a:xfrm>
              <a:prstGeom prst="rect">
                <a:avLst/>
              </a:prstGeom>
              <a:blipFill>
                <a:blip r:embed="rId5"/>
                <a:stretch>
                  <a:fillRect b="-80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F68FE6AE-E3AA-4FBB-B8F1-BF537992B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4343400"/>
                <a:ext cx="113538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Formally,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be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𝟂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𝑃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, hence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</a:t>
                </a: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F68FE6AE-E3AA-4FBB-B8F1-BF537992B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343400"/>
                <a:ext cx="11353800" cy="1066800"/>
              </a:xfrm>
              <a:prstGeom prst="rect">
                <a:avLst/>
              </a:prstGeom>
              <a:blipFill>
                <a:blip r:embed="rId6"/>
                <a:stretch>
                  <a:fillRect l="-967" t="-2857" b="-108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16C041B2-91E9-44D9-B101-92EA4A3D0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5410200"/>
                <a:ext cx="60198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𝐸𝑃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16C041B2-91E9-44D9-B101-92EA4A3D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410200"/>
                <a:ext cx="6019800" cy="533400"/>
              </a:xfrm>
              <a:prstGeom prst="rect">
                <a:avLst/>
              </a:prstGeom>
              <a:blipFill>
                <a:blip r:embed="rId7"/>
                <a:stretch>
                  <a:fillRect b="-80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">
            <a:extLst>
              <a:ext uri="{FF2B5EF4-FFF2-40B4-BE49-F238E27FC236}">
                <a16:creationId xmlns:a16="http://schemas.microsoft.com/office/drawing/2014/main" id="{6482EB0C-DFE0-408D-ACA5-45F7E74A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7400"/>
            <a:ext cx="1135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This means that the average number of probes is </a:t>
            </a:r>
            <a:r>
              <a:rPr lang="en-US" altLang="zh-CN" sz="2800" dirty="0">
                <a:solidFill>
                  <a:srgbClr val="FF0000"/>
                </a:solidFill>
              </a:rPr>
              <a:t>1/m</a:t>
            </a:r>
            <a:r>
              <a:rPr lang="en-US" altLang="zh-CN" sz="2800" dirty="0"/>
              <a:t> times what it was without hashing (sequential search)</a:t>
            </a:r>
          </a:p>
        </p:txBody>
      </p:sp>
    </p:spTree>
    <p:extLst>
      <p:ext uri="{BB962C8B-B14F-4D97-AF65-F5344CB8AC3E}">
        <p14:creationId xmlns:p14="http://schemas.microsoft.com/office/powerpoint/2010/main" val="175193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C5841-6AB9-4A9F-AC19-9111C941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Hashing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F9C3DB-8CBD-4F7A-B2DF-3B3BFE13E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Case 1</a:t>
            </a:r>
            <a:r>
              <a:rPr lang="en-US" altLang="zh-CN" dirty="0">
                <a:solidFill>
                  <a:srgbClr val="FF0000"/>
                </a:solidFill>
              </a:rPr>
              <a:t>: the key is not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E3A7F3-FD50-4398-881A-E1069BD3D3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524000"/>
                <a:ext cx="113538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are independent, and they each have the same probability generating function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E3A7F3-FD50-4398-881A-E1069BD3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524000"/>
                <a:ext cx="11353800" cy="914400"/>
              </a:xfrm>
              <a:prstGeom prst="rect">
                <a:avLst/>
              </a:prstGeom>
              <a:blipFill>
                <a:blip r:embed="rId2"/>
                <a:stretch>
                  <a:fillRect l="-967" t="-6000" b="-26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9F419E18-9943-4EB9-8511-2227643EE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2514600"/>
                <a:ext cx="10591800" cy="68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sSup>
                      <m:sSupPr>
                        <m:ctrlPr>
                          <a:rPr lang="en-US" altLang="zh-CN" sz="280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0</m:t>
                        </m:r>
                      </m:sup>
                    </m:sSup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func>
                      <m:func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i="1" kern="0" dirty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=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𝑚</m:t>
                        </m:r>
                      </m:den>
                    </m:f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𝑚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−1+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sz="2800" i="1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9F419E18-9943-4EB9-8511-2227643E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514600"/>
                <a:ext cx="105918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D89EC81D-734C-4E09-9AB6-5A5C4FEC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11353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Hence, the </a:t>
            </a:r>
            <a:r>
              <a:rPr lang="en-US" altLang="zh-CN" sz="2800" dirty="0" err="1"/>
              <a:t>pgf</a:t>
            </a:r>
            <a:r>
              <a:rPr lang="en-US" altLang="zh-CN" sz="2800" dirty="0"/>
              <a:t> for the total number of probes in an unsuccessful search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B458B13E-5B9F-4C74-8E66-ED39AB90C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3835400"/>
                <a:ext cx="5943600" cy="889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−1+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B458B13E-5B9F-4C74-8E66-ED39AB90C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835400"/>
                <a:ext cx="5943600" cy="889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A901262F-2222-4BCA-8BD8-37E6AE5FCF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4699000"/>
                <a:ext cx="11353800" cy="200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This is a binomial distribution, with </a:t>
                </a: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𝑝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1/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𝑚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𝑞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1−</m:t>
                    </m:r>
                    <m:f>
                      <m:f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  <a:p>
                <a:r>
                  <a:rPr lang="en-US" altLang="zh-CN" sz="2800" dirty="0"/>
                  <a:t>The number of probes in an unsuccessful search behaves just like the number of heads when we toss a biased coin whose probability of heads is 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1/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 on each toss.</a:t>
                </a: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A901262F-2222-4BCA-8BD8-37E6AE5FC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699000"/>
                <a:ext cx="11353800" cy="2006600"/>
              </a:xfrm>
              <a:prstGeom prst="rect">
                <a:avLst/>
              </a:prstGeom>
              <a:blipFill>
                <a:blip r:embed="rId5"/>
                <a:stretch>
                  <a:fillRect l="-967" r="-1235" b="-115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75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13B6B5D-6870-4472-8370-524B1173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altLang="zh-CN" dirty="0"/>
              <a:t>Analysis of Hashing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B06DFDA-9D35-400E-BAAE-2F75B5B23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Case 2</a:t>
            </a:r>
            <a:r>
              <a:rPr lang="en-US" altLang="zh-CN" dirty="0">
                <a:solidFill>
                  <a:srgbClr val="FF0000"/>
                </a:solidFill>
              </a:rPr>
              <a:t>: the key is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2F8542-A428-4512-8930-C6D699D34DD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778000"/>
                <a:ext cx="11963400" cy="431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Probability space</a:t>
                </a:r>
                <a:r>
                  <a:rPr lang="zh-CN" altLang="en-US" sz="2800" dirty="0">
                    <a:ea typeface="ＭＳ Ｐゴシック" pitchFamily="34" charset="-128"/>
                    <a:cs typeface="Calibri" pitchFamily="34" charset="0"/>
                  </a:rPr>
                  <a:t>： </a:t>
                </a:r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𝞨</m:t>
                    </m:r>
                  </m:oMath>
                </a14:m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:r>
                  <a:rPr lang="en-US" altLang="zh-CN" sz="2800" dirty="0"/>
                  <a:t>be the set of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elementary events</a:t>
                </a:r>
                <a:endParaRPr lang="en-US" altLang="zh-CN" sz="280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2F8542-A428-4512-8930-C6D699D34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78000"/>
                <a:ext cx="11963400" cy="431800"/>
              </a:xfrm>
              <a:blipFill>
                <a:blip r:embed="rId2"/>
                <a:stretch>
                  <a:fillRect l="-917" t="-30986" b="-5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13754E2-2335-493F-A894-5C6F3AFB57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2362200"/>
                <a:ext cx="6096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𝟂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,..,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13754E2-2335-493F-A894-5C6F3AFB5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62200"/>
                <a:ext cx="6096000" cy="533400"/>
              </a:xfrm>
              <a:prstGeom prst="rect">
                <a:avLst/>
              </a:prstGeom>
              <a:blipFill>
                <a:blip r:embed="rId3"/>
                <a:stretch>
                  <a:fillRect b="-91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A9DF5FD0-8B81-4118-9036-C40E14C6D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088" y="2895600"/>
                <a:ext cx="11353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 the hash value of the </a:t>
                </a:r>
                <a:r>
                  <a:rPr lang="en-US" altLang="zh-CN" sz="2800" i="1" dirty="0" err="1"/>
                  <a:t>j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key inserted, and where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is the index of the key being sought (the key whose hash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A9DF5FD0-8B81-4118-9036-C40E14C6D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088" y="2895600"/>
                <a:ext cx="11353800" cy="990600"/>
              </a:xfrm>
              <a:prstGeom prst="rect">
                <a:avLst/>
              </a:prstGeom>
              <a:blipFill>
                <a:blip r:embed="rId4"/>
                <a:stretch>
                  <a:fillRect l="-1074" t="-5521" b="-159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B7F07EF-11C5-474F-88B9-78673B37D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3962400"/>
                <a:ext cx="119634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be the probability that we are searching for the </a:t>
                </a:r>
                <a:r>
                  <a:rPr lang="en-US" altLang="zh-CN" sz="2800" i="1" dirty="0" err="1"/>
                  <a:t>j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key that was inserted into the table. Then, 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B7F07EF-11C5-474F-88B9-78673B37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962400"/>
                <a:ext cx="11963400" cy="914400"/>
              </a:xfrm>
              <a:prstGeom prst="rect">
                <a:avLst/>
              </a:prstGeom>
              <a:blipFill>
                <a:blip r:embed="rId5"/>
                <a:stretch>
                  <a:fillRect l="-917" t="-6000" r="-561" b="-26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0665AD4D-613D-43F3-BD5D-DE0448C6B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4876800"/>
                <a:ext cx="6096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𝟂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            (8.87)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0665AD4D-613D-43F3-BD5D-DE0448C6B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4876800"/>
                <a:ext cx="6096000" cy="533400"/>
              </a:xfrm>
              <a:prstGeom prst="rect">
                <a:avLst/>
              </a:prstGeom>
              <a:blipFill>
                <a:blip r:embed="rId6"/>
                <a:stretch>
                  <a:fillRect b="-363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E4D955FD-6B2E-4391-9044-D2A2CAD10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5638800"/>
                <a:ext cx="115824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𝟂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𝞨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𝟂</m:t>
                            </m:r>
                          </m:e>
                        </m:d>
                      </m:e>
                    </m:nary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. Hence, the (8.87) defines a legal probability distribution.  </a:t>
                </a:r>
              </a:p>
              <a:p>
                <a:endParaRPr lang="en-US" altLang="zh-CN" sz="280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E4D955FD-6B2E-4391-9044-D2A2CAD10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638800"/>
                <a:ext cx="11582400" cy="914400"/>
              </a:xfrm>
              <a:prstGeom prst="rect">
                <a:avLst/>
              </a:prstGeom>
              <a:blipFill>
                <a:blip r:embed="rId7"/>
                <a:stretch>
                  <a:fillRect l="-947" t="-6000" b="-2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22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E70E340-199C-40C2-8A5C-35347BD6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altLang="zh-CN" dirty="0"/>
              <a:t>Analysis of Hashing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F9C8D7-2A46-413F-AD71-04B0B370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Case 2</a:t>
            </a:r>
            <a:r>
              <a:rPr lang="en-US" altLang="zh-CN" dirty="0">
                <a:solidFill>
                  <a:srgbClr val="FF0000"/>
                </a:solidFill>
              </a:rPr>
              <a:t>: the key is present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45C124-C815-41F0-9B3C-21F9486B4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1135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The number of probes </a:t>
            </a:r>
            <a:r>
              <a:rPr lang="en-US" altLang="zh-CN" sz="2800" i="1" dirty="0"/>
              <a:t>P</a:t>
            </a:r>
            <a:r>
              <a:rPr lang="en-US" altLang="zh-CN" sz="2800" dirty="0"/>
              <a:t> in a successful search is </a:t>
            </a:r>
            <a:r>
              <a:rPr lang="en-US" altLang="zh-CN" sz="2800" i="1" dirty="0"/>
              <a:t>p</a:t>
            </a:r>
            <a:r>
              <a:rPr lang="en-US" altLang="zh-CN" sz="2800" dirty="0"/>
              <a:t> if key K was the </a:t>
            </a:r>
            <a:r>
              <a:rPr lang="en-US" altLang="zh-CN" sz="2800" i="1" dirty="0" err="1"/>
              <a:t>p</a:t>
            </a:r>
            <a:r>
              <a:rPr lang="en-US" altLang="zh-CN" sz="2800" dirty="0" err="1"/>
              <a:t>th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key to be inserted into its list.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B01A3819-4172-40FC-A2CE-EB82D7B32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2590800"/>
                <a:ext cx="94488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𝑃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,..,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B01A3819-4172-40FC-A2CE-EB82D7B32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590800"/>
                <a:ext cx="9448800" cy="53340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21BF7F31-D29A-4DBE-B894-7F136E0AFF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971800"/>
                <a:ext cx="113538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Formally,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be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, then we have 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𝑃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   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21BF7F31-D29A-4DBE-B894-7F136E0AF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971800"/>
                <a:ext cx="11353800" cy="1066800"/>
              </a:xfrm>
              <a:prstGeom prst="rect">
                <a:avLst/>
              </a:prstGeom>
              <a:blipFill>
                <a:blip r:embed="rId4"/>
                <a:stretch>
                  <a:fillRect t="-28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>
            <a:extLst>
              <a:ext uri="{FF2B5EF4-FFF2-40B4-BE49-F238E27FC236}">
                <a16:creationId xmlns:a16="http://schemas.microsoft.com/office/drawing/2014/main" id="{2111A867-E082-456B-9E79-345DCB5A0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1135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</a:rPr>
              <a:t>Example</a:t>
            </a:r>
            <a:r>
              <a:rPr lang="en-US" altLang="zh-CN" sz="2800" dirty="0"/>
              <a:t>:  we have </a:t>
            </a:r>
            <a:r>
              <a:rPr lang="en-US" altLang="zh-CN" sz="2800" i="1" dirty="0"/>
              <a:t>m</a:t>
            </a:r>
            <a:r>
              <a:rPr lang="en-US" altLang="zh-CN" sz="2800" dirty="0"/>
              <a:t> = 10 and </a:t>
            </a:r>
            <a:r>
              <a:rPr lang="en-US" altLang="zh-CN" sz="2800" i="1" dirty="0"/>
              <a:t>n</a:t>
            </a:r>
            <a:r>
              <a:rPr lang="en-US" altLang="zh-CN" sz="2800" dirty="0"/>
              <a:t> = 16, and that the hash values have the following “random" pattern: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4080289-104E-40ED-BB20-503F4A36B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5029200"/>
            <a:ext cx="6777318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1FB1EB92-35E8-4798-A235-F23FF50D7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6019800"/>
                <a:ext cx="106680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 dirty="0"/>
                  <a:t>The number of probes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needed to find the </a:t>
                </a:r>
                <a:r>
                  <a:rPr lang="en-US" altLang="zh-CN" sz="2800" i="1" dirty="0" err="1"/>
                  <a:t>j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key is shown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1FB1EB92-35E8-4798-A235-F23FF50D7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6019800"/>
                <a:ext cx="10668000" cy="609600"/>
              </a:xfrm>
              <a:prstGeom prst="rect">
                <a:avLst/>
              </a:prstGeom>
              <a:blipFill>
                <a:blip r:embed="rId6"/>
                <a:stretch>
                  <a:fillRect l="-1143" t="-10000" b="-13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4" grpId="0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159352F-5E78-436B-812D-61FB3B34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altLang="zh-CN" dirty="0"/>
              <a:t>Analysis of Hashing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64BB9A-CF86-46BE-83F5-BE1B432D7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Case 2</a:t>
            </a:r>
            <a:r>
              <a:rPr lang="en-US" altLang="zh-CN" dirty="0">
                <a:solidFill>
                  <a:srgbClr val="FF0000"/>
                </a:solidFill>
              </a:rPr>
              <a:t>: the key is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91B6AFEF-F0C7-430E-9C2F-C5ED17A0D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600200"/>
                <a:ext cx="113538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We cannot simply calculate EP as 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𝐸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 since the quantity k itself is random variable.  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91B6AFEF-F0C7-430E-9C2F-C5ED17A0D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600200"/>
                <a:ext cx="11353800" cy="914400"/>
              </a:xfrm>
              <a:prstGeom prst="rect">
                <a:avLst/>
              </a:prstGeom>
              <a:blipFill>
                <a:blip r:embed="rId2"/>
                <a:stretch>
                  <a:fillRect l="-967" t="-6667" b="-22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9D1DB68B-755C-49B9-B12A-784C3E89A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14600"/>
            <a:ext cx="1135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If </a:t>
            </a:r>
            <a:r>
              <a:rPr lang="en-US" altLang="zh-CN" sz="2800" i="1" dirty="0">
                <a:solidFill>
                  <a:srgbClr val="FF0000"/>
                </a:solidFill>
              </a:rPr>
              <a:t>X </a:t>
            </a:r>
            <a:r>
              <a:rPr lang="en-US" altLang="zh-CN" sz="2800" dirty="0"/>
              <a:t>takes only nonnegative integer values, we can decompose its </a:t>
            </a:r>
            <a:r>
              <a:rPr lang="en-US" altLang="zh-CN" sz="2800" dirty="0" err="1"/>
              <a:t>pgf</a:t>
            </a:r>
            <a:r>
              <a:rPr lang="en-US" altLang="zh-CN" sz="2800" dirty="0"/>
              <a:t> into a sum of conditional </a:t>
            </a:r>
            <a:r>
              <a:rPr lang="en-US" altLang="zh-CN" sz="2800" dirty="0" err="1"/>
              <a:t>pgf's</a:t>
            </a:r>
            <a:r>
              <a:rPr lang="en-US" altLang="zh-CN" sz="2800" dirty="0"/>
              <a:t> with respect to any other random variable </a:t>
            </a:r>
            <a:r>
              <a:rPr lang="en-US" altLang="zh-CN" sz="2800" i="1" dirty="0">
                <a:solidFill>
                  <a:srgbClr val="FF0000"/>
                </a:solidFill>
              </a:rPr>
              <a:t>Y</a:t>
            </a:r>
            <a:r>
              <a:rPr lang="en-US" altLang="zh-CN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2782F978-EB86-4B9C-8D8C-427622A743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3581400"/>
                <a:ext cx="6096000" cy="121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𝑦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∈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𝑌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(</m:t>
                          </m:r>
                          <m:r>
                            <a:rPr lang="zh-CN" altLang="en-US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𝞨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b="0" i="0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⁡(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𝑌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𝑦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|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⁡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2782F978-EB86-4B9C-8D8C-427622A7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581400"/>
                <a:ext cx="6096000" cy="121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EDE2FA0D-48D8-4292-8B83-8F281D05E3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4724400"/>
                <a:ext cx="113538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This </a:t>
                </a:r>
                <a:r>
                  <a:rPr lang="en-US" altLang="zh-CN" sz="2800"/>
                  <a:t>holds because </a:t>
                </a:r>
                <a:r>
                  <a:rPr lang="en-US" altLang="zh-CN" sz="2800" dirty="0"/>
                  <a:t>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/>
                  <a:t>on the left side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x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∈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𝑋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(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𝞨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and on the right it is</a:t>
                </a: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EDE2FA0D-48D8-4292-8B83-8F281D05E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724400"/>
                <a:ext cx="11353800" cy="914400"/>
              </a:xfrm>
              <a:prstGeom prst="rect">
                <a:avLst/>
              </a:prstGeom>
              <a:blipFill>
                <a:blip r:embed="rId4"/>
                <a:stretch>
                  <a:fillRect l="-967" t="-6000" r="-1396" b="-2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3166F79-A5AC-4659-9C60-97675BB33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5619750"/>
            <a:ext cx="72009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7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61A046E-1772-408D-99A2-079A3594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altLang="zh-CN" dirty="0"/>
              <a:t>Analysis of Hashing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9F4FF7-66A8-4335-AE94-8E4291C31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Case 2</a:t>
            </a:r>
            <a:r>
              <a:rPr lang="en-US" altLang="zh-CN" dirty="0">
                <a:solidFill>
                  <a:srgbClr val="FF0000"/>
                </a:solidFill>
              </a:rPr>
              <a:t>: the key is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6A5E97-9EA7-4A2F-AD38-51AF313194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600200"/>
                <a:ext cx="113538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If we let X = P and Y = K. For any fixed k between 1 and n, the random variable </a:t>
                </a:r>
                <a:r>
                  <a:rPr lang="en-US" altLang="zh-CN" sz="2800" dirty="0" err="1"/>
                  <a:t>P|k</a:t>
                </a:r>
                <a:r>
                  <a:rPr lang="en-US" altLang="zh-CN" sz="2800" dirty="0"/>
                  <a:t> is defined as a sum of independent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. So  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6A5E97-9EA7-4A2F-AD38-51AF31319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600200"/>
                <a:ext cx="11353800" cy="1524000"/>
              </a:xfrm>
              <a:prstGeom prst="rect">
                <a:avLst/>
              </a:prstGeom>
              <a:blipFill>
                <a:blip r:embed="rId2"/>
                <a:stretch>
                  <a:fillRect l="-967" t="-4000" b="-12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6D57D39F-24B3-4216-A70B-1FC25AF48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2819400"/>
                <a:ext cx="64008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𝑃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−1+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𝑧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⁡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6D57D39F-24B3-4216-A70B-1FC25AF48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819400"/>
                <a:ext cx="6400800" cy="106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C54806E5-380D-4B72-A2F3-CB9B6321E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1135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Therefore the </a:t>
            </a:r>
            <a:r>
              <a:rPr lang="en-US" altLang="zh-CN" sz="2800" dirty="0" err="1"/>
              <a:t>pgf</a:t>
            </a:r>
            <a:r>
              <a:rPr lang="en-US" altLang="zh-CN" sz="2800" dirty="0"/>
              <a:t> for P itself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61D4CF1C-5FBF-4F3F-81AE-C983251B4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4495800"/>
                <a:ext cx="106680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𝑃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|</m:t>
                              </m:r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−1+</m:t>
                                  </m:r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800" b="0" i="1" kern="0" dirty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𝑧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𝑧𝑆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−1+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)⁡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61D4CF1C-5FBF-4F3F-81AE-C983251B4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4495800"/>
                <a:ext cx="10668000" cy="1066800"/>
              </a:xfrm>
              <a:prstGeom prst="rect">
                <a:avLst/>
              </a:prstGeom>
              <a:blipFill>
                <a:blip r:embed="rId4"/>
                <a:stretch>
                  <a:fillRect b="-51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AF55A670-D6AE-4B07-8CA5-B815CE0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5791200"/>
                <a:ext cx="11353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𝑆</m:t>
                    </m:r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𝑧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 is the </a:t>
                </a:r>
                <a:r>
                  <a:rPr lang="en-US" altLang="zh-CN" sz="2800" dirty="0" err="1"/>
                  <a:t>pgf</a:t>
                </a:r>
                <a:r>
                  <a:rPr lang="en-US" altLang="zh-CN" sz="2800" dirty="0"/>
                  <a:t> for the search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  (divided by </a:t>
                </a:r>
                <a:r>
                  <a:rPr lang="en-US" altLang="zh-CN" sz="2800" i="1" dirty="0"/>
                  <a:t>z</a:t>
                </a:r>
                <a:r>
                  <a:rPr lang="en-US" altLang="zh-CN" sz="2800" dirty="0"/>
                  <a:t> for convenience).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AF55A670-D6AE-4B07-8CA5-B815CE028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791200"/>
                <a:ext cx="11353800" cy="457200"/>
              </a:xfrm>
              <a:prstGeom prst="rect">
                <a:avLst/>
              </a:prstGeom>
              <a:blipFill>
                <a:blip r:embed="rId5"/>
                <a:stretch>
                  <a:fillRect l="-1128" t="-12000" b="-145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2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10088A4-9708-4190-BEDB-9952EF75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altLang="zh-CN" dirty="0"/>
              <a:t>Analysis of Hashing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79BF0F-DE1E-4460-849C-8C1F664AE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Case 2</a:t>
            </a:r>
            <a:r>
              <a:rPr lang="en-US" altLang="zh-CN" dirty="0">
                <a:solidFill>
                  <a:srgbClr val="FF0000"/>
                </a:solidFill>
              </a:rPr>
              <a:t>: the key is present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D63B5E-0F19-431B-BEE4-0CC90440D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1158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We have a </a:t>
            </a:r>
            <a:r>
              <a:rPr lang="en-US" altLang="zh-CN" sz="2800" dirty="0" err="1"/>
              <a:t>pgf</a:t>
            </a:r>
            <a:r>
              <a:rPr lang="en-US" altLang="zh-CN" sz="2800" dirty="0"/>
              <a:t> for P, so we can find the mean and variance by differentiation. It's somewhat easier to remove the z factor first, thus finding the mean and variance of P - 1 instead: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347D6837-34AC-4E90-ACC0-D55282914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048000"/>
                <a:ext cx="5181600" cy="838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𝑆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−1+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)⁡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347D6837-34AC-4E90-ACC0-D5528291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048000"/>
                <a:ext cx="5181600" cy="838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480E9013-541C-4AC7-90A9-DF6BF6A8C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3009899"/>
                <a:ext cx="4191000" cy="838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−1+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)⁡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480E9013-541C-4AC7-90A9-DF6BF6A8C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009899"/>
                <a:ext cx="4191000" cy="838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FF8CF3DF-A400-4E28-BF33-2C119F0BD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962399"/>
                <a:ext cx="5791200" cy="838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−1+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)⁡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FF8CF3DF-A400-4E28-BF33-2C119F0BD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962399"/>
                <a:ext cx="5791200" cy="838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3C12897D-0B4E-4478-8228-C0835FB94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Therefore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4410002A-E38C-4A47-8470-5F7C911B18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5257799"/>
                <a:ext cx="8763000" cy="533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𝐸𝑃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=1+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𝑚𝑒𝑎𝑛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𝑚𝑒𝑎𝑛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𝑆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)⁡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4410002A-E38C-4A47-8470-5F7C911B1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257799"/>
                <a:ext cx="8763000" cy="533401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2A421CA-C07C-413B-A0D0-1F61C9265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6200" y="5791200"/>
                <a:ext cx="12420600" cy="533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𝑉𝑃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800" i="1" kern="0" dirty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(1)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⁡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2A421CA-C07C-413B-A0D0-1F61C9265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6200" y="5791200"/>
                <a:ext cx="12420600" cy="533401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3A24D2F9-F23D-4963-9DA3-83D99F8BA9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758" y="6350000"/>
                <a:ext cx="8722242" cy="533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𝑉𝑎𝑟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𝑆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𝑚𝑒𝑎𝑛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𝑆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 ⁡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3A24D2F9-F23D-4963-9DA3-83D99F8B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758" y="6350000"/>
                <a:ext cx="8722242" cy="533401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10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FB2D66D-2D7B-4040-BBB6-CA45D26E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altLang="zh-CN" dirty="0"/>
              <a:t>Analysis of Hashing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9D8899-E473-49D0-B07C-A8BE5F7D2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Case 2</a:t>
            </a:r>
            <a:r>
              <a:rPr lang="en-US" altLang="zh-CN" dirty="0">
                <a:solidFill>
                  <a:srgbClr val="FF0000"/>
                </a:solidFill>
              </a:rPr>
              <a:t>: the key is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05F17D6-9F36-492F-89A2-AB63A108D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600200"/>
                <a:ext cx="115824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For example, suppose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. This means we are doing a purely “random" successful search, with all keys in the table equally likely.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05F17D6-9F36-492F-89A2-AB63A108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600200"/>
                <a:ext cx="11582400" cy="1143000"/>
              </a:xfrm>
              <a:prstGeom prst="rect">
                <a:avLst/>
              </a:prstGeom>
              <a:blipFill>
                <a:blip r:embed="rId3"/>
                <a:stretch>
                  <a:fillRect l="-947" t="-53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B903B09-D0C0-4D55-A95F-D69AC077D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590800"/>
                <a:ext cx="115824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Then S(z) is the uniform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, we have  </a:t>
                </a: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B903B09-D0C0-4D55-A95F-D69AC077D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590800"/>
                <a:ext cx="11582400" cy="609600"/>
              </a:xfrm>
              <a:prstGeom prst="rect">
                <a:avLst/>
              </a:prstGeom>
              <a:blipFill>
                <a:blip r:embed="rId4"/>
                <a:stretch>
                  <a:fillRect l="-947" t="-9000" b="-1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BF05BF1-2D5F-4C41-BF44-64DF5564D3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200400"/>
                <a:ext cx="4267200" cy="533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𝑚𝑒𝑎𝑛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=(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𝑛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−1)/2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BF05BF1-2D5F-4C41-BF44-64DF5564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200400"/>
                <a:ext cx="4267200" cy="533401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8EF55AE6-E17B-490C-9909-DFC8CA129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800" y="3200401"/>
                <a:ext cx="4267200" cy="533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80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−1)/12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8EF55AE6-E17B-490C-9909-DFC8CA129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3200401"/>
                <a:ext cx="4267200" cy="533401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BC692DC3-FA13-471E-932D-95EDB980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Hence,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523BABDC-BC79-4313-BBA1-524B830CBD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4267200"/>
                <a:ext cx="3352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𝐸𝑃</m:t>
                      </m:r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  <m:r>
                            <a:rPr lang="en-US" altLang="zh-CN" sz="2800" b="0" i="1" kern="0" dirty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800" b="0" i="1" kern="0" dirty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+1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523BABDC-BC79-4313-BBA1-524B830CB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267200"/>
                <a:ext cx="3352800" cy="99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B6B7712E-B596-4AFE-B69D-A36C056D2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800" y="4258340"/>
                <a:ext cx="67056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𝑉𝑃</m:t>
                    </m:r>
                    <m:r>
                      <a:rPr lang="en-US" altLang="zh-CN" sz="280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altLang="zh-CN" sz="280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𝑚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6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𝑚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+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−5</m:t>
                            </m:r>
                          </m:e>
                        </m:d>
                      </m:num>
                      <m:den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⁡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B6B7712E-B596-4AFE-B69D-A36C056D2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4258340"/>
                <a:ext cx="6705600" cy="99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3148045E-0A95-407D-8C1B-AEE332E218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5181600"/>
                <a:ext cx="113538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800" dirty="0"/>
                  <a:t>Once again we have gained the desired speedup factor of </a:t>
                </a: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1/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. 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𝑛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→+∞</m:t>
                    </m:r>
                  </m:oMath>
                </a14:m>
                <a:r>
                  <a:rPr lang="zh-CN" altLang="en-US" sz="2800" dirty="0"/>
                  <a:t>，</a:t>
                </a:r>
                <a:r>
                  <a:rPr lang="en-US" altLang="zh-CN" sz="2800" dirty="0"/>
                  <a:t>the average number of probes per successful search in this case is about 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½</m:t>
                    </m:r>
                    <m:func>
                      <m:func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800" dirty="0"/>
                  <a:t>. The standard deviation is asymptotically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3148045E-0A95-407D-8C1B-AEE332E21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181600"/>
                <a:ext cx="11353800" cy="1524000"/>
              </a:xfrm>
              <a:prstGeom prst="rect">
                <a:avLst/>
              </a:prstGeom>
              <a:blipFill>
                <a:blip r:embed="rId9"/>
                <a:stretch>
                  <a:fillRect l="-967" r="-752" b="-1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76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The probability of an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F759DB-9D15-4146-AB91-A1186B3A87C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5381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The probability of an event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is defined as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F759DB-9D15-4146-AB91-A1186B3A8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538163"/>
              </a:xfrm>
              <a:blipFill>
                <a:blip r:embed="rId2"/>
                <a:stretch>
                  <a:fillRect l="-1233" t="-22472" b="-35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96EF3D6E-973D-44B6-A6CE-E455E1A37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1828800"/>
                <a:ext cx="67056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𝟂</m:t>
                              </m:r>
                              <m:r>
                                <a:rPr lang="en-US" altLang="zh-CN" sz="2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∈</m:t>
                              </m:r>
                              <m:r>
                                <a:rPr lang="en-US" altLang="zh-CN" sz="2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zh-CN" altLang="en-US" sz="28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𝟂</m:t>
                          </m:r>
                          <m:r>
                            <a:rPr lang="en-US" altLang="zh-CN" sz="28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∈</m:t>
                          </m:r>
                          <m:r>
                            <a:rPr lang="en-US" altLang="zh-CN" sz="28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𝐴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Pr</m:t>
                              </m:r>
                              <m:r>
                                <a:rPr lang="en-US" altLang="zh-CN" sz="2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(</m:t>
                              </m:r>
                            </m:fName>
                            <m:e>
                              <m:r>
                                <a:rPr lang="zh-CN" altLang="en-US" sz="280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𝟂</m:t>
                              </m:r>
                              <m:r>
                                <a:rPr lang="en-US" altLang="zh-CN" sz="2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  <m:r>
                                <a:rPr lang="en-US" altLang="zh-CN" sz="28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96EF3D6E-973D-44B6-A6CE-E455E1A37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828800"/>
                <a:ext cx="6705600" cy="990600"/>
              </a:xfrm>
              <a:prstGeom prst="rect">
                <a:avLst/>
              </a:prstGeom>
              <a:blipFill>
                <a:blip r:embed="rId3"/>
                <a:stretch>
                  <a:fillRect b="-6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EF652E94-C6BF-4BC7-9B01-3F6A562C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195637"/>
            <a:ext cx="11074400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Example: The probability of the event that “</a:t>
            </a: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doubles are thrown with fair dice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” is </a:t>
            </a:r>
          </a:p>
          <a:p>
            <a:pPr eaLnBrk="1" hangingPunct="1">
              <a:lnSpc>
                <a:spcPct val="90000"/>
              </a:lnSpc>
            </a:pPr>
            <a:endParaRPr lang="en-US" altLang="zh-CN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7B8C0803-6E63-407B-8F23-FD4E97D52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4267200"/>
                <a:ext cx="67056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36</m:t>
                          </m:r>
                        </m:den>
                      </m:f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36</m:t>
                          </m:r>
                        </m:den>
                      </m:f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36</m:t>
                          </m:r>
                        </m:den>
                      </m:f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36</m:t>
                          </m:r>
                        </m:den>
                      </m:f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36</m:t>
                          </m:r>
                        </m:den>
                      </m:f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36</m:t>
                          </m:r>
                        </m:den>
                      </m:f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7B8C0803-6E63-407B-8F23-FD4E97D5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4267200"/>
                <a:ext cx="6705600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2A330-6BEB-4054-AE4B-BE60C3B9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575E7F1-EF49-4BB9-AD83-06BE0049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1135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8,7, 8.8, 8.18(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6126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Random Variable (</a:t>
            </a:r>
            <a:r>
              <a:rPr lang="zh-CN" altLang="en-US" dirty="0">
                <a:ea typeface="ＭＳ Ｐゴシック" pitchFamily="34" charset="-128"/>
                <a:cs typeface="Calibri" pitchFamily="34" charset="0"/>
              </a:rPr>
              <a:t>随机变量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BAEC5D89-51BA-432E-A68E-C42D7C71173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51101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i="1" dirty="0">
                    <a:ea typeface="ＭＳ Ｐゴシック" pitchFamily="34" charset="-128"/>
                    <a:cs typeface="Calibri" pitchFamily="34" charset="0"/>
                  </a:rPr>
                  <a:t>Random variable</a:t>
                </a: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: A </a:t>
                </a:r>
                <a:r>
                  <a:rPr lang="en-US" altLang="zh-CN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function</a:t>
                </a: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defined on the </a:t>
                </a:r>
                <a:r>
                  <a:rPr lang="en-US" altLang="zh-CN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elementary events </a:t>
                </a: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of a probability space.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Example: if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(throwing two fair dice), we can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𝟂</m:t>
                        </m:r>
                      </m:e>
                    </m:d>
                  </m:oMath>
                </a14:m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to be the sum </a:t>
                </a:r>
                <a:r>
                  <a:rPr lang="en-US" altLang="zh-CN" dirty="0"/>
                  <a:t>of the spots on the dice roll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𝟂</m:t>
                    </m:r>
                  </m:oMath>
                </a14:m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, then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dirty="0">
                  <a:ea typeface="ＭＳ Ｐゴシック" pitchFamily="34" charset="-128"/>
                  <a:cs typeface="Calibri" pitchFamily="34" charset="0"/>
                </a:endParaRPr>
              </a:p>
              <a:p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The </a:t>
                </a:r>
                <a:r>
                  <a:rPr lang="en-US" altLang="zh-CN" dirty="0"/>
                  <a:t>probability that the spots total seven is the probability of the event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CN" dirty="0">
                  <a:ea typeface="ＭＳ Ｐゴシック" pitchFamily="34" charset="-128"/>
                  <a:cs typeface="Calibri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         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BAEC5D89-51BA-432E-A68E-C42D7C711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5110163"/>
              </a:xfrm>
              <a:blipFill>
                <a:blip r:embed="rId2"/>
                <a:stretch>
                  <a:fillRect l="-1233" t="-2503" r="-2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541FABB-3E76-4FF0-983F-685EEB7A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1" y="3082518"/>
            <a:ext cx="2285999" cy="6512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43EE5D-08BD-4049-B1A2-1935E37EE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876799"/>
            <a:ext cx="6400800" cy="114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Random Variable (</a:t>
            </a:r>
            <a:r>
              <a:rPr lang="zh-CN" altLang="en-US" dirty="0">
                <a:ea typeface="ＭＳ Ｐゴシック" pitchFamily="34" charset="-128"/>
                <a:cs typeface="Calibri" pitchFamily="34" charset="0"/>
              </a:rPr>
              <a:t>随机变量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)</a:t>
            </a:r>
            <a:endParaRPr lang="en-US" altLang="zh-CN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E19D9DB-E7A3-454D-A611-17B198651E4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49577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It's customary to drop the '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𝟂</m:t>
                    </m:r>
                  </m:oMath>
                </a14:m>
                <a:r>
                  <a:rPr lang="en-US" altLang="zh-CN" sz="2800" dirty="0"/>
                  <a:t>' when we talk about random variables</a:t>
                </a:r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 </a:t>
                </a:r>
              </a:p>
              <a:p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For instance, ‘</a:t>
                </a:r>
                <a:r>
                  <a:rPr lang="en-US" altLang="zh-CN" sz="28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S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=7</a:t>
                </a:r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’ </a:t>
                </a:r>
                <a:r>
                  <a:rPr lang="en-US" altLang="zh-CN" sz="2800" dirty="0"/>
                  <a:t>for the event that a 7 was rolled</a:t>
                </a:r>
              </a:p>
              <a:p>
                <a:pPr marL="0" indent="0">
                  <a:buNone/>
                </a:pPr>
                <a:endParaRPr lang="en-US" altLang="zh-CN" sz="1200" dirty="0"/>
              </a:p>
              <a:p>
                <a:r>
                  <a:rPr lang="en-US" altLang="zh-CN" sz="2800" dirty="0"/>
                  <a:t>A random variable can be characterized by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the probability distribution of its values</a:t>
                </a:r>
              </a:p>
              <a:p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For example, 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 takes on eleven possible values {2,3,…,12} and we can tabulate the probability that 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 = 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 for each 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 in this set.</a:t>
                </a:r>
              </a:p>
              <a:p>
                <a:pPr marL="0" indent="0">
                  <a:buNone/>
                </a:pPr>
                <a:endParaRPr lang="en-US" altLang="zh-CN" sz="1200" dirty="0"/>
              </a:p>
              <a:p>
                <a:r>
                  <a:rPr lang="en-US" altLang="zh-CN" sz="2800" dirty="0"/>
                  <a:t>If we're working on a problem that involves only the random variable S and no other properties of dice, we can compute the answer from these probabilities alone, without regard to the details of the set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         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E19D9DB-E7A3-454D-A611-17B198651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4957763"/>
              </a:xfrm>
              <a:blipFill>
                <a:blip r:embed="rId3"/>
                <a:stretch>
                  <a:fillRect l="-965" t="-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113"/>
            <a:ext cx="12192000" cy="1143001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Joint Distribution (</a:t>
            </a:r>
            <a:r>
              <a:rPr lang="zh-CN" altLang="en-US" dirty="0">
                <a:ea typeface="宋体" charset="-122"/>
              </a:rPr>
              <a:t>联合分布</a:t>
            </a:r>
            <a:r>
              <a:rPr lang="en-US" altLang="zh-CN" dirty="0">
                <a:ea typeface="宋体" charset="-122"/>
              </a:rPr>
              <a:t>)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E9B8CD-4C33-45D3-B434-9739AF043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214437"/>
            <a:ext cx="11379200" cy="614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Given two random variables 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/>
              <a:t>, their joint distribution is   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ea typeface="ＭＳ Ｐゴシック" pitchFamily="34" charset="-128"/>
                <a:cs typeface="Calibri" pitchFamily="34" charset="0"/>
              </a:rPr>
              <a:t>                                   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chemeClr val="tx1"/>
              </a:solidFill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93FB1A0-F010-42C8-8F2D-B124FD9B3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209" y="1845635"/>
                <a:ext cx="89916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</m:t>
                              </m:r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𝑌</m:t>
                              </m:r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</m:t>
                              </m:r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</m:t>
                              </m:r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𝑎𝑛𝑑</m:t>
                              </m:r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𝑌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93FB1A0-F010-42C8-8F2D-B124FD9B3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209" y="1845635"/>
                <a:ext cx="8991600" cy="53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6A5BD44E-0E6C-46C8-BCFD-6992A7E9B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86037"/>
            <a:ext cx="113792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kern="0" dirty="0">
                <a:ea typeface="ＭＳ Ｐゴシック" pitchFamily="34" charset="-128"/>
                <a:cs typeface="Calibri" pitchFamily="34" charset="0"/>
              </a:rPr>
              <a:t>More generally, a</a:t>
            </a:r>
            <a:r>
              <a:rPr lang="en-US" altLang="zh-CN" sz="3200" dirty="0"/>
              <a:t> </a:t>
            </a:r>
            <a:r>
              <a:rPr lang="en-US" altLang="zh-CN" sz="3200" i="1" dirty="0"/>
              <a:t>joint distribution</a:t>
            </a:r>
            <a:r>
              <a:rPr lang="en-US" altLang="zh-CN" sz="3200" dirty="0"/>
              <a:t> over a set of random variables:</a:t>
            </a:r>
          </a:p>
          <a:p>
            <a:pPr eaLnBrk="1" hangingPunct="1">
              <a:lnSpc>
                <a:spcPct val="90000"/>
              </a:lnSpc>
            </a:pPr>
            <a:endParaRPr lang="en-US" altLang="zh-CN" kern="0" dirty="0">
              <a:ea typeface="ＭＳ Ｐゴシック" pitchFamily="34" charset="-128"/>
              <a:cs typeface="Calibri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ea typeface="ＭＳ Ｐゴシック" pitchFamily="34" charset="-128"/>
                <a:cs typeface="Calibri" pitchFamily="34" charset="0"/>
              </a:rPr>
              <a:t>                                    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6A11141E-8D06-4213-B5B6-206EA860E6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172" y="3293102"/>
                <a:ext cx="11174228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Pr</m:t>
                      </m:r>
                      <m:r>
                        <a:rPr lang="en-US" altLang="zh-CN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,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,…,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6A11141E-8D06-4213-B5B6-206EA860E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172" y="3293102"/>
                <a:ext cx="11174228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">
            <a:extLst>
              <a:ext uri="{FF2B5EF4-FFF2-40B4-BE49-F238E27FC236}">
                <a16:creationId xmlns:a16="http://schemas.microsoft.com/office/drawing/2014/main" id="{30E5FA65-83BC-44A2-8415-0C58111E7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0037"/>
            <a:ext cx="113792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kern="0" dirty="0">
                <a:ea typeface="ＭＳ Ｐゴシック" pitchFamily="34" charset="-128"/>
                <a:cs typeface="Calibri" pitchFamily="34" charset="0"/>
              </a:rPr>
              <a:t>Must obey</a:t>
            </a:r>
            <a:r>
              <a:rPr lang="en-US" altLang="zh-CN" sz="3200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zh-CN" kern="0" dirty="0">
              <a:ea typeface="ＭＳ Ｐゴシック" pitchFamily="34" charset="-128"/>
              <a:cs typeface="Calibri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ea typeface="ＭＳ Ｐゴシック" pitchFamily="34" charset="-128"/>
                <a:cs typeface="Calibri" pitchFamily="34" charset="0"/>
              </a:rPr>
              <a:t>                                    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71229F58-0BF9-4446-BF6D-FD3D1BB3B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4876800"/>
                <a:ext cx="42672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Pr</m:t>
                      </m:r>
                      <m:r>
                        <a:rPr lang="en-US" altLang="zh-CN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,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,…,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≥0</m:t>
                      </m:r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71229F58-0BF9-4446-BF6D-FD3D1BB3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876800"/>
                <a:ext cx="4267200" cy="533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317B95F-3643-4613-9C63-35AC237036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04800" y="5486400"/>
                <a:ext cx="60198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  <m:r>
                            <a:rPr lang="en-US" altLang="zh-CN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=1</m:t>
                      </m:r>
                    </m:oMath>
                  </m:oMathPara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317B95F-3643-4613-9C63-35AC2370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04800" y="5486400"/>
                <a:ext cx="6019800" cy="1066800"/>
              </a:xfrm>
              <a:prstGeom prst="rect">
                <a:avLst/>
              </a:prstGeom>
              <a:blipFill>
                <a:blip r:embed="rId6"/>
                <a:stretch>
                  <a:fillRect b="-131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Group 46">
            <a:extLst>
              <a:ext uri="{FF2B5EF4-FFF2-40B4-BE49-F238E27FC236}">
                <a16:creationId xmlns:a16="http://schemas.microsoft.com/office/drawing/2014/main" id="{BDD87BB1-BEA2-424E-8D88-176D81D5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63920"/>
              </p:ext>
            </p:extLst>
          </p:nvPr>
        </p:nvGraphicFramePr>
        <p:xfrm>
          <a:off x="7543800" y="4800600"/>
          <a:ext cx="2514600" cy="1981200"/>
        </p:xfrm>
        <a:graphic>
          <a:graphicData uri="http://schemas.openxmlformats.org/drawingml/2006/table">
            <a:tbl>
              <a:tblPr/>
              <a:tblGrid>
                <a:gridCol w="82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3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8AD8C3-C861-449E-B960-C5F77CD51227}"/>
                  </a:ext>
                </a:extLst>
              </p:cNvPr>
              <p:cNvSpPr txBox="1"/>
              <p:nvPr/>
            </p:nvSpPr>
            <p:spPr>
              <a:xfrm>
                <a:off x="8001000" y="4178285"/>
                <a:ext cx="160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𝑇</m:t>
                              </m:r>
                              <m: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zh-CN" sz="32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𝑊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8AD8C3-C861-449E-B960-C5F77CD51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178285"/>
                <a:ext cx="1600200" cy="584775"/>
              </a:xfrm>
              <a:prstGeom prst="rect">
                <a:avLst/>
              </a:prstGeom>
              <a:blipFill>
                <a:blip r:embed="rId7"/>
                <a:stretch>
                  <a:fillRect r="-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PABBEEL@W80480ZJATPT3PP7" val="4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84128</TotalTime>
  <Words>4842</Words>
  <Application>Microsoft Office PowerPoint</Application>
  <PresentationFormat>宽屏</PresentationFormat>
  <Paragraphs>621</Paragraphs>
  <Slides>60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EURM10</vt:lpstr>
      <vt:lpstr>F8</vt:lpstr>
      <vt:lpstr>宋体</vt:lpstr>
      <vt:lpstr>Arial</vt:lpstr>
      <vt:lpstr>Calibri</vt:lpstr>
      <vt:lpstr>Cambria Math</vt:lpstr>
      <vt:lpstr>Times New Roman</vt:lpstr>
      <vt:lpstr>Wingdings</vt:lpstr>
      <vt:lpstr>dan-berkeley-nlp-v1</vt:lpstr>
      <vt:lpstr>Chapter 8   Discrete Probability</vt:lpstr>
      <vt:lpstr>Content</vt:lpstr>
      <vt:lpstr>Content</vt:lpstr>
      <vt:lpstr>Probability Space (概率空间)</vt:lpstr>
      <vt:lpstr>Event （事件）</vt:lpstr>
      <vt:lpstr>The probability of an event</vt:lpstr>
      <vt:lpstr>Random Variable (随机变量)</vt:lpstr>
      <vt:lpstr>Random Variable (随机变量)</vt:lpstr>
      <vt:lpstr>Joint Distribution (联合分布)</vt:lpstr>
      <vt:lpstr>Independence (独立性)</vt:lpstr>
      <vt:lpstr>Independence (独立性)</vt:lpstr>
      <vt:lpstr>Example: Independence ?</vt:lpstr>
      <vt:lpstr>Example: Independence</vt:lpstr>
      <vt:lpstr>注释：概率与统计的区别与联系</vt:lpstr>
      <vt:lpstr>Mean, Median and Mode (Statistical aspect)</vt:lpstr>
      <vt:lpstr>Mean, Median and Mode (Probabilistic aspect)</vt:lpstr>
      <vt:lpstr>Expected Value (期望值)</vt:lpstr>
      <vt:lpstr>Some properties of expected value</vt:lpstr>
      <vt:lpstr>Content</vt:lpstr>
      <vt:lpstr>Variance (方差)</vt:lpstr>
      <vt:lpstr>Chebyshev’s Inequality</vt:lpstr>
      <vt:lpstr>Chebyshev’s Inequality</vt:lpstr>
      <vt:lpstr>Chebyshev’s Inequality</vt:lpstr>
      <vt:lpstr>Chebyshev’s Inequality</vt:lpstr>
      <vt:lpstr>Chebyshev’s Inequality</vt:lpstr>
      <vt:lpstr>Football Victory Problem</vt:lpstr>
      <vt:lpstr>Football Victory Problem</vt:lpstr>
      <vt:lpstr>Football Victory Problem</vt:lpstr>
      <vt:lpstr>Content</vt:lpstr>
      <vt:lpstr>Probability Generating Function</vt:lpstr>
      <vt:lpstr>The Application of Probability Generating Function</vt:lpstr>
      <vt:lpstr>The Application of Probability Generating Function</vt:lpstr>
      <vt:lpstr>The Application of Probability Generating Function</vt:lpstr>
      <vt:lpstr>The Application of Probability Generating Function</vt:lpstr>
      <vt:lpstr>The Application of Probability Generating Function</vt:lpstr>
      <vt:lpstr>The Application of Probability Generating Function</vt:lpstr>
      <vt:lpstr>Content</vt:lpstr>
      <vt:lpstr>The PGF for Tossing the Coin n Times</vt:lpstr>
      <vt:lpstr>Tossing the Coin Until Heads First Turns Up</vt:lpstr>
      <vt:lpstr>Tossing the Coin Until Heads First Turns Up</vt:lpstr>
      <vt:lpstr>The PGF of Binomial Distribution</vt:lpstr>
      <vt:lpstr>The PGF of Negative Binomial Distribution</vt:lpstr>
      <vt:lpstr>The PGF of Negative Binomial Distribution</vt:lpstr>
      <vt:lpstr>The PGF of Negative Binomial Distribution</vt:lpstr>
      <vt:lpstr>The PGF of Negative Binomial Distribution</vt:lpstr>
      <vt:lpstr>The PGF of Negative Binomial Distribution</vt:lpstr>
      <vt:lpstr>Content</vt:lpstr>
      <vt:lpstr>Some Concepts</vt:lpstr>
      <vt:lpstr>Analysis of Hashing</vt:lpstr>
      <vt:lpstr>Analysis of Hashing</vt:lpstr>
      <vt:lpstr>Analysis of Hashing</vt:lpstr>
      <vt:lpstr>Analysis of Hashing</vt:lpstr>
      <vt:lpstr>Analysis of Hashing</vt:lpstr>
      <vt:lpstr>Analysis of Hashing</vt:lpstr>
      <vt:lpstr>Analysis of Hashing</vt:lpstr>
      <vt:lpstr>Analysis of Hashing</vt:lpstr>
      <vt:lpstr>Analysis of Hashing</vt:lpstr>
      <vt:lpstr>Analysis of Hashing</vt:lpstr>
      <vt:lpstr>Analysis of Hashing</vt:lpstr>
      <vt:lpstr>本章作业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洋 林</cp:lastModifiedBy>
  <cp:revision>4232</cp:revision>
  <cp:lastPrinted>2013-10-31T08:16:55Z</cp:lastPrinted>
  <dcterms:created xsi:type="dcterms:W3CDTF">2004-08-27T04:16:05Z</dcterms:created>
  <dcterms:modified xsi:type="dcterms:W3CDTF">2023-12-04T07:06:14Z</dcterms:modified>
</cp:coreProperties>
</file>