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73" r:id="rId24"/>
    <p:sldId id="281" r:id="rId25"/>
    <p:sldId id="314" r:id="rId26"/>
    <p:sldId id="282" r:id="rId27"/>
    <p:sldId id="284" r:id="rId28"/>
    <p:sldId id="283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316" r:id="rId37"/>
    <p:sldId id="293" r:id="rId38"/>
    <p:sldId id="294" r:id="rId39"/>
    <p:sldId id="295" r:id="rId40"/>
    <p:sldId id="296" r:id="rId41"/>
    <p:sldId id="31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08" r:id="rId55"/>
    <p:sldId id="310" r:id="rId56"/>
    <p:sldId id="311" r:id="rId57"/>
    <p:sldId id="312" r:id="rId58"/>
    <p:sldId id="317" r:id="rId59"/>
    <p:sldId id="313" r:id="rId60"/>
  </p:sldIdLst>
  <p:sldSz cx="12192000" cy="6858000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43" autoAdjust="0"/>
  </p:normalViewPr>
  <p:slideViewPr>
    <p:cSldViewPr snapToGrid="0">
      <p:cViewPr varScale="1">
        <p:scale>
          <a:sx n="96" d="100"/>
          <a:sy n="96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6348B-DEA6-495B-AF68-B3839FEF6BA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41A3E2-67C6-46F4-B09B-531B64560CB8}">
      <dgm:prSet phldrT="[文本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000" b="1" dirty="0">
              <a:solidFill>
                <a:schemeClr val="tx1"/>
              </a:solidFill>
            </a:rPr>
            <a:t>B</a:t>
          </a:r>
          <a:endParaRPr lang="zh-CN" altLang="en-US" sz="1000" b="1" dirty="0">
            <a:solidFill>
              <a:schemeClr val="tx1"/>
            </a:solidFill>
          </a:endParaRPr>
        </a:p>
      </dgm:t>
    </dgm:pt>
    <dgm:pt modelId="{A0CEF929-B409-4566-8043-38BBDEC976E9}" type="parTrans" cxnId="{28915199-00C8-4505-A4E0-8604D818D490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DDB6C05C-1D56-4D74-A4AD-21A833762214}" type="sibTrans" cxnId="{28915199-00C8-4505-A4E0-8604D818D490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FE4BF95F-6AA1-4406-96EC-0184E71EA217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60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CCF55F76-692F-403D-9091-7F49BB151625}" type="parTrans" cxnId="{ABCB6955-D692-45C8-B27A-D7D7CB9AC88C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EE569D21-264C-4464-BF48-4D5EE53F7CF0}" type="sibTrans" cxnId="{ABCB6955-D692-45C8-B27A-D7D7CB9AC88C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0E4228C2-B5FB-4588-BB7E-F0BDC617F4F4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20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7F1F729B-2FC3-4382-B5E3-8D300A54511D}" type="parTrans" cxnId="{97DA045C-4298-46EF-B787-4FB7223A8EFE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C501FCFE-DA4A-4AB1-A6CB-6FC8FFC5F34B}" type="sibTrans" cxnId="{97DA045C-4298-46EF-B787-4FB7223A8EFE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51AA68D3-5657-4252-A975-8C03DFE67D77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70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05BB11D8-E9F0-4D4F-AC7C-F40773753F0F}" type="parTrans" cxnId="{EE5DB811-6BAA-4931-B8B4-096F9B86BE4C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F07A17C1-8BFB-4B8F-9101-A3AEC8614AC2}" type="sibTrans" cxnId="{EE5DB811-6BAA-4931-B8B4-096F9B86BE4C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14156355-28A8-4815-9494-A8CE3A52FC88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120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99A3D6BA-9489-46B0-885A-0E6E5DD5819A}" type="parTrans" cxnId="{9ECC9EEC-F0F1-4D17-9CB6-D0AAAA6BA802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2AE311A1-6DD4-47EA-9B5F-05BB5A4C02C7}" type="sibTrans" cxnId="{9ECC9EEC-F0F1-4D17-9CB6-D0AAAA6BA802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 dirty="0">
            <a:solidFill>
              <a:schemeClr val="tx1"/>
            </a:solidFill>
          </a:endParaRPr>
        </a:p>
      </dgm:t>
    </dgm:pt>
    <dgm:pt modelId="{1A70239C-AB3C-4767-A72A-8C1CF495534E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140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EB797332-D387-42D4-837F-499B9FD67394}" type="parTrans" cxnId="{15C32BFE-EBE4-498D-92D5-42B459C7D6EF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E0F5EE4F-E3F4-4245-BFFA-69F8674C4B70}" type="sibTrans" cxnId="{15C32BFE-EBE4-498D-92D5-42B459C7D6EF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D3B5AD4F-ABBB-4CBE-88F7-D99FFF3D6F61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30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20FEACC6-A99C-4B2C-99E9-9911427B2B5B}" type="parTrans" cxnId="{1F669A7D-0E40-4A07-8017-E1BCAFABC575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B6543B0F-CEAE-4AFF-8A11-7BC90F1F9C66}" type="sibTrans" cxnId="{1F669A7D-0E40-4A07-8017-E1BCAFABC575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3A1E4615-FBFA-4B07-B005-C964BD2ADA8C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100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C43E3363-10F3-44D4-A0E6-E9DA60001574}" type="parTrans" cxnId="{C9390070-2A68-4DFB-9219-EE9B54A30400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08DAD999-1DAD-460D-BBBA-877CE3441F4E}" type="sibTrans" cxnId="{C9390070-2A68-4DFB-9219-EE9B54A30400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174D6398-C72B-435B-89B2-1B3B4E3EF699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130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D1FEB50E-969E-47B9-B4D9-04A397F5F839}" type="parTrans" cxnId="{8CF5A338-E97B-4E3D-8EED-676EED975871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8D3C12AF-2A0E-46D7-8FC1-0E7C9F0B055B}" type="sibTrans" cxnId="{8CF5A338-E97B-4E3D-8EED-676EED975871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2D55F3D4-0F87-44E9-9C2C-F969604034A8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150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EA81313C-7C0B-441C-9004-9F64E2CB41C2}" type="parTrans" cxnId="{BEBEC9FB-B7E0-42E2-82D2-9366EB6FE046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92F5524B-A623-4933-A12B-9D63E35B94A1}" type="sibTrans" cxnId="{BEBEC9FB-B7E0-42E2-82D2-9366EB6FE046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86EBD50B-2445-4606-B7FD-5962BA599955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40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9C176A50-1AD5-41CB-B36D-8800EE9AC36F}" type="parTrans" cxnId="{164481D7-D6C1-4446-ADE3-90580F7CB961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5F3278DE-E69A-4BD1-AE35-D3061AF9F663}" type="sibTrans" cxnId="{164481D7-D6C1-4446-ADE3-90580F7CB961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8BE971A2-9CC5-47CB-B382-5813A8704604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10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2BD944A5-E13E-4092-9420-1A9764F5C220}" type="parTrans" cxnId="{9035673D-EAF6-4B77-990A-03B1DB279F1D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130C5DF8-1F0B-45A8-BB99-E2DBDA2D90A7}" type="sibTrans" cxnId="{9035673D-EAF6-4B77-990A-03B1DB279F1D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B0928637-09E0-40C4-831A-3CF222B21DAD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90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9DB597F0-0243-456F-B345-A5C1E3A603EB}" type="parTrans" cxnId="{AA9532AF-6548-43B0-8B6A-9D0010C22D7C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4D27EDFD-54AA-4800-BF6A-7729D254B530}" type="sibTrans" cxnId="{AA9532AF-6548-43B0-8B6A-9D0010C22D7C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4239AE97-7EA1-471E-9AA0-52BDA59E9E02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110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1C6D93CE-ADF0-4464-8EEF-C11E0EDA193D}" type="parTrans" cxnId="{AC174DFE-2E40-4E2D-A248-39B9063FBD95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EAD068AE-C9CA-44E8-944F-4356957C93EA}" type="sibTrans" cxnId="{AC174DFE-2E40-4E2D-A248-39B9063FBD95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217C8719-A692-4888-91EE-BB7C0F579F16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50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CE53FDFA-FE9D-4174-B50E-D821E2AC9EBD}" type="parTrans" cxnId="{CC02B603-75BD-403F-820A-38918750277A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899EA141-AC08-4539-90EF-BB2FE94213CC}" type="sibTrans" cxnId="{CC02B603-75BD-403F-820A-38918750277A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29984573-83F2-4F7B-BCC5-D91D6D5F250F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000" b="1" dirty="0">
              <a:solidFill>
                <a:schemeClr val="bg1"/>
              </a:solidFill>
            </a:rPr>
            <a:t>80</a:t>
          </a:r>
          <a:endParaRPr lang="zh-CN" altLang="en-US" sz="1000" b="1" dirty="0">
            <a:solidFill>
              <a:schemeClr val="bg1"/>
            </a:solidFill>
          </a:endParaRPr>
        </a:p>
      </dgm:t>
    </dgm:pt>
    <dgm:pt modelId="{8840F536-86A1-4C63-B9DE-7024225A9427}" type="parTrans" cxnId="{63A1245F-5C49-452E-AA13-6416C5D5483C}">
      <dgm:prSet/>
      <dgm:spPr/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39283B8F-15F5-4D6C-893B-1A9B80758027}" type="sibTrans" cxnId="{63A1245F-5C49-452E-AA13-6416C5D5483C}">
      <dgm:prSet custT="1"/>
      <dgm:spPr>
        <a:solidFill>
          <a:schemeClr val="tx2"/>
        </a:solidFill>
      </dgm:spPr>
      <dgm:t>
        <a:bodyPr/>
        <a:lstStyle/>
        <a:p>
          <a:endParaRPr lang="zh-CN" altLang="en-US" sz="1000" b="1">
            <a:solidFill>
              <a:schemeClr val="tx1"/>
            </a:solidFill>
          </a:endParaRPr>
        </a:p>
      </dgm:t>
    </dgm:pt>
    <dgm:pt modelId="{8E280A1D-DACE-49FD-94FD-9F08893C4E55}" type="pres">
      <dgm:prSet presAssocID="{B1F6348B-DEA6-495B-AF68-B3839FEF6BA0}" presName="cycle" presStyleCnt="0">
        <dgm:presLayoutVars>
          <dgm:dir/>
          <dgm:resizeHandles val="exact"/>
        </dgm:presLayoutVars>
      </dgm:prSet>
      <dgm:spPr/>
    </dgm:pt>
    <dgm:pt modelId="{6F217537-E2D7-4DE0-8991-474D630FB8AD}" type="pres">
      <dgm:prSet presAssocID="{C941A3E2-67C6-46F4-B09B-531B64560CB8}" presName="node" presStyleLbl="node1" presStyleIdx="0" presStyleCnt="16">
        <dgm:presLayoutVars>
          <dgm:bulletEnabled val="1"/>
        </dgm:presLayoutVars>
      </dgm:prSet>
      <dgm:spPr/>
    </dgm:pt>
    <dgm:pt modelId="{C1077922-40A5-417B-B2E9-E1DA0FE5CE80}" type="pres">
      <dgm:prSet presAssocID="{DDB6C05C-1D56-4D74-A4AD-21A833762214}" presName="sibTrans" presStyleLbl="sibTrans2D1" presStyleIdx="0" presStyleCnt="16" custAng="10800000"/>
      <dgm:spPr/>
    </dgm:pt>
    <dgm:pt modelId="{C8A5D02E-8582-4771-B61E-093B857E35BF}" type="pres">
      <dgm:prSet presAssocID="{DDB6C05C-1D56-4D74-A4AD-21A833762214}" presName="connectorText" presStyleLbl="sibTrans2D1" presStyleIdx="0" presStyleCnt="16"/>
      <dgm:spPr/>
    </dgm:pt>
    <dgm:pt modelId="{01A09007-C00B-4485-87F4-614C5ACA187A}" type="pres">
      <dgm:prSet presAssocID="{1A70239C-AB3C-4767-A72A-8C1CF495534E}" presName="node" presStyleLbl="node1" presStyleIdx="1" presStyleCnt="16" custRadScaleRad="99717" custRadScaleInc="-2658">
        <dgm:presLayoutVars>
          <dgm:bulletEnabled val="1"/>
        </dgm:presLayoutVars>
      </dgm:prSet>
      <dgm:spPr/>
    </dgm:pt>
    <dgm:pt modelId="{64ED0BB4-B814-43D4-A539-2E331A569F01}" type="pres">
      <dgm:prSet presAssocID="{E0F5EE4F-E3F4-4245-BFFA-69F8674C4B70}" presName="sibTrans" presStyleLbl="sibTrans2D1" presStyleIdx="1" presStyleCnt="16" custAng="10800000"/>
      <dgm:spPr/>
    </dgm:pt>
    <dgm:pt modelId="{B08960F2-A2D8-43AB-946A-4964D1FD2D63}" type="pres">
      <dgm:prSet presAssocID="{E0F5EE4F-E3F4-4245-BFFA-69F8674C4B70}" presName="connectorText" presStyleLbl="sibTrans2D1" presStyleIdx="1" presStyleCnt="16"/>
      <dgm:spPr/>
    </dgm:pt>
    <dgm:pt modelId="{6490ED03-83D0-48BE-A0CD-690808207EE8}" type="pres">
      <dgm:prSet presAssocID="{D3B5AD4F-ABBB-4CBE-88F7-D99FFF3D6F61}" presName="node" presStyleLbl="node1" presStyleIdx="2" presStyleCnt="16">
        <dgm:presLayoutVars>
          <dgm:bulletEnabled val="1"/>
        </dgm:presLayoutVars>
      </dgm:prSet>
      <dgm:spPr/>
    </dgm:pt>
    <dgm:pt modelId="{3D93D89F-89E0-4DDA-9887-E7FF09F87DDE}" type="pres">
      <dgm:prSet presAssocID="{B6543B0F-CEAE-4AFF-8A11-7BC90F1F9C66}" presName="sibTrans" presStyleLbl="sibTrans2D1" presStyleIdx="2" presStyleCnt="16" custAng="10800000"/>
      <dgm:spPr/>
    </dgm:pt>
    <dgm:pt modelId="{3896A6B2-3868-473F-B04C-F93B41D2BB87}" type="pres">
      <dgm:prSet presAssocID="{B6543B0F-CEAE-4AFF-8A11-7BC90F1F9C66}" presName="connectorText" presStyleLbl="sibTrans2D1" presStyleIdx="2" presStyleCnt="16"/>
      <dgm:spPr/>
    </dgm:pt>
    <dgm:pt modelId="{9F93038A-A2C1-4D1C-A699-3D76729EB938}" type="pres">
      <dgm:prSet presAssocID="{3A1E4615-FBFA-4B07-B005-C964BD2ADA8C}" presName="node" presStyleLbl="node1" presStyleIdx="3" presStyleCnt="16">
        <dgm:presLayoutVars>
          <dgm:bulletEnabled val="1"/>
        </dgm:presLayoutVars>
      </dgm:prSet>
      <dgm:spPr/>
    </dgm:pt>
    <dgm:pt modelId="{27957E0B-6A03-4E0A-89C9-1FB3D57BED74}" type="pres">
      <dgm:prSet presAssocID="{08DAD999-1DAD-460D-BBBA-877CE3441F4E}" presName="sibTrans" presStyleLbl="sibTrans2D1" presStyleIdx="3" presStyleCnt="16" custAng="10800000"/>
      <dgm:spPr/>
    </dgm:pt>
    <dgm:pt modelId="{BE6AB6C7-41EF-4430-82AB-4659C63F669D}" type="pres">
      <dgm:prSet presAssocID="{08DAD999-1DAD-460D-BBBA-877CE3441F4E}" presName="connectorText" presStyleLbl="sibTrans2D1" presStyleIdx="3" presStyleCnt="16"/>
      <dgm:spPr/>
    </dgm:pt>
    <dgm:pt modelId="{7427EBF1-5F11-48F4-955E-AEA9DCFA3E58}" type="pres">
      <dgm:prSet presAssocID="{174D6398-C72B-435B-89B2-1B3B4E3EF699}" presName="node" presStyleLbl="node1" presStyleIdx="4" presStyleCnt="16">
        <dgm:presLayoutVars>
          <dgm:bulletEnabled val="1"/>
        </dgm:presLayoutVars>
      </dgm:prSet>
      <dgm:spPr/>
    </dgm:pt>
    <dgm:pt modelId="{7400241E-63E3-4F71-8873-138F818136CA}" type="pres">
      <dgm:prSet presAssocID="{8D3C12AF-2A0E-46D7-8FC1-0E7C9F0B055B}" presName="sibTrans" presStyleLbl="sibTrans2D1" presStyleIdx="4" presStyleCnt="16" custAng="10800000"/>
      <dgm:spPr/>
    </dgm:pt>
    <dgm:pt modelId="{CEACADE2-C600-4786-8B77-4FCB6FB79C61}" type="pres">
      <dgm:prSet presAssocID="{8D3C12AF-2A0E-46D7-8FC1-0E7C9F0B055B}" presName="connectorText" presStyleLbl="sibTrans2D1" presStyleIdx="4" presStyleCnt="16"/>
      <dgm:spPr/>
    </dgm:pt>
    <dgm:pt modelId="{452C2D72-3EBA-4207-A666-1C7973E952D3}" type="pres">
      <dgm:prSet presAssocID="{2D55F3D4-0F87-44E9-9C2C-F969604034A8}" presName="node" presStyleLbl="node1" presStyleIdx="5" presStyleCnt="16">
        <dgm:presLayoutVars>
          <dgm:bulletEnabled val="1"/>
        </dgm:presLayoutVars>
      </dgm:prSet>
      <dgm:spPr/>
    </dgm:pt>
    <dgm:pt modelId="{7B66437E-BBB5-4F52-BBC7-B352B5462F7F}" type="pres">
      <dgm:prSet presAssocID="{92F5524B-A623-4933-A12B-9D63E35B94A1}" presName="sibTrans" presStyleLbl="sibTrans2D1" presStyleIdx="5" presStyleCnt="16" custAng="10800000" custLinFactNeighborX="-4258" custLinFactNeighborY="-10095"/>
      <dgm:spPr/>
    </dgm:pt>
    <dgm:pt modelId="{958BB085-0A31-416B-BC43-58D867A3D00F}" type="pres">
      <dgm:prSet presAssocID="{92F5524B-A623-4933-A12B-9D63E35B94A1}" presName="connectorText" presStyleLbl="sibTrans2D1" presStyleIdx="5" presStyleCnt="16"/>
      <dgm:spPr/>
    </dgm:pt>
    <dgm:pt modelId="{CFF2E73E-17C4-4C0F-8290-51B38E7CEC1C}" type="pres">
      <dgm:prSet presAssocID="{86EBD50B-2445-4606-B7FD-5962BA599955}" presName="node" presStyleLbl="node1" presStyleIdx="6" presStyleCnt="16">
        <dgm:presLayoutVars>
          <dgm:bulletEnabled val="1"/>
        </dgm:presLayoutVars>
      </dgm:prSet>
      <dgm:spPr/>
    </dgm:pt>
    <dgm:pt modelId="{E8FCB606-E535-46CE-9DE1-16495917F83F}" type="pres">
      <dgm:prSet presAssocID="{5F3278DE-E69A-4BD1-AE35-D3061AF9F663}" presName="sibTrans" presStyleLbl="sibTrans2D1" presStyleIdx="6" presStyleCnt="16" custAng="10800000" custLinFactNeighborX="-4258" custLinFactNeighborY="-10095"/>
      <dgm:spPr/>
    </dgm:pt>
    <dgm:pt modelId="{3FA94A6A-47CB-4901-87DA-51152370424D}" type="pres">
      <dgm:prSet presAssocID="{5F3278DE-E69A-4BD1-AE35-D3061AF9F663}" presName="connectorText" presStyleLbl="sibTrans2D1" presStyleIdx="6" presStyleCnt="16"/>
      <dgm:spPr/>
    </dgm:pt>
    <dgm:pt modelId="{62C3C146-425F-4244-8000-E8B088821AB7}" type="pres">
      <dgm:prSet presAssocID="{8BE971A2-9CC5-47CB-B382-5813A8704604}" presName="node" presStyleLbl="node1" presStyleIdx="7" presStyleCnt="16" custRadScaleRad="99835" custRadScaleInc="2903">
        <dgm:presLayoutVars>
          <dgm:bulletEnabled val="1"/>
        </dgm:presLayoutVars>
      </dgm:prSet>
      <dgm:spPr/>
    </dgm:pt>
    <dgm:pt modelId="{14791B99-ABC3-4EB7-A26B-B4C2259D4300}" type="pres">
      <dgm:prSet presAssocID="{130C5DF8-1F0B-45A8-BB99-E2DBDA2D90A7}" presName="sibTrans" presStyleLbl="sibTrans2D1" presStyleIdx="7" presStyleCnt="16" custAng="10800000" custLinFactNeighborX="-4258" custLinFactNeighborY="-10095"/>
      <dgm:spPr/>
    </dgm:pt>
    <dgm:pt modelId="{9715CED6-00CC-4B7C-BFC1-246FC111497D}" type="pres">
      <dgm:prSet presAssocID="{130C5DF8-1F0B-45A8-BB99-E2DBDA2D90A7}" presName="connectorText" presStyleLbl="sibTrans2D1" presStyleIdx="7" presStyleCnt="16"/>
      <dgm:spPr/>
    </dgm:pt>
    <dgm:pt modelId="{A9B6A62F-CCE2-45A6-A15F-ECACD355634B}" type="pres">
      <dgm:prSet presAssocID="{B0928637-09E0-40C4-831A-3CF222B21DAD}" presName="node" presStyleLbl="node1" presStyleIdx="8" presStyleCnt="16" custRadScaleRad="100065" custRadScaleInc="3001">
        <dgm:presLayoutVars>
          <dgm:bulletEnabled val="1"/>
        </dgm:presLayoutVars>
      </dgm:prSet>
      <dgm:spPr/>
    </dgm:pt>
    <dgm:pt modelId="{05AE9FA3-FA88-4468-86A2-5497A44B49EC}" type="pres">
      <dgm:prSet presAssocID="{4D27EDFD-54AA-4800-BF6A-7729D254B530}" presName="sibTrans" presStyleLbl="sibTrans2D1" presStyleIdx="8" presStyleCnt="16" custAng="10800000" custLinFactNeighborX="-4258" custLinFactNeighborY="-10095"/>
      <dgm:spPr/>
    </dgm:pt>
    <dgm:pt modelId="{FBDC04CC-A24C-49E9-9B43-4BD91F39BA08}" type="pres">
      <dgm:prSet presAssocID="{4D27EDFD-54AA-4800-BF6A-7729D254B530}" presName="connectorText" presStyleLbl="sibTrans2D1" presStyleIdx="8" presStyleCnt="16"/>
      <dgm:spPr/>
    </dgm:pt>
    <dgm:pt modelId="{63B85F51-46E5-4FE6-869C-042E51034265}" type="pres">
      <dgm:prSet presAssocID="{4239AE97-7EA1-471E-9AA0-52BDA59E9E02}" presName="node" presStyleLbl="node1" presStyleIdx="9" presStyleCnt="16" custRadScaleRad="100286" custRadScaleInc="2643">
        <dgm:presLayoutVars>
          <dgm:bulletEnabled val="1"/>
        </dgm:presLayoutVars>
      </dgm:prSet>
      <dgm:spPr/>
    </dgm:pt>
    <dgm:pt modelId="{E59C5C50-07CC-497D-A5E0-D3F7055C2C3F}" type="pres">
      <dgm:prSet presAssocID="{EAD068AE-C9CA-44E8-944F-4356957C93EA}" presName="sibTrans" presStyleLbl="sibTrans2D1" presStyleIdx="9" presStyleCnt="16" custAng="10800000" custLinFactNeighborX="-4258" custLinFactNeighborY="-10095"/>
      <dgm:spPr/>
    </dgm:pt>
    <dgm:pt modelId="{C8C764E7-0E81-47D4-B5ED-8C99FEDC6FBC}" type="pres">
      <dgm:prSet presAssocID="{EAD068AE-C9CA-44E8-944F-4356957C93EA}" presName="connectorText" presStyleLbl="sibTrans2D1" presStyleIdx="9" presStyleCnt="16"/>
      <dgm:spPr/>
    </dgm:pt>
    <dgm:pt modelId="{8FE960EE-DFF0-4EC8-B58A-353C6F28CB07}" type="pres">
      <dgm:prSet presAssocID="{217C8719-A692-4888-91EE-BB7C0F579F16}" presName="node" presStyleLbl="node1" presStyleIdx="10" presStyleCnt="16" custRadScaleRad="100463" custRadScaleInc="1885">
        <dgm:presLayoutVars>
          <dgm:bulletEnabled val="1"/>
        </dgm:presLayoutVars>
      </dgm:prSet>
      <dgm:spPr/>
    </dgm:pt>
    <dgm:pt modelId="{9AF1A8C9-CDEA-4229-878E-51E30BBE57C8}" type="pres">
      <dgm:prSet presAssocID="{899EA141-AC08-4539-90EF-BB2FE94213CC}" presName="sibTrans" presStyleLbl="sibTrans2D1" presStyleIdx="10" presStyleCnt="16" custAng="10800000" custLinFactNeighborX="-4258" custLinFactNeighborY="-10095"/>
      <dgm:spPr/>
    </dgm:pt>
    <dgm:pt modelId="{2537C73A-9B34-42ED-9B00-7027B1496E58}" type="pres">
      <dgm:prSet presAssocID="{899EA141-AC08-4539-90EF-BB2FE94213CC}" presName="connectorText" presStyleLbl="sibTrans2D1" presStyleIdx="10" presStyleCnt="16"/>
      <dgm:spPr/>
    </dgm:pt>
    <dgm:pt modelId="{6F2A7899-0A19-49A0-989C-19F05BB1F48D}" type="pres">
      <dgm:prSet presAssocID="{29984573-83F2-4F7B-BCC5-D91D6D5F250F}" presName="node" presStyleLbl="node1" presStyleIdx="11" presStyleCnt="16" custRadScaleRad="100569" custRadScaleInc="845">
        <dgm:presLayoutVars>
          <dgm:bulletEnabled val="1"/>
        </dgm:presLayoutVars>
      </dgm:prSet>
      <dgm:spPr/>
    </dgm:pt>
    <dgm:pt modelId="{CD6F3744-7A4E-47A1-B9B6-818677362929}" type="pres">
      <dgm:prSet presAssocID="{39283B8F-15F5-4D6C-893B-1A9B80758027}" presName="sibTrans" presStyleLbl="sibTrans2D1" presStyleIdx="11" presStyleCnt="16" custAng="10800000" custLinFactNeighborX="-4258" custLinFactNeighborY="-10095"/>
      <dgm:spPr/>
    </dgm:pt>
    <dgm:pt modelId="{39D220D0-647B-41D6-B4B5-8C1A970C03A2}" type="pres">
      <dgm:prSet presAssocID="{39283B8F-15F5-4D6C-893B-1A9B80758027}" presName="connectorText" presStyleLbl="sibTrans2D1" presStyleIdx="11" presStyleCnt="16"/>
      <dgm:spPr/>
    </dgm:pt>
    <dgm:pt modelId="{D0BCD19B-ABD4-4565-AA43-DF085F260557}" type="pres">
      <dgm:prSet presAssocID="{FE4BF95F-6AA1-4406-96EC-0184E71EA217}" presName="node" presStyleLbl="node1" presStyleIdx="12" presStyleCnt="16" custRadScaleRad="100590" custRadScaleInc="-322">
        <dgm:presLayoutVars>
          <dgm:bulletEnabled val="1"/>
        </dgm:presLayoutVars>
      </dgm:prSet>
      <dgm:spPr/>
    </dgm:pt>
    <dgm:pt modelId="{176AEA71-B7C0-40C3-BA84-BE0687672F06}" type="pres">
      <dgm:prSet presAssocID="{EE569D21-264C-4464-BF48-4D5EE53F7CF0}" presName="sibTrans" presStyleLbl="sibTrans2D1" presStyleIdx="12" presStyleCnt="16" custAng="10800000" custLinFactNeighborX="-4258" custLinFactNeighborY="-10095"/>
      <dgm:spPr/>
    </dgm:pt>
    <dgm:pt modelId="{F0E949FB-DB5A-4AD9-95C7-2D53C1961874}" type="pres">
      <dgm:prSet presAssocID="{EE569D21-264C-4464-BF48-4D5EE53F7CF0}" presName="connectorText" presStyleLbl="sibTrans2D1" presStyleIdx="12" presStyleCnt="16"/>
      <dgm:spPr/>
    </dgm:pt>
    <dgm:pt modelId="{9174287F-BCF7-4EF1-BDEA-4E7DFCFAB6F5}" type="pres">
      <dgm:prSet presAssocID="{0E4228C2-B5FB-4588-BB7E-F0BDC617F4F4}" presName="node" presStyleLbl="node1" presStyleIdx="13" presStyleCnt="16" custRadScaleRad="100521" custRadScaleInc="-1441">
        <dgm:presLayoutVars>
          <dgm:bulletEnabled val="1"/>
        </dgm:presLayoutVars>
      </dgm:prSet>
      <dgm:spPr/>
    </dgm:pt>
    <dgm:pt modelId="{1F0F4E73-0831-4D15-BB52-55699DEA5A2B}" type="pres">
      <dgm:prSet presAssocID="{C501FCFE-DA4A-4AB1-A6CB-6FC8FFC5F34B}" presName="sibTrans" presStyleLbl="sibTrans2D1" presStyleIdx="13" presStyleCnt="16" custAng="10800000" custLinFactNeighborX="-4258" custLinFactNeighborY="-10095"/>
      <dgm:spPr/>
    </dgm:pt>
    <dgm:pt modelId="{D2017B02-A2C9-4A43-903D-53CBBCAB2118}" type="pres">
      <dgm:prSet presAssocID="{C501FCFE-DA4A-4AB1-A6CB-6FC8FFC5F34B}" presName="connectorText" presStyleLbl="sibTrans2D1" presStyleIdx="13" presStyleCnt="16"/>
      <dgm:spPr/>
    </dgm:pt>
    <dgm:pt modelId="{CC199FC6-AED2-40D1-88CF-080C027823FB}" type="pres">
      <dgm:prSet presAssocID="{51AA68D3-5657-4252-A975-8C03DFE67D77}" presName="node" presStyleLbl="node1" presStyleIdx="14" presStyleCnt="16" custRadScaleRad="100373" custRadScaleInc="-2344">
        <dgm:presLayoutVars>
          <dgm:bulletEnabled val="1"/>
        </dgm:presLayoutVars>
      </dgm:prSet>
      <dgm:spPr/>
    </dgm:pt>
    <dgm:pt modelId="{B7C6A513-AB68-43BA-A78C-24615F7CEDD7}" type="pres">
      <dgm:prSet presAssocID="{F07A17C1-8BFB-4B8F-9101-A3AEC8614AC2}" presName="sibTrans" presStyleLbl="sibTrans2D1" presStyleIdx="14" presStyleCnt="16" custAng="10800000" custLinFactNeighborX="-4258" custLinFactNeighborY="-10095"/>
      <dgm:spPr/>
    </dgm:pt>
    <dgm:pt modelId="{04D2A564-C138-40CA-87E9-C1D789BC6A35}" type="pres">
      <dgm:prSet presAssocID="{F07A17C1-8BFB-4B8F-9101-A3AEC8614AC2}" presName="connectorText" presStyleLbl="sibTrans2D1" presStyleIdx="14" presStyleCnt="16"/>
      <dgm:spPr/>
    </dgm:pt>
    <dgm:pt modelId="{6DB31F9E-77E4-49E6-91E6-1B8A9C13B7D8}" type="pres">
      <dgm:prSet presAssocID="{14156355-28A8-4815-9494-A8CE3A52FC88}" presName="node" presStyleLbl="node1" presStyleIdx="15" presStyleCnt="16" custRadScaleRad="100168" custRadScaleInc="-2893">
        <dgm:presLayoutVars>
          <dgm:bulletEnabled val="1"/>
        </dgm:presLayoutVars>
      </dgm:prSet>
      <dgm:spPr/>
    </dgm:pt>
    <dgm:pt modelId="{C3FAB2C3-8D73-44B0-B669-188A70498F59}" type="pres">
      <dgm:prSet presAssocID="{2AE311A1-6DD4-47EA-9B5F-05BB5A4C02C7}" presName="sibTrans" presStyleLbl="sibTrans2D1" presStyleIdx="15" presStyleCnt="16" custAng="10800000" custLinFactNeighborX="-4258" custLinFactNeighborY="-10095"/>
      <dgm:spPr/>
    </dgm:pt>
    <dgm:pt modelId="{1F56C443-B206-4B88-8F3A-B2A851310B8D}" type="pres">
      <dgm:prSet presAssocID="{2AE311A1-6DD4-47EA-9B5F-05BB5A4C02C7}" presName="connectorText" presStyleLbl="sibTrans2D1" presStyleIdx="15" presStyleCnt="16"/>
      <dgm:spPr/>
    </dgm:pt>
  </dgm:ptLst>
  <dgm:cxnLst>
    <dgm:cxn modelId="{CC02B603-75BD-403F-820A-38918750277A}" srcId="{B1F6348B-DEA6-495B-AF68-B3839FEF6BA0}" destId="{217C8719-A692-4888-91EE-BB7C0F579F16}" srcOrd="10" destOrd="0" parTransId="{CE53FDFA-FE9D-4174-B50E-D821E2AC9EBD}" sibTransId="{899EA141-AC08-4539-90EF-BB2FE94213CC}"/>
    <dgm:cxn modelId="{26F03B04-D0AA-4660-8E00-68D74AA4F6E3}" type="presOf" srcId="{39283B8F-15F5-4D6C-893B-1A9B80758027}" destId="{CD6F3744-7A4E-47A1-B9B6-818677362929}" srcOrd="0" destOrd="0" presId="urn:microsoft.com/office/officeart/2005/8/layout/cycle2"/>
    <dgm:cxn modelId="{B27E680B-A750-41AB-8922-1AF58274CEB7}" type="presOf" srcId="{2AE311A1-6DD4-47EA-9B5F-05BB5A4C02C7}" destId="{C3FAB2C3-8D73-44B0-B669-188A70498F59}" srcOrd="0" destOrd="0" presId="urn:microsoft.com/office/officeart/2005/8/layout/cycle2"/>
    <dgm:cxn modelId="{AA6B870E-787D-45B3-830A-A893F3F233D1}" type="presOf" srcId="{EE569D21-264C-4464-BF48-4D5EE53F7CF0}" destId="{F0E949FB-DB5A-4AD9-95C7-2D53C1961874}" srcOrd="1" destOrd="0" presId="urn:microsoft.com/office/officeart/2005/8/layout/cycle2"/>
    <dgm:cxn modelId="{34FFC610-5371-499E-81B2-594DC7222572}" type="presOf" srcId="{1A70239C-AB3C-4767-A72A-8C1CF495534E}" destId="{01A09007-C00B-4485-87F4-614C5ACA187A}" srcOrd="0" destOrd="0" presId="urn:microsoft.com/office/officeart/2005/8/layout/cycle2"/>
    <dgm:cxn modelId="{EE5DB811-6BAA-4931-B8B4-096F9B86BE4C}" srcId="{B1F6348B-DEA6-495B-AF68-B3839FEF6BA0}" destId="{51AA68D3-5657-4252-A975-8C03DFE67D77}" srcOrd="14" destOrd="0" parTransId="{05BB11D8-E9F0-4D4F-AC7C-F40773753F0F}" sibTransId="{F07A17C1-8BFB-4B8F-9101-A3AEC8614AC2}"/>
    <dgm:cxn modelId="{3B42F211-D3C4-4F17-A156-2F1D48984DD8}" type="presOf" srcId="{130C5DF8-1F0B-45A8-BB99-E2DBDA2D90A7}" destId="{14791B99-ABC3-4EB7-A26B-B4C2259D4300}" srcOrd="0" destOrd="0" presId="urn:microsoft.com/office/officeart/2005/8/layout/cycle2"/>
    <dgm:cxn modelId="{4B9AC719-9F8F-40CD-BBB1-5D886EF290FA}" type="presOf" srcId="{39283B8F-15F5-4D6C-893B-1A9B80758027}" destId="{39D220D0-647B-41D6-B4B5-8C1A970C03A2}" srcOrd="1" destOrd="0" presId="urn:microsoft.com/office/officeart/2005/8/layout/cycle2"/>
    <dgm:cxn modelId="{8CF5A338-E97B-4E3D-8EED-676EED975871}" srcId="{B1F6348B-DEA6-495B-AF68-B3839FEF6BA0}" destId="{174D6398-C72B-435B-89B2-1B3B4E3EF699}" srcOrd="4" destOrd="0" parTransId="{D1FEB50E-969E-47B9-B4D9-04A397F5F839}" sibTransId="{8D3C12AF-2A0E-46D7-8FC1-0E7C9F0B055B}"/>
    <dgm:cxn modelId="{6E09D838-DAB5-4EAD-9988-ACB8F385678E}" type="presOf" srcId="{B6543B0F-CEAE-4AFF-8A11-7BC90F1F9C66}" destId="{3D93D89F-89E0-4DDA-9887-E7FF09F87DDE}" srcOrd="0" destOrd="0" presId="urn:microsoft.com/office/officeart/2005/8/layout/cycle2"/>
    <dgm:cxn modelId="{9614CE39-EB6A-47FD-B442-7F40086E9244}" type="presOf" srcId="{C501FCFE-DA4A-4AB1-A6CB-6FC8FFC5F34B}" destId="{D2017B02-A2C9-4A43-903D-53CBBCAB2118}" srcOrd="1" destOrd="0" presId="urn:microsoft.com/office/officeart/2005/8/layout/cycle2"/>
    <dgm:cxn modelId="{5FAE1F3B-55E7-478D-91DC-10B0DB306C6E}" type="presOf" srcId="{3A1E4615-FBFA-4B07-B005-C964BD2ADA8C}" destId="{9F93038A-A2C1-4D1C-A699-3D76729EB938}" srcOrd="0" destOrd="0" presId="urn:microsoft.com/office/officeart/2005/8/layout/cycle2"/>
    <dgm:cxn modelId="{9012C23B-CD5E-4EE8-B12D-AA83CAFFEF02}" type="presOf" srcId="{B1F6348B-DEA6-495B-AF68-B3839FEF6BA0}" destId="{8E280A1D-DACE-49FD-94FD-9F08893C4E55}" srcOrd="0" destOrd="0" presId="urn:microsoft.com/office/officeart/2005/8/layout/cycle2"/>
    <dgm:cxn modelId="{9035673D-EAF6-4B77-990A-03B1DB279F1D}" srcId="{B1F6348B-DEA6-495B-AF68-B3839FEF6BA0}" destId="{8BE971A2-9CC5-47CB-B382-5813A8704604}" srcOrd="7" destOrd="0" parTransId="{2BD944A5-E13E-4092-9420-1A9764F5C220}" sibTransId="{130C5DF8-1F0B-45A8-BB99-E2DBDA2D90A7}"/>
    <dgm:cxn modelId="{A068823D-48F4-486A-A720-9443C8DA4272}" type="presOf" srcId="{C941A3E2-67C6-46F4-B09B-531B64560CB8}" destId="{6F217537-E2D7-4DE0-8991-474D630FB8AD}" srcOrd="0" destOrd="0" presId="urn:microsoft.com/office/officeart/2005/8/layout/cycle2"/>
    <dgm:cxn modelId="{97DA045C-4298-46EF-B787-4FB7223A8EFE}" srcId="{B1F6348B-DEA6-495B-AF68-B3839FEF6BA0}" destId="{0E4228C2-B5FB-4588-BB7E-F0BDC617F4F4}" srcOrd="13" destOrd="0" parTransId="{7F1F729B-2FC3-4382-B5E3-8D300A54511D}" sibTransId="{C501FCFE-DA4A-4AB1-A6CB-6FC8FFC5F34B}"/>
    <dgm:cxn modelId="{DE499C5C-AEF9-48DC-88A3-C9534327ACAD}" type="presOf" srcId="{DDB6C05C-1D56-4D74-A4AD-21A833762214}" destId="{C1077922-40A5-417B-B2E9-E1DA0FE5CE80}" srcOrd="0" destOrd="0" presId="urn:microsoft.com/office/officeart/2005/8/layout/cycle2"/>
    <dgm:cxn modelId="{63A1245F-5C49-452E-AA13-6416C5D5483C}" srcId="{B1F6348B-DEA6-495B-AF68-B3839FEF6BA0}" destId="{29984573-83F2-4F7B-BCC5-D91D6D5F250F}" srcOrd="11" destOrd="0" parTransId="{8840F536-86A1-4C63-B9DE-7024225A9427}" sibTransId="{39283B8F-15F5-4D6C-893B-1A9B80758027}"/>
    <dgm:cxn modelId="{BB372A63-CAE4-4C23-A7E8-CDBAE6051F40}" type="presOf" srcId="{0E4228C2-B5FB-4588-BB7E-F0BDC617F4F4}" destId="{9174287F-BCF7-4EF1-BDEA-4E7DFCFAB6F5}" srcOrd="0" destOrd="0" presId="urn:microsoft.com/office/officeart/2005/8/layout/cycle2"/>
    <dgm:cxn modelId="{1F033368-E4C9-4F64-B09E-DA62371BBA24}" type="presOf" srcId="{D3B5AD4F-ABBB-4CBE-88F7-D99FFF3D6F61}" destId="{6490ED03-83D0-48BE-A0CD-690808207EE8}" srcOrd="0" destOrd="0" presId="urn:microsoft.com/office/officeart/2005/8/layout/cycle2"/>
    <dgm:cxn modelId="{8C6D114E-06AC-4FAF-8553-45504339435A}" type="presOf" srcId="{8D3C12AF-2A0E-46D7-8FC1-0E7C9F0B055B}" destId="{7400241E-63E3-4F71-8873-138F818136CA}" srcOrd="0" destOrd="0" presId="urn:microsoft.com/office/officeart/2005/8/layout/cycle2"/>
    <dgm:cxn modelId="{66578C6E-26CB-42BB-95D2-2137E6D170C8}" type="presOf" srcId="{4D27EDFD-54AA-4800-BF6A-7729D254B530}" destId="{FBDC04CC-A24C-49E9-9B43-4BD91F39BA08}" srcOrd="1" destOrd="0" presId="urn:microsoft.com/office/officeart/2005/8/layout/cycle2"/>
    <dgm:cxn modelId="{C9390070-2A68-4DFB-9219-EE9B54A30400}" srcId="{B1F6348B-DEA6-495B-AF68-B3839FEF6BA0}" destId="{3A1E4615-FBFA-4B07-B005-C964BD2ADA8C}" srcOrd="3" destOrd="0" parTransId="{C43E3363-10F3-44D4-A0E6-E9DA60001574}" sibTransId="{08DAD999-1DAD-460D-BBBA-877CE3441F4E}"/>
    <dgm:cxn modelId="{DED93051-AE04-4331-B582-C89C65E1078A}" type="presOf" srcId="{174D6398-C72B-435B-89B2-1B3B4E3EF699}" destId="{7427EBF1-5F11-48F4-955E-AEA9DCFA3E58}" srcOrd="0" destOrd="0" presId="urn:microsoft.com/office/officeart/2005/8/layout/cycle2"/>
    <dgm:cxn modelId="{ED2F1A72-0C01-49D1-BB03-1E0C909CD913}" type="presOf" srcId="{51AA68D3-5657-4252-A975-8C03DFE67D77}" destId="{CC199FC6-AED2-40D1-88CF-080C027823FB}" srcOrd="0" destOrd="0" presId="urn:microsoft.com/office/officeart/2005/8/layout/cycle2"/>
    <dgm:cxn modelId="{846CA373-4C68-4683-81DF-D1DCDD66E1BE}" type="presOf" srcId="{EAD068AE-C9CA-44E8-944F-4356957C93EA}" destId="{C8C764E7-0E81-47D4-B5ED-8C99FEDC6FBC}" srcOrd="1" destOrd="0" presId="urn:microsoft.com/office/officeart/2005/8/layout/cycle2"/>
    <dgm:cxn modelId="{ABCB6955-D692-45C8-B27A-D7D7CB9AC88C}" srcId="{B1F6348B-DEA6-495B-AF68-B3839FEF6BA0}" destId="{FE4BF95F-6AA1-4406-96EC-0184E71EA217}" srcOrd="12" destOrd="0" parTransId="{CCF55F76-692F-403D-9091-7F49BB151625}" sibTransId="{EE569D21-264C-4464-BF48-4D5EE53F7CF0}"/>
    <dgm:cxn modelId="{C7E88C76-DDAE-4F5E-BAA5-C8A44944E857}" type="presOf" srcId="{5F3278DE-E69A-4BD1-AE35-D3061AF9F663}" destId="{E8FCB606-E535-46CE-9DE1-16495917F83F}" srcOrd="0" destOrd="0" presId="urn:microsoft.com/office/officeart/2005/8/layout/cycle2"/>
    <dgm:cxn modelId="{4F5C8E76-2031-45B7-9043-87D2290013E0}" type="presOf" srcId="{EE569D21-264C-4464-BF48-4D5EE53F7CF0}" destId="{176AEA71-B7C0-40C3-BA84-BE0687672F06}" srcOrd="0" destOrd="0" presId="urn:microsoft.com/office/officeart/2005/8/layout/cycle2"/>
    <dgm:cxn modelId="{0027E157-F4AC-4A84-8DE1-7866C751F5C0}" type="presOf" srcId="{14156355-28A8-4815-9494-A8CE3A52FC88}" destId="{6DB31F9E-77E4-49E6-91E6-1B8A9C13B7D8}" srcOrd="0" destOrd="0" presId="urn:microsoft.com/office/officeart/2005/8/layout/cycle2"/>
    <dgm:cxn modelId="{93517E78-D953-40CC-B600-055392E6A9C6}" type="presOf" srcId="{86EBD50B-2445-4606-B7FD-5962BA599955}" destId="{CFF2E73E-17C4-4C0F-8290-51B38E7CEC1C}" srcOrd="0" destOrd="0" presId="urn:microsoft.com/office/officeart/2005/8/layout/cycle2"/>
    <dgm:cxn modelId="{BAEA3E59-F5C8-4719-ABF7-CED1E4647E69}" type="presOf" srcId="{F07A17C1-8BFB-4B8F-9101-A3AEC8614AC2}" destId="{B7C6A513-AB68-43BA-A78C-24615F7CEDD7}" srcOrd="0" destOrd="0" presId="urn:microsoft.com/office/officeart/2005/8/layout/cycle2"/>
    <dgm:cxn modelId="{11D3C759-980D-4B46-806A-76A688AF0C21}" type="presOf" srcId="{217C8719-A692-4888-91EE-BB7C0F579F16}" destId="{8FE960EE-DFF0-4EC8-B58A-353C6F28CB07}" srcOrd="0" destOrd="0" presId="urn:microsoft.com/office/officeart/2005/8/layout/cycle2"/>
    <dgm:cxn modelId="{1F669A7D-0E40-4A07-8017-E1BCAFABC575}" srcId="{B1F6348B-DEA6-495B-AF68-B3839FEF6BA0}" destId="{D3B5AD4F-ABBB-4CBE-88F7-D99FFF3D6F61}" srcOrd="2" destOrd="0" parTransId="{20FEACC6-A99C-4B2C-99E9-9911427B2B5B}" sibTransId="{B6543B0F-CEAE-4AFF-8A11-7BC90F1F9C66}"/>
    <dgm:cxn modelId="{871AAF8D-8BCC-4FB4-97F3-9BE801EA2186}" type="presOf" srcId="{08DAD999-1DAD-460D-BBBA-877CE3441F4E}" destId="{BE6AB6C7-41EF-4430-82AB-4659C63F669D}" srcOrd="1" destOrd="0" presId="urn:microsoft.com/office/officeart/2005/8/layout/cycle2"/>
    <dgm:cxn modelId="{28915199-00C8-4505-A4E0-8604D818D490}" srcId="{B1F6348B-DEA6-495B-AF68-B3839FEF6BA0}" destId="{C941A3E2-67C6-46F4-B09B-531B64560CB8}" srcOrd="0" destOrd="0" parTransId="{A0CEF929-B409-4566-8043-38BBDEC976E9}" sibTransId="{DDB6C05C-1D56-4D74-A4AD-21A833762214}"/>
    <dgm:cxn modelId="{6BF8EF9C-5768-4853-BF2D-71FD1EE24D39}" type="presOf" srcId="{F07A17C1-8BFB-4B8F-9101-A3AEC8614AC2}" destId="{04D2A564-C138-40CA-87E9-C1D789BC6A35}" srcOrd="1" destOrd="0" presId="urn:microsoft.com/office/officeart/2005/8/layout/cycle2"/>
    <dgm:cxn modelId="{CF938A9E-2EAB-4E2F-A369-AA4162D0D61F}" type="presOf" srcId="{92F5524B-A623-4933-A12B-9D63E35B94A1}" destId="{7B66437E-BBB5-4F52-BBC7-B352B5462F7F}" srcOrd="0" destOrd="0" presId="urn:microsoft.com/office/officeart/2005/8/layout/cycle2"/>
    <dgm:cxn modelId="{87531FA0-923E-47EA-AF61-33DD9CE29DB2}" type="presOf" srcId="{4D27EDFD-54AA-4800-BF6A-7729D254B530}" destId="{05AE9FA3-FA88-4468-86A2-5497A44B49EC}" srcOrd="0" destOrd="0" presId="urn:microsoft.com/office/officeart/2005/8/layout/cycle2"/>
    <dgm:cxn modelId="{43B9D7A1-5A97-4D97-8C04-00082B7DB30B}" type="presOf" srcId="{E0F5EE4F-E3F4-4245-BFFA-69F8674C4B70}" destId="{B08960F2-A2D8-43AB-946A-4964D1FD2D63}" srcOrd="1" destOrd="0" presId="urn:microsoft.com/office/officeart/2005/8/layout/cycle2"/>
    <dgm:cxn modelId="{F68DDBA1-F21F-4E03-B7AF-3B188F02B3F6}" type="presOf" srcId="{C501FCFE-DA4A-4AB1-A6CB-6FC8FFC5F34B}" destId="{1F0F4E73-0831-4D15-BB52-55699DEA5A2B}" srcOrd="0" destOrd="0" presId="urn:microsoft.com/office/officeart/2005/8/layout/cycle2"/>
    <dgm:cxn modelId="{E64B08A4-CC5B-4AB2-A6F2-34FC67B0EAB2}" type="presOf" srcId="{08DAD999-1DAD-460D-BBBA-877CE3441F4E}" destId="{27957E0B-6A03-4E0A-89C9-1FB3D57BED74}" srcOrd="0" destOrd="0" presId="urn:microsoft.com/office/officeart/2005/8/layout/cycle2"/>
    <dgm:cxn modelId="{0EC7A1A6-10B5-416D-B5DE-F5F81A7300FA}" type="presOf" srcId="{899EA141-AC08-4539-90EF-BB2FE94213CC}" destId="{9AF1A8C9-CDEA-4229-878E-51E30BBE57C8}" srcOrd="0" destOrd="0" presId="urn:microsoft.com/office/officeart/2005/8/layout/cycle2"/>
    <dgm:cxn modelId="{EB4257A7-8E3F-4463-92EB-60519A2D5CF5}" type="presOf" srcId="{EAD068AE-C9CA-44E8-944F-4356957C93EA}" destId="{E59C5C50-07CC-497D-A5E0-D3F7055C2C3F}" srcOrd="0" destOrd="0" presId="urn:microsoft.com/office/officeart/2005/8/layout/cycle2"/>
    <dgm:cxn modelId="{4C0657AA-3191-4A9E-8E57-0F7530938306}" type="presOf" srcId="{4239AE97-7EA1-471E-9AA0-52BDA59E9E02}" destId="{63B85F51-46E5-4FE6-869C-042E51034265}" srcOrd="0" destOrd="0" presId="urn:microsoft.com/office/officeart/2005/8/layout/cycle2"/>
    <dgm:cxn modelId="{AA9532AF-6548-43B0-8B6A-9D0010C22D7C}" srcId="{B1F6348B-DEA6-495B-AF68-B3839FEF6BA0}" destId="{B0928637-09E0-40C4-831A-3CF222B21DAD}" srcOrd="8" destOrd="0" parTransId="{9DB597F0-0243-456F-B345-A5C1E3A603EB}" sibTransId="{4D27EDFD-54AA-4800-BF6A-7729D254B530}"/>
    <dgm:cxn modelId="{023504B1-9D13-4895-A7DD-A42508729D8D}" type="presOf" srcId="{899EA141-AC08-4539-90EF-BB2FE94213CC}" destId="{2537C73A-9B34-42ED-9B00-7027B1496E58}" srcOrd="1" destOrd="0" presId="urn:microsoft.com/office/officeart/2005/8/layout/cycle2"/>
    <dgm:cxn modelId="{1E7B79B8-A69F-4A13-9EAC-5512EE7FC75F}" type="presOf" srcId="{8BE971A2-9CC5-47CB-B382-5813A8704604}" destId="{62C3C146-425F-4244-8000-E8B088821AB7}" srcOrd="0" destOrd="0" presId="urn:microsoft.com/office/officeart/2005/8/layout/cycle2"/>
    <dgm:cxn modelId="{E0D92BB9-EAAD-4038-B4CA-20A7F7B0E9E3}" type="presOf" srcId="{8D3C12AF-2A0E-46D7-8FC1-0E7C9F0B055B}" destId="{CEACADE2-C600-4786-8B77-4FCB6FB79C61}" srcOrd="1" destOrd="0" presId="urn:microsoft.com/office/officeart/2005/8/layout/cycle2"/>
    <dgm:cxn modelId="{10E988C4-13C2-4178-9275-30F9F42E2985}" type="presOf" srcId="{B0928637-09E0-40C4-831A-3CF222B21DAD}" destId="{A9B6A62F-CCE2-45A6-A15F-ECACD355634B}" srcOrd="0" destOrd="0" presId="urn:microsoft.com/office/officeart/2005/8/layout/cycle2"/>
    <dgm:cxn modelId="{F7CB95CA-A8D4-4B6A-BF6F-C35F03925447}" type="presOf" srcId="{B6543B0F-CEAE-4AFF-8A11-7BC90F1F9C66}" destId="{3896A6B2-3868-473F-B04C-F93B41D2BB87}" srcOrd="1" destOrd="0" presId="urn:microsoft.com/office/officeart/2005/8/layout/cycle2"/>
    <dgm:cxn modelId="{610191CC-BB71-4CFD-B003-16B479CF112F}" type="presOf" srcId="{29984573-83F2-4F7B-BCC5-D91D6D5F250F}" destId="{6F2A7899-0A19-49A0-989C-19F05BB1F48D}" srcOrd="0" destOrd="0" presId="urn:microsoft.com/office/officeart/2005/8/layout/cycle2"/>
    <dgm:cxn modelId="{CC7220D3-928B-4E89-B29B-D020ECBBE526}" type="presOf" srcId="{2AE311A1-6DD4-47EA-9B5F-05BB5A4C02C7}" destId="{1F56C443-B206-4B88-8F3A-B2A851310B8D}" srcOrd="1" destOrd="0" presId="urn:microsoft.com/office/officeart/2005/8/layout/cycle2"/>
    <dgm:cxn modelId="{164481D7-D6C1-4446-ADE3-90580F7CB961}" srcId="{B1F6348B-DEA6-495B-AF68-B3839FEF6BA0}" destId="{86EBD50B-2445-4606-B7FD-5962BA599955}" srcOrd="6" destOrd="0" parTransId="{9C176A50-1AD5-41CB-B36D-8800EE9AC36F}" sibTransId="{5F3278DE-E69A-4BD1-AE35-D3061AF9F663}"/>
    <dgm:cxn modelId="{24A8E5D9-E6AC-44CE-9380-37CCB81424BC}" type="presOf" srcId="{92F5524B-A623-4933-A12B-9D63E35B94A1}" destId="{958BB085-0A31-416B-BC43-58D867A3D00F}" srcOrd="1" destOrd="0" presId="urn:microsoft.com/office/officeart/2005/8/layout/cycle2"/>
    <dgm:cxn modelId="{DDBB7BDD-EE58-49BF-AB6A-6B819EC198CD}" type="presOf" srcId="{E0F5EE4F-E3F4-4245-BFFA-69F8674C4B70}" destId="{64ED0BB4-B814-43D4-A539-2E331A569F01}" srcOrd="0" destOrd="0" presId="urn:microsoft.com/office/officeart/2005/8/layout/cycle2"/>
    <dgm:cxn modelId="{401806DE-D8F9-48F3-847A-05A12F4D09DD}" type="presOf" srcId="{5F3278DE-E69A-4BD1-AE35-D3061AF9F663}" destId="{3FA94A6A-47CB-4901-87DA-51152370424D}" srcOrd="1" destOrd="0" presId="urn:microsoft.com/office/officeart/2005/8/layout/cycle2"/>
    <dgm:cxn modelId="{25E369E8-546A-437A-8D52-41BF5D042FC2}" type="presOf" srcId="{FE4BF95F-6AA1-4406-96EC-0184E71EA217}" destId="{D0BCD19B-ABD4-4565-AA43-DF085F260557}" srcOrd="0" destOrd="0" presId="urn:microsoft.com/office/officeart/2005/8/layout/cycle2"/>
    <dgm:cxn modelId="{9ECC9EEC-F0F1-4D17-9CB6-D0AAAA6BA802}" srcId="{B1F6348B-DEA6-495B-AF68-B3839FEF6BA0}" destId="{14156355-28A8-4815-9494-A8CE3A52FC88}" srcOrd="15" destOrd="0" parTransId="{99A3D6BA-9489-46B0-885A-0E6E5DD5819A}" sibTransId="{2AE311A1-6DD4-47EA-9B5F-05BB5A4C02C7}"/>
    <dgm:cxn modelId="{8FB2B0EE-F0AD-4C15-BF64-4902A72A04DD}" type="presOf" srcId="{130C5DF8-1F0B-45A8-BB99-E2DBDA2D90A7}" destId="{9715CED6-00CC-4B7C-BFC1-246FC111497D}" srcOrd="1" destOrd="0" presId="urn:microsoft.com/office/officeart/2005/8/layout/cycle2"/>
    <dgm:cxn modelId="{B44AEDFA-BB7F-45CC-B1C8-25A357604983}" type="presOf" srcId="{DDB6C05C-1D56-4D74-A4AD-21A833762214}" destId="{C8A5D02E-8582-4771-B61E-093B857E35BF}" srcOrd="1" destOrd="0" presId="urn:microsoft.com/office/officeart/2005/8/layout/cycle2"/>
    <dgm:cxn modelId="{BEBEC9FB-B7E0-42E2-82D2-9366EB6FE046}" srcId="{B1F6348B-DEA6-495B-AF68-B3839FEF6BA0}" destId="{2D55F3D4-0F87-44E9-9C2C-F969604034A8}" srcOrd="5" destOrd="0" parTransId="{EA81313C-7C0B-441C-9004-9F64E2CB41C2}" sibTransId="{92F5524B-A623-4933-A12B-9D63E35B94A1}"/>
    <dgm:cxn modelId="{15C32BFE-EBE4-498D-92D5-42B459C7D6EF}" srcId="{B1F6348B-DEA6-495B-AF68-B3839FEF6BA0}" destId="{1A70239C-AB3C-4767-A72A-8C1CF495534E}" srcOrd="1" destOrd="0" parTransId="{EB797332-D387-42D4-837F-499B9FD67394}" sibTransId="{E0F5EE4F-E3F4-4245-BFFA-69F8674C4B70}"/>
    <dgm:cxn modelId="{AC174DFE-2E40-4E2D-A248-39B9063FBD95}" srcId="{B1F6348B-DEA6-495B-AF68-B3839FEF6BA0}" destId="{4239AE97-7EA1-471E-9AA0-52BDA59E9E02}" srcOrd="9" destOrd="0" parTransId="{1C6D93CE-ADF0-4464-8EEF-C11E0EDA193D}" sibTransId="{EAD068AE-C9CA-44E8-944F-4356957C93EA}"/>
    <dgm:cxn modelId="{148CEAFF-7D64-480B-9C47-E1CA1C4027B3}" type="presOf" srcId="{2D55F3D4-0F87-44E9-9C2C-F969604034A8}" destId="{452C2D72-3EBA-4207-A666-1C7973E952D3}" srcOrd="0" destOrd="0" presId="urn:microsoft.com/office/officeart/2005/8/layout/cycle2"/>
    <dgm:cxn modelId="{4BF59475-2EA6-4C7A-AD39-D39414FE012E}" type="presParOf" srcId="{8E280A1D-DACE-49FD-94FD-9F08893C4E55}" destId="{6F217537-E2D7-4DE0-8991-474D630FB8AD}" srcOrd="0" destOrd="0" presId="urn:microsoft.com/office/officeart/2005/8/layout/cycle2"/>
    <dgm:cxn modelId="{3899AC3D-C0A0-4D0E-8A70-31C17E7D5538}" type="presParOf" srcId="{8E280A1D-DACE-49FD-94FD-9F08893C4E55}" destId="{C1077922-40A5-417B-B2E9-E1DA0FE5CE80}" srcOrd="1" destOrd="0" presId="urn:microsoft.com/office/officeart/2005/8/layout/cycle2"/>
    <dgm:cxn modelId="{E44453F7-6FB6-4D72-ADF7-CDC358BFEE7E}" type="presParOf" srcId="{C1077922-40A5-417B-B2E9-E1DA0FE5CE80}" destId="{C8A5D02E-8582-4771-B61E-093B857E35BF}" srcOrd="0" destOrd="0" presId="urn:microsoft.com/office/officeart/2005/8/layout/cycle2"/>
    <dgm:cxn modelId="{6B513E0B-B9F4-49DB-B8FC-C8FE9C73062A}" type="presParOf" srcId="{8E280A1D-DACE-49FD-94FD-9F08893C4E55}" destId="{01A09007-C00B-4485-87F4-614C5ACA187A}" srcOrd="2" destOrd="0" presId="urn:microsoft.com/office/officeart/2005/8/layout/cycle2"/>
    <dgm:cxn modelId="{3530E898-E247-4D35-8EA2-F1D0250EB216}" type="presParOf" srcId="{8E280A1D-DACE-49FD-94FD-9F08893C4E55}" destId="{64ED0BB4-B814-43D4-A539-2E331A569F01}" srcOrd="3" destOrd="0" presId="urn:microsoft.com/office/officeart/2005/8/layout/cycle2"/>
    <dgm:cxn modelId="{DE4D36D0-166B-443B-870C-F2E9F73D85D9}" type="presParOf" srcId="{64ED0BB4-B814-43D4-A539-2E331A569F01}" destId="{B08960F2-A2D8-43AB-946A-4964D1FD2D63}" srcOrd="0" destOrd="0" presId="urn:microsoft.com/office/officeart/2005/8/layout/cycle2"/>
    <dgm:cxn modelId="{1ADD2362-9D2F-49A4-A0DA-1A2DABA1CEE9}" type="presParOf" srcId="{8E280A1D-DACE-49FD-94FD-9F08893C4E55}" destId="{6490ED03-83D0-48BE-A0CD-690808207EE8}" srcOrd="4" destOrd="0" presId="urn:microsoft.com/office/officeart/2005/8/layout/cycle2"/>
    <dgm:cxn modelId="{9D1C70BB-4608-49F7-B74A-CA1C0DA895D8}" type="presParOf" srcId="{8E280A1D-DACE-49FD-94FD-9F08893C4E55}" destId="{3D93D89F-89E0-4DDA-9887-E7FF09F87DDE}" srcOrd="5" destOrd="0" presId="urn:microsoft.com/office/officeart/2005/8/layout/cycle2"/>
    <dgm:cxn modelId="{D27A6748-CDB9-4DA5-9EFF-0935A3C57037}" type="presParOf" srcId="{3D93D89F-89E0-4DDA-9887-E7FF09F87DDE}" destId="{3896A6B2-3868-473F-B04C-F93B41D2BB87}" srcOrd="0" destOrd="0" presId="urn:microsoft.com/office/officeart/2005/8/layout/cycle2"/>
    <dgm:cxn modelId="{51946439-62BB-415B-8CC2-3AC3846655E2}" type="presParOf" srcId="{8E280A1D-DACE-49FD-94FD-9F08893C4E55}" destId="{9F93038A-A2C1-4D1C-A699-3D76729EB938}" srcOrd="6" destOrd="0" presId="urn:microsoft.com/office/officeart/2005/8/layout/cycle2"/>
    <dgm:cxn modelId="{651B1ADC-F2EB-4395-966B-2574572A0209}" type="presParOf" srcId="{8E280A1D-DACE-49FD-94FD-9F08893C4E55}" destId="{27957E0B-6A03-4E0A-89C9-1FB3D57BED74}" srcOrd="7" destOrd="0" presId="urn:microsoft.com/office/officeart/2005/8/layout/cycle2"/>
    <dgm:cxn modelId="{DE8A88F9-A35B-40BF-8F68-2FAAC9B632B8}" type="presParOf" srcId="{27957E0B-6A03-4E0A-89C9-1FB3D57BED74}" destId="{BE6AB6C7-41EF-4430-82AB-4659C63F669D}" srcOrd="0" destOrd="0" presId="urn:microsoft.com/office/officeart/2005/8/layout/cycle2"/>
    <dgm:cxn modelId="{9C86C9CC-05A3-48FD-BF63-66B3A8FF3A5D}" type="presParOf" srcId="{8E280A1D-DACE-49FD-94FD-9F08893C4E55}" destId="{7427EBF1-5F11-48F4-955E-AEA9DCFA3E58}" srcOrd="8" destOrd="0" presId="urn:microsoft.com/office/officeart/2005/8/layout/cycle2"/>
    <dgm:cxn modelId="{5A53CB11-969B-405B-AEB7-753DBC6E67EE}" type="presParOf" srcId="{8E280A1D-DACE-49FD-94FD-9F08893C4E55}" destId="{7400241E-63E3-4F71-8873-138F818136CA}" srcOrd="9" destOrd="0" presId="urn:microsoft.com/office/officeart/2005/8/layout/cycle2"/>
    <dgm:cxn modelId="{8E85FB48-0103-4097-90CA-9E823BF43F75}" type="presParOf" srcId="{7400241E-63E3-4F71-8873-138F818136CA}" destId="{CEACADE2-C600-4786-8B77-4FCB6FB79C61}" srcOrd="0" destOrd="0" presId="urn:microsoft.com/office/officeart/2005/8/layout/cycle2"/>
    <dgm:cxn modelId="{D52810CA-6F67-4D85-B0BD-CE6AF0DF489A}" type="presParOf" srcId="{8E280A1D-DACE-49FD-94FD-9F08893C4E55}" destId="{452C2D72-3EBA-4207-A666-1C7973E952D3}" srcOrd="10" destOrd="0" presId="urn:microsoft.com/office/officeart/2005/8/layout/cycle2"/>
    <dgm:cxn modelId="{2CFE338A-DEB8-43F8-83E1-6BCA388A64BD}" type="presParOf" srcId="{8E280A1D-DACE-49FD-94FD-9F08893C4E55}" destId="{7B66437E-BBB5-4F52-BBC7-B352B5462F7F}" srcOrd="11" destOrd="0" presId="urn:microsoft.com/office/officeart/2005/8/layout/cycle2"/>
    <dgm:cxn modelId="{02A1FA5A-3251-4B81-83A6-4A755887B7FF}" type="presParOf" srcId="{7B66437E-BBB5-4F52-BBC7-B352B5462F7F}" destId="{958BB085-0A31-416B-BC43-58D867A3D00F}" srcOrd="0" destOrd="0" presId="urn:microsoft.com/office/officeart/2005/8/layout/cycle2"/>
    <dgm:cxn modelId="{E121CBEA-16FD-4D03-B56C-DBD8D2345755}" type="presParOf" srcId="{8E280A1D-DACE-49FD-94FD-9F08893C4E55}" destId="{CFF2E73E-17C4-4C0F-8290-51B38E7CEC1C}" srcOrd="12" destOrd="0" presId="urn:microsoft.com/office/officeart/2005/8/layout/cycle2"/>
    <dgm:cxn modelId="{53A61DE7-97D1-440A-83BD-42A5E7659FF4}" type="presParOf" srcId="{8E280A1D-DACE-49FD-94FD-9F08893C4E55}" destId="{E8FCB606-E535-46CE-9DE1-16495917F83F}" srcOrd="13" destOrd="0" presId="urn:microsoft.com/office/officeart/2005/8/layout/cycle2"/>
    <dgm:cxn modelId="{84951494-BFAB-4219-80B9-C4722DB9838D}" type="presParOf" srcId="{E8FCB606-E535-46CE-9DE1-16495917F83F}" destId="{3FA94A6A-47CB-4901-87DA-51152370424D}" srcOrd="0" destOrd="0" presId="urn:microsoft.com/office/officeart/2005/8/layout/cycle2"/>
    <dgm:cxn modelId="{E2E283D6-CAE3-47CA-85C8-71A4A7A86ACD}" type="presParOf" srcId="{8E280A1D-DACE-49FD-94FD-9F08893C4E55}" destId="{62C3C146-425F-4244-8000-E8B088821AB7}" srcOrd="14" destOrd="0" presId="urn:microsoft.com/office/officeart/2005/8/layout/cycle2"/>
    <dgm:cxn modelId="{CE4DF3DD-091C-4977-B4EC-3FAF0BE62094}" type="presParOf" srcId="{8E280A1D-DACE-49FD-94FD-9F08893C4E55}" destId="{14791B99-ABC3-4EB7-A26B-B4C2259D4300}" srcOrd="15" destOrd="0" presId="urn:microsoft.com/office/officeart/2005/8/layout/cycle2"/>
    <dgm:cxn modelId="{9656E28C-EE9E-463E-98EF-A34183A4690D}" type="presParOf" srcId="{14791B99-ABC3-4EB7-A26B-B4C2259D4300}" destId="{9715CED6-00CC-4B7C-BFC1-246FC111497D}" srcOrd="0" destOrd="0" presId="urn:microsoft.com/office/officeart/2005/8/layout/cycle2"/>
    <dgm:cxn modelId="{6B918AE4-91B5-48D9-B4DB-93F5C457DC69}" type="presParOf" srcId="{8E280A1D-DACE-49FD-94FD-9F08893C4E55}" destId="{A9B6A62F-CCE2-45A6-A15F-ECACD355634B}" srcOrd="16" destOrd="0" presId="urn:microsoft.com/office/officeart/2005/8/layout/cycle2"/>
    <dgm:cxn modelId="{0A84C25B-FA4E-4151-BECC-728C2E50CB72}" type="presParOf" srcId="{8E280A1D-DACE-49FD-94FD-9F08893C4E55}" destId="{05AE9FA3-FA88-4468-86A2-5497A44B49EC}" srcOrd="17" destOrd="0" presId="urn:microsoft.com/office/officeart/2005/8/layout/cycle2"/>
    <dgm:cxn modelId="{D1C8FFFB-AED3-4553-92C0-97FA0CD12DEA}" type="presParOf" srcId="{05AE9FA3-FA88-4468-86A2-5497A44B49EC}" destId="{FBDC04CC-A24C-49E9-9B43-4BD91F39BA08}" srcOrd="0" destOrd="0" presId="urn:microsoft.com/office/officeart/2005/8/layout/cycle2"/>
    <dgm:cxn modelId="{B5A2B288-4847-4951-AD7D-5BEBE270592C}" type="presParOf" srcId="{8E280A1D-DACE-49FD-94FD-9F08893C4E55}" destId="{63B85F51-46E5-4FE6-869C-042E51034265}" srcOrd="18" destOrd="0" presId="urn:microsoft.com/office/officeart/2005/8/layout/cycle2"/>
    <dgm:cxn modelId="{3E27B49A-9B42-4E71-BF5D-F8712CF8DD7A}" type="presParOf" srcId="{8E280A1D-DACE-49FD-94FD-9F08893C4E55}" destId="{E59C5C50-07CC-497D-A5E0-D3F7055C2C3F}" srcOrd="19" destOrd="0" presId="urn:microsoft.com/office/officeart/2005/8/layout/cycle2"/>
    <dgm:cxn modelId="{5E1E5B6A-014C-4A65-AC3A-62BC8F222AAE}" type="presParOf" srcId="{E59C5C50-07CC-497D-A5E0-D3F7055C2C3F}" destId="{C8C764E7-0E81-47D4-B5ED-8C99FEDC6FBC}" srcOrd="0" destOrd="0" presId="urn:microsoft.com/office/officeart/2005/8/layout/cycle2"/>
    <dgm:cxn modelId="{B2ABDC48-CC82-4CBF-853F-824885BEC06F}" type="presParOf" srcId="{8E280A1D-DACE-49FD-94FD-9F08893C4E55}" destId="{8FE960EE-DFF0-4EC8-B58A-353C6F28CB07}" srcOrd="20" destOrd="0" presId="urn:microsoft.com/office/officeart/2005/8/layout/cycle2"/>
    <dgm:cxn modelId="{45BC59FD-D8CD-4996-BA29-646937667862}" type="presParOf" srcId="{8E280A1D-DACE-49FD-94FD-9F08893C4E55}" destId="{9AF1A8C9-CDEA-4229-878E-51E30BBE57C8}" srcOrd="21" destOrd="0" presId="urn:microsoft.com/office/officeart/2005/8/layout/cycle2"/>
    <dgm:cxn modelId="{1F903783-1230-43BE-9DEF-C23403910B05}" type="presParOf" srcId="{9AF1A8C9-CDEA-4229-878E-51E30BBE57C8}" destId="{2537C73A-9B34-42ED-9B00-7027B1496E58}" srcOrd="0" destOrd="0" presId="urn:microsoft.com/office/officeart/2005/8/layout/cycle2"/>
    <dgm:cxn modelId="{8893C9FA-1EBA-4B40-9F5C-9EEBD31A6273}" type="presParOf" srcId="{8E280A1D-DACE-49FD-94FD-9F08893C4E55}" destId="{6F2A7899-0A19-49A0-989C-19F05BB1F48D}" srcOrd="22" destOrd="0" presId="urn:microsoft.com/office/officeart/2005/8/layout/cycle2"/>
    <dgm:cxn modelId="{20B6CDA6-090F-41B6-9F0F-6FD3B65B7C43}" type="presParOf" srcId="{8E280A1D-DACE-49FD-94FD-9F08893C4E55}" destId="{CD6F3744-7A4E-47A1-B9B6-818677362929}" srcOrd="23" destOrd="0" presId="urn:microsoft.com/office/officeart/2005/8/layout/cycle2"/>
    <dgm:cxn modelId="{B9A98381-E16F-426D-A659-FF580AF3C12B}" type="presParOf" srcId="{CD6F3744-7A4E-47A1-B9B6-818677362929}" destId="{39D220D0-647B-41D6-B4B5-8C1A970C03A2}" srcOrd="0" destOrd="0" presId="urn:microsoft.com/office/officeart/2005/8/layout/cycle2"/>
    <dgm:cxn modelId="{37812C78-7262-4128-AE6B-9113BFCC5851}" type="presParOf" srcId="{8E280A1D-DACE-49FD-94FD-9F08893C4E55}" destId="{D0BCD19B-ABD4-4565-AA43-DF085F260557}" srcOrd="24" destOrd="0" presId="urn:microsoft.com/office/officeart/2005/8/layout/cycle2"/>
    <dgm:cxn modelId="{3D322B50-C440-4A13-857E-1DD8F6EA6E8C}" type="presParOf" srcId="{8E280A1D-DACE-49FD-94FD-9F08893C4E55}" destId="{176AEA71-B7C0-40C3-BA84-BE0687672F06}" srcOrd="25" destOrd="0" presId="urn:microsoft.com/office/officeart/2005/8/layout/cycle2"/>
    <dgm:cxn modelId="{299109DA-9AAC-4E0A-8C27-3599C0A6D174}" type="presParOf" srcId="{176AEA71-B7C0-40C3-BA84-BE0687672F06}" destId="{F0E949FB-DB5A-4AD9-95C7-2D53C1961874}" srcOrd="0" destOrd="0" presId="urn:microsoft.com/office/officeart/2005/8/layout/cycle2"/>
    <dgm:cxn modelId="{AF89ED4A-C132-40A4-BD35-5EBDCEA663BF}" type="presParOf" srcId="{8E280A1D-DACE-49FD-94FD-9F08893C4E55}" destId="{9174287F-BCF7-4EF1-BDEA-4E7DFCFAB6F5}" srcOrd="26" destOrd="0" presId="urn:microsoft.com/office/officeart/2005/8/layout/cycle2"/>
    <dgm:cxn modelId="{33FCC75C-1A23-4E0F-BB99-589F51EF7BFD}" type="presParOf" srcId="{8E280A1D-DACE-49FD-94FD-9F08893C4E55}" destId="{1F0F4E73-0831-4D15-BB52-55699DEA5A2B}" srcOrd="27" destOrd="0" presId="urn:microsoft.com/office/officeart/2005/8/layout/cycle2"/>
    <dgm:cxn modelId="{3F0F6A43-232A-469E-B59E-67312A2C82D8}" type="presParOf" srcId="{1F0F4E73-0831-4D15-BB52-55699DEA5A2B}" destId="{D2017B02-A2C9-4A43-903D-53CBBCAB2118}" srcOrd="0" destOrd="0" presId="urn:microsoft.com/office/officeart/2005/8/layout/cycle2"/>
    <dgm:cxn modelId="{C75F586D-60E8-4F39-AFCC-836E80040184}" type="presParOf" srcId="{8E280A1D-DACE-49FD-94FD-9F08893C4E55}" destId="{CC199FC6-AED2-40D1-88CF-080C027823FB}" srcOrd="28" destOrd="0" presId="urn:microsoft.com/office/officeart/2005/8/layout/cycle2"/>
    <dgm:cxn modelId="{A78F954A-F5D9-44D4-9132-3A571DEFCDED}" type="presParOf" srcId="{8E280A1D-DACE-49FD-94FD-9F08893C4E55}" destId="{B7C6A513-AB68-43BA-A78C-24615F7CEDD7}" srcOrd="29" destOrd="0" presId="urn:microsoft.com/office/officeart/2005/8/layout/cycle2"/>
    <dgm:cxn modelId="{4310B7D5-98BF-4303-A12C-08F58E761049}" type="presParOf" srcId="{B7C6A513-AB68-43BA-A78C-24615F7CEDD7}" destId="{04D2A564-C138-40CA-87E9-C1D789BC6A35}" srcOrd="0" destOrd="0" presId="urn:microsoft.com/office/officeart/2005/8/layout/cycle2"/>
    <dgm:cxn modelId="{913324A9-DB6A-43FA-A77B-705CC6F84718}" type="presParOf" srcId="{8E280A1D-DACE-49FD-94FD-9F08893C4E55}" destId="{6DB31F9E-77E4-49E6-91E6-1B8A9C13B7D8}" srcOrd="30" destOrd="0" presId="urn:microsoft.com/office/officeart/2005/8/layout/cycle2"/>
    <dgm:cxn modelId="{0FBE291D-3877-467F-9F8A-6E79598DCB26}" type="presParOf" srcId="{8E280A1D-DACE-49FD-94FD-9F08893C4E55}" destId="{C3FAB2C3-8D73-44B0-B669-188A70498F59}" srcOrd="31" destOrd="0" presId="urn:microsoft.com/office/officeart/2005/8/layout/cycle2"/>
    <dgm:cxn modelId="{228FE783-BEC5-4CC4-897D-60D3623532FE}" type="presParOf" srcId="{C3FAB2C3-8D73-44B0-B669-188A70498F59}" destId="{1F56C443-B206-4B88-8F3A-B2A851310B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ABF23-16A7-4DA3-8E09-C1259E22399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1DD029-1007-4D0F-85C9-70BEDAD12086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85C8247D-DEE9-445A-A92C-02805785E413}" type="parTrans" cxnId="{FD6DB039-1992-410E-856B-20F6761CD2D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3DCFE16-7D49-4865-9D9E-F6C8D1B7EF8F}" type="sibTrans" cxnId="{FD6DB039-1992-410E-856B-20F6761CD2DE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2D705601-8836-48E2-9F5E-AEEFBD1713C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17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5B46C466-7119-45FF-A5C4-D4C32EB9E306}" type="parTrans" cxnId="{ABE7526E-31EC-4C96-944B-5C0B18D5080C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F5869-89A5-4A20-AB4A-F4F5879B02ED}" type="sibTrans" cxnId="{ABE7526E-31EC-4C96-944B-5C0B18D5080C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769CF619-DDA6-4B99-A826-E926FF027E03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18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A989D42E-9A9D-4623-A399-93E04D0085FA}" type="parTrans" cxnId="{08920CD8-40DF-4D0B-95D7-7CDC1809830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870F41E-F56F-45D7-864E-45885B161A4E}" type="sibTrans" cxnId="{08920CD8-40DF-4D0B-95D7-7CDC1809830F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6EC44596-2CE9-48D1-A6D5-83EDDD078AA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19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99A23E8D-C6A2-4664-BADA-4955D3F78EFB}" type="parTrans" cxnId="{8A699474-F03E-4B47-927C-336850194739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B7A7724-990F-42E4-BC0C-AF7295720162}" type="sibTrans" cxnId="{8A699474-F03E-4B47-927C-336850194739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A35101D2-229A-4E16-8EFD-E65BDDAD816B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20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1F9D8319-2E96-4804-BFBD-D7F2BEC0C0AD}" type="parTrans" cxnId="{AEAF64FC-6703-40D7-A9B8-BE004280F79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76C3686-3953-4C76-96DA-28D5531BE969}" type="sibTrans" cxnId="{AEAF64FC-6703-40D7-A9B8-BE004280F790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F7D22494-675D-41F2-890D-4837A0682289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2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9F23232E-A71B-4BD7-A12D-37C28B0256E5}" type="parTrans" cxnId="{7A4856E7-6BDD-472F-B25A-B760AEDD80C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C535C3E-A43C-44ED-A0DA-1AE71460FA4E}" type="sibTrans" cxnId="{7A4856E7-6BDD-472F-B25A-B760AEDD80C7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D683E30C-86BB-4030-803E-7990E382E2C9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3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D8F259DC-E14F-41D6-8323-56D622C9A87E}" type="parTrans" cxnId="{4BB8E8D8-4FBD-4B35-B838-9C799301862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6575F3D-39C2-4637-978B-404C8A4F2FAE}" type="sibTrans" cxnId="{4BB8E8D8-4FBD-4B35-B838-9C799301862D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21D0B693-61DE-406E-B660-094FF067038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4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FBEBAE43-D7BD-43E1-A59C-7FDDFBC78A4A}" type="parTrans" cxnId="{8DB59288-EAB1-4EB1-9020-75B60BF304A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06EE7E0-6646-43CA-AF0C-91538F02C99F}" type="sibTrans" cxnId="{8DB59288-EAB1-4EB1-9020-75B60BF304AA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41314C92-5450-4667-9825-4F007D5AD5D1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800" dirty="0">
              <a:solidFill>
                <a:schemeClr val="bg1"/>
              </a:solidFill>
            </a:rPr>
            <a:t>5</a:t>
          </a:r>
          <a:endParaRPr lang="zh-CN" altLang="en-US" sz="1800" dirty="0">
            <a:solidFill>
              <a:schemeClr val="bg1"/>
            </a:solidFill>
          </a:endParaRPr>
        </a:p>
      </dgm:t>
    </dgm:pt>
    <dgm:pt modelId="{F8315130-A605-4D5A-9DA5-3549733BA4E9}" type="parTrans" cxnId="{48A87DCF-A790-4032-B979-2A026583408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88BFDED-5D04-42BE-AD5E-658FB88AE2C2}" type="sibTrans" cxnId="{48A87DCF-A790-4032-B979-2A026583408B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A022D4A2-6A71-474D-A0AF-8372DE468577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800" dirty="0">
              <a:solidFill>
                <a:schemeClr val="bg1"/>
              </a:solidFill>
            </a:rPr>
            <a:t>6</a:t>
          </a:r>
          <a:endParaRPr lang="zh-CN" altLang="en-US" sz="1800" dirty="0">
            <a:solidFill>
              <a:schemeClr val="bg1"/>
            </a:solidFill>
          </a:endParaRPr>
        </a:p>
      </dgm:t>
    </dgm:pt>
    <dgm:pt modelId="{CE0AAD4D-9D3D-4018-AEC9-57C9E4D711B7}" type="parTrans" cxnId="{B5DC3E96-6402-45F6-8409-2251E524C3F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0948D7F-76E8-4978-83A9-D0D7D56AA818}" type="sibTrans" cxnId="{B5DC3E96-6402-45F6-8409-2251E524C3F6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BC16E414-76EC-48C1-9C39-120552F5417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7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271AE17F-1173-4B1B-A210-60E14C1A9E1C}" type="parTrans" cxnId="{D8F89E5E-5831-4DF0-8E6E-BF8BD1BF086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A0AB489-AAD7-49F5-90E8-351C4088F807}" type="sibTrans" cxnId="{D8F89E5E-5831-4DF0-8E6E-BF8BD1BF0861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9EF59319-C3FB-4E80-A82B-4EEA6ED7A81C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8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A1D278BC-BFB1-410D-AF25-6B55B317555E}" type="parTrans" cxnId="{DB3A2D86-2290-4E3A-98E4-C28C4A2EA58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6F719D4-F453-4A4A-9C46-C354CD60A60C}" type="sibTrans" cxnId="{DB3A2D86-2290-4E3A-98E4-C28C4A2EA58F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C0403EB6-3337-479C-B545-9F6C0282C2EE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9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D353310B-C041-4E8E-AE6C-10E08E9E5FB9}" type="parTrans" cxnId="{95DB5F41-6D28-4187-A733-6CC47B0DACC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CF32876-2EEF-4AAD-B805-7E4F9D39459B}" type="sibTrans" cxnId="{95DB5F41-6D28-4187-A733-6CC47B0DACCE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7EB84F43-BC25-45C2-B3C5-E8ED4E882AE5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10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C1F1A30F-0166-4690-AFE7-55E8A92A4535}" type="parTrans" cxnId="{3BDD3ACB-B724-48A1-B541-F9CE999008DC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82928F6-CF04-4BD8-A4A6-CCB9FB9DFC59}" type="sibTrans" cxnId="{3BDD3ACB-B724-48A1-B541-F9CE999008DC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ACAE2AF7-F94A-4FE9-BDD0-E1EC25500277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11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09C8D972-A6F8-466D-82A0-48F5824A6A99}" type="parTrans" cxnId="{C08B042B-E645-4F8C-AD70-B053BCF46ADC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88D1947-7BFD-4AFD-AA30-3DB132E5F245}" type="sibTrans" cxnId="{C08B042B-E645-4F8C-AD70-B053BCF46ADC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295FFEEA-AB47-4337-82F8-176DF9A22FA2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12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4BBAE422-5641-4FF1-861A-4BEBE71F917B}" type="parTrans" cxnId="{6C8753C4-5E95-4547-A9C7-7D56FC83AB7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73B5957-5BB7-461E-8149-EEF152C64B17}" type="sibTrans" cxnId="{6C8753C4-5E95-4547-A9C7-7D56FC83AB70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F0D301AD-F704-48BB-8598-6A8D9EE97998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13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DE58985F-93FE-4784-9DCA-AEA7EA9CF2BA}" type="parTrans" cxnId="{C961E4BF-D47A-47C1-8856-372CD70FF4E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DF12D86-09B3-4820-945E-A05D535892A9}" type="sibTrans" cxnId="{C961E4BF-D47A-47C1-8856-372CD70FF4EF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9598F87D-946B-45AC-828F-9F500543609F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14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DD4F86E4-CA4F-4B5D-82F7-323A5CDEDEB3}" type="parTrans" cxnId="{F32CC1AA-0700-44EE-B74C-882297C8189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61BEDFE-F498-4F23-B3E5-037FE51CCD37}" type="sibTrans" cxnId="{F32CC1AA-0700-44EE-B74C-882297C81893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1601F3F7-A506-4289-B903-2DDA2AA6703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15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DBEA78F3-F580-464E-BEDB-E95510593D37}" type="parTrans" cxnId="{62BF1382-C89B-4BBE-A1E5-6F99807AD6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8851C2-0454-4BBE-9C35-161175015378}" type="sibTrans" cxnId="{62BF1382-C89B-4BBE-A1E5-6F99807AD63A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8FFFB665-70B9-46FC-9B46-FF92F80306FD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</a:rPr>
            <a:t>16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AF110FEC-6B5D-4B24-987E-184B8C08CDFA}" type="parTrans" cxnId="{6F46A6F6-B85D-4B88-A0D6-2139B7457BC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34F29B5-523C-426A-9B57-66594DD59642}" type="sibTrans" cxnId="{6F46A6F6-B85D-4B88-A0D6-2139B7457BC7}">
      <dgm:prSet custT="1"/>
      <dgm:spPr/>
      <dgm:t>
        <a:bodyPr/>
        <a:lstStyle/>
        <a:p>
          <a:endParaRPr lang="zh-CN" altLang="en-US" sz="600">
            <a:solidFill>
              <a:schemeClr val="tx1"/>
            </a:solidFill>
          </a:endParaRPr>
        </a:p>
      </dgm:t>
    </dgm:pt>
    <dgm:pt modelId="{2C37E4B6-152B-4708-8ED6-496BB61EFE1B}" type="pres">
      <dgm:prSet presAssocID="{C8DABF23-16A7-4DA3-8E09-C1259E22399B}" presName="cycle" presStyleCnt="0">
        <dgm:presLayoutVars>
          <dgm:dir/>
          <dgm:resizeHandles val="exact"/>
        </dgm:presLayoutVars>
      </dgm:prSet>
      <dgm:spPr/>
    </dgm:pt>
    <dgm:pt modelId="{9FA04808-87C0-4E3E-A3DA-0B1EEB404813}" type="pres">
      <dgm:prSet presAssocID="{181DD029-1007-4D0F-85C9-70BEDAD12086}" presName="node" presStyleLbl="node1" presStyleIdx="0" presStyleCnt="20">
        <dgm:presLayoutVars>
          <dgm:bulletEnabled val="1"/>
        </dgm:presLayoutVars>
      </dgm:prSet>
      <dgm:spPr/>
    </dgm:pt>
    <dgm:pt modelId="{BA8DB4CE-7AEE-4CF7-A004-42A23AC0F603}" type="pres">
      <dgm:prSet presAssocID="{63DCFE16-7D49-4865-9D9E-F6C8D1B7EF8F}" presName="sibTrans" presStyleLbl="sibTrans2D1" presStyleIdx="0" presStyleCnt="20"/>
      <dgm:spPr/>
    </dgm:pt>
    <dgm:pt modelId="{0C838890-8D55-443F-878D-48F2E36C702B}" type="pres">
      <dgm:prSet presAssocID="{63DCFE16-7D49-4865-9D9E-F6C8D1B7EF8F}" presName="connectorText" presStyleLbl="sibTrans2D1" presStyleIdx="0" presStyleCnt="20"/>
      <dgm:spPr/>
    </dgm:pt>
    <dgm:pt modelId="{BF4E92F4-C5E9-4F64-AB6C-B10DD70E754F}" type="pres">
      <dgm:prSet presAssocID="{F7D22494-675D-41F2-890D-4837A0682289}" presName="node" presStyleLbl="node1" presStyleIdx="1" presStyleCnt="20">
        <dgm:presLayoutVars>
          <dgm:bulletEnabled val="1"/>
        </dgm:presLayoutVars>
      </dgm:prSet>
      <dgm:spPr/>
    </dgm:pt>
    <dgm:pt modelId="{C0434834-4651-4E7F-802E-06D0B175BE4D}" type="pres">
      <dgm:prSet presAssocID="{8C535C3E-A43C-44ED-A0DA-1AE71460FA4E}" presName="sibTrans" presStyleLbl="sibTrans2D1" presStyleIdx="1" presStyleCnt="20"/>
      <dgm:spPr/>
    </dgm:pt>
    <dgm:pt modelId="{067E7334-5CE4-44E5-958F-D94C87BF35F6}" type="pres">
      <dgm:prSet presAssocID="{8C535C3E-A43C-44ED-A0DA-1AE71460FA4E}" presName="connectorText" presStyleLbl="sibTrans2D1" presStyleIdx="1" presStyleCnt="20"/>
      <dgm:spPr/>
    </dgm:pt>
    <dgm:pt modelId="{48CCE9D4-F0B5-43FA-9260-94BFD4D7DD1B}" type="pres">
      <dgm:prSet presAssocID="{D683E30C-86BB-4030-803E-7990E382E2C9}" presName="node" presStyleLbl="node1" presStyleIdx="2" presStyleCnt="20">
        <dgm:presLayoutVars>
          <dgm:bulletEnabled val="1"/>
        </dgm:presLayoutVars>
      </dgm:prSet>
      <dgm:spPr/>
    </dgm:pt>
    <dgm:pt modelId="{209B7DC2-3DEF-4280-A497-F7B52D033F5D}" type="pres">
      <dgm:prSet presAssocID="{26575F3D-39C2-4637-978B-404C8A4F2FAE}" presName="sibTrans" presStyleLbl="sibTrans2D1" presStyleIdx="2" presStyleCnt="20"/>
      <dgm:spPr/>
    </dgm:pt>
    <dgm:pt modelId="{D5ED810F-766D-403E-BCB2-105DDA04E185}" type="pres">
      <dgm:prSet presAssocID="{26575F3D-39C2-4637-978B-404C8A4F2FAE}" presName="connectorText" presStyleLbl="sibTrans2D1" presStyleIdx="2" presStyleCnt="20"/>
      <dgm:spPr/>
    </dgm:pt>
    <dgm:pt modelId="{1578FBBA-AD7F-4B22-A392-5971A601692A}" type="pres">
      <dgm:prSet presAssocID="{21D0B693-61DE-406E-B660-094FF0670380}" presName="node" presStyleLbl="node1" presStyleIdx="3" presStyleCnt="20">
        <dgm:presLayoutVars>
          <dgm:bulletEnabled val="1"/>
        </dgm:presLayoutVars>
      </dgm:prSet>
      <dgm:spPr/>
    </dgm:pt>
    <dgm:pt modelId="{2DDF7EC8-B6D2-4880-8C34-7BC6E21531E5}" type="pres">
      <dgm:prSet presAssocID="{006EE7E0-6646-43CA-AF0C-91538F02C99F}" presName="sibTrans" presStyleLbl="sibTrans2D1" presStyleIdx="3" presStyleCnt="20"/>
      <dgm:spPr/>
    </dgm:pt>
    <dgm:pt modelId="{ED347875-9C1C-4FBA-BC57-B0695A4321C6}" type="pres">
      <dgm:prSet presAssocID="{006EE7E0-6646-43CA-AF0C-91538F02C99F}" presName="connectorText" presStyleLbl="sibTrans2D1" presStyleIdx="3" presStyleCnt="20"/>
      <dgm:spPr/>
    </dgm:pt>
    <dgm:pt modelId="{9421167C-DB1B-4736-81B3-249E591F3C31}" type="pres">
      <dgm:prSet presAssocID="{41314C92-5450-4667-9825-4F007D5AD5D1}" presName="node" presStyleLbl="node1" presStyleIdx="4" presStyleCnt="20">
        <dgm:presLayoutVars>
          <dgm:bulletEnabled val="1"/>
        </dgm:presLayoutVars>
      </dgm:prSet>
      <dgm:spPr/>
    </dgm:pt>
    <dgm:pt modelId="{1B750926-3C5E-4E6B-A794-403C2F90BAC2}" type="pres">
      <dgm:prSet presAssocID="{588BFDED-5D04-42BE-AD5E-658FB88AE2C2}" presName="sibTrans" presStyleLbl="sibTrans2D1" presStyleIdx="4" presStyleCnt="20"/>
      <dgm:spPr/>
    </dgm:pt>
    <dgm:pt modelId="{37FFF692-B510-4CA4-92F4-29035A482F6A}" type="pres">
      <dgm:prSet presAssocID="{588BFDED-5D04-42BE-AD5E-658FB88AE2C2}" presName="connectorText" presStyleLbl="sibTrans2D1" presStyleIdx="4" presStyleCnt="20"/>
      <dgm:spPr/>
    </dgm:pt>
    <dgm:pt modelId="{AACAC04D-AAA5-4D24-BB57-0C05DEF16856}" type="pres">
      <dgm:prSet presAssocID="{A022D4A2-6A71-474D-A0AF-8372DE468577}" presName="node" presStyleLbl="node1" presStyleIdx="5" presStyleCnt="20">
        <dgm:presLayoutVars>
          <dgm:bulletEnabled val="1"/>
        </dgm:presLayoutVars>
      </dgm:prSet>
      <dgm:spPr/>
    </dgm:pt>
    <dgm:pt modelId="{967C0C79-2856-4264-8AE5-9502AFF5A077}" type="pres">
      <dgm:prSet presAssocID="{D0948D7F-76E8-4978-83A9-D0D7D56AA818}" presName="sibTrans" presStyleLbl="sibTrans2D1" presStyleIdx="5" presStyleCnt="20"/>
      <dgm:spPr/>
    </dgm:pt>
    <dgm:pt modelId="{09DED1B9-68FA-4977-909C-0DE5FEBC5DB4}" type="pres">
      <dgm:prSet presAssocID="{D0948D7F-76E8-4978-83A9-D0D7D56AA818}" presName="connectorText" presStyleLbl="sibTrans2D1" presStyleIdx="5" presStyleCnt="20"/>
      <dgm:spPr/>
    </dgm:pt>
    <dgm:pt modelId="{5F7F3378-0A82-464F-974A-58DE1B6EBA87}" type="pres">
      <dgm:prSet presAssocID="{BC16E414-76EC-48C1-9C39-120552F5417A}" presName="node" presStyleLbl="node1" presStyleIdx="6" presStyleCnt="20">
        <dgm:presLayoutVars>
          <dgm:bulletEnabled val="1"/>
        </dgm:presLayoutVars>
      </dgm:prSet>
      <dgm:spPr/>
    </dgm:pt>
    <dgm:pt modelId="{855EF909-BFBE-424D-AF10-6F19CB6CCF98}" type="pres">
      <dgm:prSet presAssocID="{EA0AB489-AAD7-49F5-90E8-351C4088F807}" presName="sibTrans" presStyleLbl="sibTrans2D1" presStyleIdx="6" presStyleCnt="20"/>
      <dgm:spPr/>
    </dgm:pt>
    <dgm:pt modelId="{EC3DB7F4-AAC7-4FFF-A6A7-01C3FC0EADEB}" type="pres">
      <dgm:prSet presAssocID="{EA0AB489-AAD7-49F5-90E8-351C4088F807}" presName="connectorText" presStyleLbl="sibTrans2D1" presStyleIdx="6" presStyleCnt="20"/>
      <dgm:spPr/>
    </dgm:pt>
    <dgm:pt modelId="{247F0B82-CEC9-4FF3-8D7B-21A9C9D1C927}" type="pres">
      <dgm:prSet presAssocID="{9EF59319-C3FB-4E80-A82B-4EEA6ED7A81C}" presName="node" presStyleLbl="node1" presStyleIdx="7" presStyleCnt="20">
        <dgm:presLayoutVars>
          <dgm:bulletEnabled val="1"/>
        </dgm:presLayoutVars>
      </dgm:prSet>
      <dgm:spPr/>
    </dgm:pt>
    <dgm:pt modelId="{CEA0D14A-C4A7-4CAC-B850-A1E3C6BEF552}" type="pres">
      <dgm:prSet presAssocID="{B6F719D4-F453-4A4A-9C46-C354CD60A60C}" presName="sibTrans" presStyleLbl="sibTrans2D1" presStyleIdx="7" presStyleCnt="20"/>
      <dgm:spPr/>
    </dgm:pt>
    <dgm:pt modelId="{9C9FEECE-F6B7-4BA1-AB86-C38D99CD8293}" type="pres">
      <dgm:prSet presAssocID="{B6F719D4-F453-4A4A-9C46-C354CD60A60C}" presName="connectorText" presStyleLbl="sibTrans2D1" presStyleIdx="7" presStyleCnt="20"/>
      <dgm:spPr/>
    </dgm:pt>
    <dgm:pt modelId="{65678B24-78C1-474A-A849-D3B81D72933C}" type="pres">
      <dgm:prSet presAssocID="{C0403EB6-3337-479C-B545-9F6C0282C2EE}" presName="node" presStyleLbl="node1" presStyleIdx="8" presStyleCnt="20">
        <dgm:presLayoutVars>
          <dgm:bulletEnabled val="1"/>
        </dgm:presLayoutVars>
      </dgm:prSet>
      <dgm:spPr/>
    </dgm:pt>
    <dgm:pt modelId="{B749B22D-A7BB-4F8C-BC10-69528EDB3E73}" type="pres">
      <dgm:prSet presAssocID="{BCF32876-2EEF-4AAD-B805-7E4F9D39459B}" presName="sibTrans" presStyleLbl="sibTrans2D1" presStyleIdx="8" presStyleCnt="20"/>
      <dgm:spPr/>
    </dgm:pt>
    <dgm:pt modelId="{0CC4C3D9-6447-4C94-ACE0-9FCF26CBD25D}" type="pres">
      <dgm:prSet presAssocID="{BCF32876-2EEF-4AAD-B805-7E4F9D39459B}" presName="connectorText" presStyleLbl="sibTrans2D1" presStyleIdx="8" presStyleCnt="20"/>
      <dgm:spPr/>
    </dgm:pt>
    <dgm:pt modelId="{C29FEA97-D881-4E9D-9E53-6A6870BD5320}" type="pres">
      <dgm:prSet presAssocID="{7EB84F43-BC25-45C2-B3C5-E8ED4E882AE5}" presName="node" presStyleLbl="node1" presStyleIdx="9" presStyleCnt="20">
        <dgm:presLayoutVars>
          <dgm:bulletEnabled val="1"/>
        </dgm:presLayoutVars>
      </dgm:prSet>
      <dgm:spPr/>
    </dgm:pt>
    <dgm:pt modelId="{A1B62824-3A4C-4406-8DAF-3308975CA056}" type="pres">
      <dgm:prSet presAssocID="{C82928F6-CF04-4BD8-A4A6-CCB9FB9DFC59}" presName="sibTrans" presStyleLbl="sibTrans2D1" presStyleIdx="9" presStyleCnt="20"/>
      <dgm:spPr/>
    </dgm:pt>
    <dgm:pt modelId="{8B44EEB5-9BAB-45F4-B4CF-9EB819A34FA9}" type="pres">
      <dgm:prSet presAssocID="{C82928F6-CF04-4BD8-A4A6-CCB9FB9DFC59}" presName="connectorText" presStyleLbl="sibTrans2D1" presStyleIdx="9" presStyleCnt="20"/>
      <dgm:spPr/>
    </dgm:pt>
    <dgm:pt modelId="{362C3614-424C-4306-8E46-B46D8CDBC279}" type="pres">
      <dgm:prSet presAssocID="{ACAE2AF7-F94A-4FE9-BDD0-E1EC25500277}" presName="node" presStyleLbl="node1" presStyleIdx="10" presStyleCnt="20">
        <dgm:presLayoutVars>
          <dgm:bulletEnabled val="1"/>
        </dgm:presLayoutVars>
      </dgm:prSet>
      <dgm:spPr/>
    </dgm:pt>
    <dgm:pt modelId="{A2699A9E-45EE-45FF-B332-79C2E45178DD}" type="pres">
      <dgm:prSet presAssocID="{E88D1947-7BFD-4AFD-AA30-3DB132E5F245}" presName="sibTrans" presStyleLbl="sibTrans2D1" presStyleIdx="10" presStyleCnt="20"/>
      <dgm:spPr/>
    </dgm:pt>
    <dgm:pt modelId="{BEB6D97E-F89D-4193-AB34-EF77759E4442}" type="pres">
      <dgm:prSet presAssocID="{E88D1947-7BFD-4AFD-AA30-3DB132E5F245}" presName="connectorText" presStyleLbl="sibTrans2D1" presStyleIdx="10" presStyleCnt="20"/>
      <dgm:spPr/>
    </dgm:pt>
    <dgm:pt modelId="{BBDA05E1-4E41-481F-B770-EE3D69A2B1B7}" type="pres">
      <dgm:prSet presAssocID="{295FFEEA-AB47-4337-82F8-176DF9A22FA2}" presName="node" presStyleLbl="node1" presStyleIdx="11" presStyleCnt="20">
        <dgm:presLayoutVars>
          <dgm:bulletEnabled val="1"/>
        </dgm:presLayoutVars>
      </dgm:prSet>
      <dgm:spPr/>
    </dgm:pt>
    <dgm:pt modelId="{4C5AE01F-39D3-4A4B-821B-353D4554C633}" type="pres">
      <dgm:prSet presAssocID="{673B5957-5BB7-461E-8149-EEF152C64B17}" presName="sibTrans" presStyleLbl="sibTrans2D1" presStyleIdx="11" presStyleCnt="20"/>
      <dgm:spPr/>
    </dgm:pt>
    <dgm:pt modelId="{F18806A3-BA1C-4030-ADCB-3891E047148E}" type="pres">
      <dgm:prSet presAssocID="{673B5957-5BB7-461E-8149-EEF152C64B17}" presName="connectorText" presStyleLbl="sibTrans2D1" presStyleIdx="11" presStyleCnt="20"/>
      <dgm:spPr/>
    </dgm:pt>
    <dgm:pt modelId="{AD78BF87-1D03-459E-95BE-1B1658CCD905}" type="pres">
      <dgm:prSet presAssocID="{F0D301AD-F704-48BB-8598-6A8D9EE97998}" presName="node" presStyleLbl="node1" presStyleIdx="12" presStyleCnt="20">
        <dgm:presLayoutVars>
          <dgm:bulletEnabled val="1"/>
        </dgm:presLayoutVars>
      </dgm:prSet>
      <dgm:spPr/>
    </dgm:pt>
    <dgm:pt modelId="{E079082D-08ED-4DDF-A5DD-7B9EB5075E0F}" type="pres">
      <dgm:prSet presAssocID="{8DF12D86-09B3-4820-945E-A05D535892A9}" presName="sibTrans" presStyleLbl="sibTrans2D1" presStyleIdx="12" presStyleCnt="20"/>
      <dgm:spPr/>
    </dgm:pt>
    <dgm:pt modelId="{763A17D0-8A55-4D35-B830-B3634D8FBA60}" type="pres">
      <dgm:prSet presAssocID="{8DF12D86-09B3-4820-945E-A05D535892A9}" presName="connectorText" presStyleLbl="sibTrans2D1" presStyleIdx="12" presStyleCnt="20"/>
      <dgm:spPr/>
    </dgm:pt>
    <dgm:pt modelId="{C9D03B76-6BC1-459A-9062-949BB5A52D36}" type="pres">
      <dgm:prSet presAssocID="{9598F87D-946B-45AC-828F-9F500543609F}" presName="node" presStyleLbl="node1" presStyleIdx="13" presStyleCnt="20">
        <dgm:presLayoutVars>
          <dgm:bulletEnabled val="1"/>
        </dgm:presLayoutVars>
      </dgm:prSet>
      <dgm:spPr/>
    </dgm:pt>
    <dgm:pt modelId="{83FE70AA-D4DC-4765-B689-23940537B7F6}" type="pres">
      <dgm:prSet presAssocID="{861BEDFE-F498-4F23-B3E5-037FE51CCD37}" presName="sibTrans" presStyleLbl="sibTrans2D1" presStyleIdx="13" presStyleCnt="20"/>
      <dgm:spPr/>
    </dgm:pt>
    <dgm:pt modelId="{D604C740-0D73-4A86-9369-AC59620A0BD9}" type="pres">
      <dgm:prSet presAssocID="{861BEDFE-F498-4F23-B3E5-037FE51CCD37}" presName="connectorText" presStyleLbl="sibTrans2D1" presStyleIdx="13" presStyleCnt="20"/>
      <dgm:spPr/>
    </dgm:pt>
    <dgm:pt modelId="{AF2AF6CA-9629-4E13-859A-6E9C10B7B01D}" type="pres">
      <dgm:prSet presAssocID="{1601F3F7-A506-4289-B903-2DDA2AA67031}" presName="node" presStyleLbl="node1" presStyleIdx="14" presStyleCnt="20">
        <dgm:presLayoutVars>
          <dgm:bulletEnabled val="1"/>
        </dgm:presLayoutVars>
      </dgm:prSet>
      <dgm:spPr/>
    </dgm:pt>
    <dgm:pt modelId="{126AF5F7-E8B8-4DEC-826E-1D209082FBC5}" type="pres">
      <dgm:prSet presAssocID="{E98851C2-0454-4BBE-9C35-161175015378}" presName="sibTrans" presStyleLbl="sibTrans2D1" presStyleIdx="14" presStyleCnt="20"/>
      <dgm:spPr/>
    </dgm:pt>
    <dgm:pt modelId="{C03F20A1-D2EE-4978-A642-56E8FE3BA348}" type="pres">
      <dgm:prSet presAssocID="{E98851C2-0454-4BBE-9C35-161175015378}" presName="connectorText" presStyleLbl="sibTrans2D1" presStyleIdx="14" presStyleCnt="20"/>
      <dgm:spPr/>
    </dgm:pt>
    <dgm:pt modelId="{9DEA244A-F312-4D29-96D4-0B9C46D4E203}" type="pres">
      <dgm:prSet presAssocID="{8FFFB665-70B9-46FC-9B46-FF92F80306FD}" presName="node" presStyleLbl="node1" presStyleIdx="15" presStyleCnt="20">
        <dgm:presLayoutVars>
          <dgm:bulletEnabled val="1"/>
        </dgm:presLayoutVars>
      </dgm:prSet>
      <dgm:spPr/>
    </dgm:pt>
    <dgm:pt modelId="{8201A69B-523E-46B8-8B21-435F96EEFA4E}" type="pres">
      <dgm:prSet presAssocID="{434F29B5-523C-426A-9B57-66594DD59642}" presName="sibTrans" presStyleLbl="sibTrans2D1" presStyleIdx="15" presStyleCnt="20"/>
      <dgm:spPr/>
    </dgm:pt>
    <dgm:pt modelId="{A92A5C1C-39CB-4F79-99AD-7FB81C2E46E4}" type="pres">
      <dgm:prSet presAssocID="{434F29B5-523C-426A-9B57-66594DD59642}" presName="connectorText" presStyleLbl="sibTrans2D1" presStyleIdx="15" presStyleCnt="20"/>
      <dgm:spPr/>
    </dgm:pt>
    <dgm:pt modelId="{F87B3BAE-6702-4F1A-A976-014EE02B0973}" type="pres">
      <dgm:prSet presAssocID="{2D705601-8836-48E2-9F5E-AEEFBD1713C0}" presName="node" presStyleLbl="node1" presStyleIdx="16" presStyleCnt="20">
        <dgm:presLayoutVars>
          <dgm:bulletEnabled val="1"/>
        </dgm:presLayoutVars>
      </dgm:prSet>
      <dgm:spPr/>
    </dgm:pt>
    <dgm:pt modelId="{FAD2084D-E8D6-491E-828B-E52E716F7283}" type="pres">
      <dgm:prSet presAssocID="{B3DF5869-89A5-4A20-AB4A-F4F5879B02ED}" presName="sibTrans" presStyleLbl="sibTrans2D1" presStyleIdx="16" presStyleCnt="20"/>
      <dgm:spPr/>
    </dgm:pt>
    <dgm:pt modelId="{58AFC5D0-3602-48A0-8A96-8C295192F586}" type="pres">
      <dgm:prSet presAssocID="{B3DF5869-89A5-4A20-AB4A-F4F5879B02ED}" presName="connectorText" presStyleLbl="sibTrans2D1" presStyleIdx="16" presStyleCnt="20"/>
      <dgm:spPr/>
    </dgm:pt>
    <dgm:pt modelId="{DC684173-53EC-4C70-8ED7-A1329426D772}" type="pres">
      <dgm:prSet presAssocID="{769CF619-DDA6-4B99-A826-E926FF027E03}" presName="node" presStyleLbl="node1" presStyleIdx="17" presStyleCnt="20">
        <dgm:presLayoutVars>
          <dgm:bulletEnabled val="1"/>
        </dgm:presLayoutVars>
      </dgm:prSet>
      <dgm:spPr/>
    </dgm:pt>
    <dgm:pt modelId="{30418A55-C383-42A8-A479-68F429845454}" type="pres">
      <dgm:prSet presAssocID="{5870F41E-F56F-45D7-864E-45885B161A4E}" presName="sibTrans" presStyleLbl="sibTrans2D1" presStyleIdx="17" presStyleCnt="20"/>
      <dgm:spPr/>
    </dgm:pt>
    <dgm:pt modelId="{0C5FE58D-4EFE-4176-BCB5-6889C82D8E9D}" type="pres">
      <dgm:prSet presAssocID="{5870F41E-F56F-45D7-864E-45885B161A4E}" presName="connectorText" presStyleLbl="sibTrans2D1" presStyleIdx="17" presStyleCnt="20"/>
      <dgm:spPr/>
    </dgm:pt>
    <dgm:pt modelId="{A0544663-DB8B-457B-B7BB-A27D39BD3CD9}" type="pres">
      <dgm:prSet presAssocID="{6EC44596-2CE9-48D1-A6D5-83EDDD078AAA}" presName="node" presStyleLbl="node1" presStyleIdx="18" presStyleCnt="20">
        <dgm:presLayoutVars>
          <dgm:bulletEnabled val="1"/>
        </dgm:presLayoutVars>
      </dgm:prSet>
      <dgm:spPr/>
    </dgm:pt>
    <dgm:pt modelId="{91677CA8-46A2-407B-BB46-097BC52FAB33}" type="pres">
      <dgm:prSet presAssocID="{BB7A7724-990F-42E4-BC0C-AF7295720162}" presName="sibTrans" presStyleLbl="sibTrans2D1" presStyleIdx="18" presStyleCnt="20"/>
      <dgm:spPr/>
    </dgm:pt>
    <dgm:pt modelId="{C847DEF9-2E1E-429B-BD97-58AE879C4DC3}" type="pres">
      <dgm:prSet presAssocID="{BB7A7724-990F-42E4-BC0C-AF7295720162}" presName="connectorText" presStyleLbl="sibTrans2D1" presStyleIdx="18" presStyleCnt="20"/>
      <dgm:spPr/>
    </dgm:pt>
    <dgm:pt modelId="{B6C661D6-BFA3-44BB-8F0E-27AF7B940731}" type="pres">
      <dgm:prSet presAssocID="{A35101D2-229A-4E16-8EFD-E65BDDAD816B}" presName="node" presStyleLbl="node1" presStyleIdx="19" presStyleCnt="20">
        <dgm:presLayoutVars>
          <dgm:bulletEnabled val="1"/>
        </dgm:presLayoutVars>
      </dgm:prSet>
      <dgm:spPr/>
    </dgm:pt>
    <dgm:pt modelId="{2CB1F348-3181-4BCF-994B-215742D9853E}" type="pres">
      <dgm:prSet presAssocID="{476C3686-3953-4C76-96DA-28D5531BE969}" presName="sibTrans" presStyleLbl="sibTrans2D1" presStyleIdx="19" presStyleCnt="20"/>
      <dgm:spPr/>
    </dgm:pt>
    <dgm:pt modelId="{6DB08A11-82CB-4607-9784-3816124E21B1}" type="pres">
      <dgm:prSet presAssocID="{476C3686-3953-4C76-96DA-28D5531BE969}" presName="connectorText" presStyleLbl="sibTrans2D1" presStyleIdx="19" presStyleCnt="20"/>
      <dgm:spPr/>
    </dgm:pt>
  </dgm:ptLst>
  <dgm:cxnLst>
    <dgm:cxn modelId="{DBFB2E01-9F2A-47DF-84E2-7B0521122D9A}" type="presOf" srcId="{B6F719D4-F453-4A4A-9C46-C354CD60A60C}" destId="{9C9FEECE-F6B7-4BA1-AB86-C38D99CD8293}" srcOrd="1" destOrd="0" presId="urn:microsoft.com/office/officeart/2005/8/layout/cycle2"/>
    <dgm:cxn modelId="{5AEB9E06-1787-4941-BBD2-5D2B9CD05F1A}" type="presOf" srcId="{D0948D7F-76E8-4978-83A9-D0D7D56AA818}" destId="{09DED1B9-68FA-4977-909C-0DE5FEBC5DB4}" srcOrd="1" destOrd="0" presId="urn:microsoft.com/office/officeart/2005/8/layout/cycle2"/>
    <dgm:cxn modelId="{55712711-C4FF-43AC-978E-9EE420F844A6}" type="presOf" srcId="{41314C92-5450-4667-9825-4F007D5AD5D1}" destId="{9421167C-DB1B-4736-81B3-249E591F3C31}" srcOrd="0" destOrd="0" presId="urn:microsoft.com/office/officeart/2005/8/layout/cycle2"/>
    <dgm:cxn modelId="{605EDD11-D78F-4CE6-AE45-B5227749298F}" type="presOf" srcId="{588BFDED-5D04-42BE-AD5E-658FB88AE2C2}" destId="{1B750926-3C5E-4E6B-A794-403C2F90BAC2}" srcOrd="0" destOrd="0" presId="urn:microsoft.com/office/officeart/2005/8/layout/cycle2"/>
    <dgm:cxn modelId="{B3D56513-3CFA-45E1-90A3-D9F9313CA327}" type="presOf" srcId="{F7D22494-675D-41F2-890D-4837A0682289}" destId="{BF4E92F4-C5E9-4F64-AB6C-B10DD70E754F}" srcOrd="0" destOrd="0" presId="urn:microsoft.com/office/officeart/2005/8/layout/cycle2"/>
    <dgm:cxn modelId="{95E1A213-3116-43E6-B4BD-A903AB67AF60}" type="presOf" srcId="{295FFEEA-AB47-4337-82F8-176DF9A22FA2}" destId="{BBDA05E1-4E41-481F-B770-EE3D69A2B1B7}" srcOrd="0" destOrd="0" presId="urn:microsoft.com/office/officeart/2005/8/layout/cycle2"/>
    <dgm:cxn modelId="{4FE71B14-6E5C-4C6D-AD11-534740788A56}" type="presOf" srcId="{BB7A7724-990F-42E4-BC0C-AF7295720162}" destId="{C847DEF9-2E1E-429B-BD97-58AE879C4DC3}" srcOrd="1" destOrd="0" presId="urn:microsoft.com/office/officeart/2005/8/layout/cycle2"/>
    <dgm:cxn modelId="{613AE21A-868C-4033-83EB-596CCB3D43A2}" type="presOf" srcId="{E98851C2-0454-4BBE-9C35-161175015378}" destId="{C03F20A1-D2EE-4978-A642-56E8FE3BA348}" srcOrd="1" destOrd="0" presId="urn:microsoft.com/office/officeart/2005/8/layout/cycle2"/>
    <dgm:cxn modelId="{54EB6B21-2988-4A33-BE7B-A8A8FB65E4B8}" type="presOf" srcId="{006EE7E0-6646-43CA-AF0C-91538F02C99F}" destId="{ED347875-9C1C-4FBA-BC57-B0695A4321C6}" srcOrd="1" destOrd="0" presId="urn:microsoft.com/office/officeart/2005/8/layout/cycle2"/>
    <dgm:cxn modelId="{31417323-7F2F-4762-B2AB-DAC221F4DA7D}" type="presOf" srcId="{BC16E414-76EC-48C1-9C39-120552F5417A}" destId="{5F7F3378-0A82-464F-974A-58DE1B6EBA87}" srcOrd="0" destOrd="0" presId="urn:microsoft.com/office/officeart/2005/8/layout/cycle2"/>
    <dgm:cxn modelId="{84B6C426-A023-4C7C-A602-5B65FBAD5820}" type="presOf" srcId="{476C3686-3953-4C76-96DA-28D5531BE969}" destId="{6DB08A11-82CB-4607-9784-3816124E21B1}" srcOrd="1" destOrd="0" presId="urn:microsoft.com/office/officeart/2005/8/layout/cycle2"/>
    <dgm:cxn modelId="{6B6DF027-20E9-47D0-A76B-FEA19C610474}" type="presOf" srcId="{434F29B5-523C-426A-9B57-66594DD59642}" destId="{A92A5C1C-39CB-4F79-99AD-7FB81C2E46E4}" srcOrd="1" destOrd="0" presId="urn:microsoft.com/office/officeart/2005/8/layout/cycle2"/>
    <dgm:cxn modelId="{59E6EA29-513B-42CD-98B4-F9D351DFF869}" type="presOf" srcId="{673B5957-5BB7-461E-8149-EEF152C64B17}" destId="{F18806A3-BA1C-4030-ADCB-3891E047148E}" srcOrd="1" destOrd="0" presId="urn:microsoft.com/office/officeart/2005/8/layout/cycle2"/>
    <dgm:cxn modelId="{C08B042B-E645-4F8C-AD70-B053BCF46ADC}" srcId="{C8DABF23-16A7-4DA3-8E09-C1259E22399B}" destId="{ACAE2AF7-F94A-4FE9-BDD0-E1EC25500277}" srcOrd="10" destOrd="0" parTransId="{09C8D972-A6F8-466D-82A0-48F5824A6A99}" sibTransId="{E88D1947-7BFD-4AFD-AA30-3DB132E5F245}"/>
    <dgm:cxn modelId="{3D268E33-A0A1-4FC9-8999-33B36566F910}" type="presOf" srcId="{2D705601-8836-48E2-9F5E-AEEFBD1713C0}" destId="{F87B3BAE-6702-4F1A-A976-014EE02B0973}" srcOrd="0" destOrd="0" presId="urn:microsoft.com/office/officeart/2005/8/layout/cycle2"/>
    <dgm:cxn modelId="{DDC02538-7761-4499-83C4-8D50B8D09150}" type="presOf" srcId="{BCF32876-2EEF-4AAD-B805-7E4F9D39459B}" destId="{0CC4C3D9-6447-4C94-ACE0-9FCF26CBD25D}" srcOrd="1" destOrd="0" presId="urn:microsoft.com/office/officeart/2005/8/layout/cycle2"/>
    <dgm:cxn modelId="{FD6DB039-1992-410E-856B-20F6761CD2DE}" srcId="{C8DABF23-16A7-4DA3-8E09-C1259E22399B}" destId="{181DD029-1007-4D0F-85C9-70BEDAD12086}" srcOrd="0" destOrd="0" parTransId="{85C8247D-DEE9-445A-A92C-02805785E413}" sibTransId="{63DCFE16-7D49-4865-9D9E-F6C8D1B7EF8F}"/>
    <dgm:cxn modelId="{FC48233C-78BA-4053-A0A7-E8ACCE60941A}" type="presOf" srcId="{C0403EB6-3337-479C-B545-9F6C0282C2EE}" destId="{65678B24-78C1-474A-A849-D3B81D72933C}" srcOrd="0" destOrd="0" presId="urn:microsoft.com/office/officeart/2005/8/layout/cycle2"/>
    <dgm:cxn modelId="{5130063F-4375-4837-989D-01BD935081ED}" type="presOf" srcId="{769CF619-DDA6-4B99-A826-E926FF027E03}" destId="{DC684173-53EC-4C70-8ED7-A1329426D772}" srcOrd="0" destOrd="0" presId="urn:microsoft.com/office/officeart/2005/8/layout/cycle2"/>
    <dgm:cxn modelId="{3B56995D-BB3B-4BC6-8859-FDFB867D40B6}" type="presOf" srcId="{D683E30C-86BB-4030-803E-7990E382E2C9}" destId="{48CCE9D4-F0B5-43FA-9260-94BFD4D7DD1B}" srcOrd="0" destOrd="0" presId="urn:microsoft.com/office/officeart/2005/8/layout/cycle2"/>
    <dgm:cxn modelId="{8ED0945E-E74D-4AC2-87BB-D83D9AD1F62D}" type="presOf" srcId="{F0D301AD-F704-48BB-8598-6A8D9EE97998}" destId="{AD78BF87-1D03-459E-95BE-1B1658CCD905}" srcOrd="0" destOrd="0" presId="urn:microsoft.com/office/officeart/2005/8/layout/cycle2"/>
    <dgm:cxn modelId="{D8F89E5E-5831-4DF0-8E6E-BF8BD1BF0861}" srcId="{C8DABF23-16A7-4DA3-8E09-C1259E22399B}" destId="{BC16E414-76EC-48C1-9C39-120552F5417A}" srcOrd="6" destOrd="0" parTransId="{271AE17F-1173-4B1B-A210-60E14C1A9E1C}" sibTransId="{EA0AB489-AAD7-49F5-90E8-351C4088F807}"/>
    <dgm:cxn modelId="{95DB5F41-6D28-4187-A733-6CC47B0DACCE}" srcId="{C8DABF23-16A7-4DA3-8E09-C1259E22399B}" destId="{C0403EB6-3337-479C-B545-9F6C0282C2EE}" srcOrd="8" destOrd="0" parTransId="{D353310B-C041-4E8E-AE6C-10E08E9E5FB9}" sibTransId="{BCF32876-2EEF-4AAD-B805-7E4F9D39459B}"/>
    <dgm:cxn modelId="{08AC4A61-A4EF-48A1-8F7F-1F6DD78BB4B0}" type="presOf" srcId="{E88D1947-7BFD-4AFD-AA30-3DB132E5F245}" destId="{A2699A9E-45EE-45FF-B332-79C2E45178DD}" srcOrd="0" destOrd="0" presId="urn:microsoft.com/office/officeart/2005/8/layout/cycle2"/>
    <dgm:cxn modelId="{DB44D861-4DC4-4D36-8AD7-F9A2E52BBDEA}" type="presOf" srcId="{8FFFB665-70B9-46FC-9B46-FF92F80306FD}" destId="{9DEA244A-F312-4D29-96D4-0B9C46D4E203}" srcOrd="0" destOrd="0" presId="urn:microsoft.com/office/officeart/2005/8/layout/cycle2"/>
    <dgm:cxn modelId="{D2FD0266-323C-45C5-9D26-94B4E0A46C3E}" type="presOf" srcId="{8C535C3E-A43C-44ED-A0DA-1AE71460FA4E}" destId="{C0434834-4651-4E7F-802E-06D0B175BE4D}" srcOrd="0" destOrd="0" presId="urn:microsoft.com/office/officeart/2005/8/layout/cycle2"/>
    <dgm:cxn modelId="{DEEB9346-1E5A-467A-8ED4-1B1F23D5B3EA}" type="presOf" srcId="{E88D1947-7BFD-4AFD-AA30-3DB132E5F245}" destId="{BEB6D97E-F89D-4193-AB34-EF77759E4442}" srcOrd="1" destOrd="0" presId="urn:microsoft.com/office/officeart/2005/8/layout/cycle2"/>
    <dgm:cxn modelId="{9FF0DF47-6983-4847-AE85-397A14FDD199}" type="presOf" srcId="{8C535C3E-A43C-44ED-A0DA-1AE71460FA4E}" destId="{067E7334-5CE4-44E5-958F-D94C87BF35F6}" srcOrd="1" destOrd="0" presId="urn:microsoft.com/office/officeart/2005/8/layout/cycle2"/>
    <dgm:cxn modelId="{F4ADEF6D-81F9-489E-ACAF-FA615EF3B38C}" type="presOf" srcId="{BB7A7724-990F-42E4-BC0C-AF7295720162}" destId="{91677CA8-46A2-407B-BB46-097BC52FAB33}" srcOrd="0" destOrd="0" presId="urn:microsoft.com/office/officeart/2005/8/layout/cycle2"/>
    <dgm:cxn modelId="{ABE7526E-31EC-4C96-944B-5C0B18D5080C}" srcId="{C8DABF23-16A7-4DA3-8E09-C1259E22399B}" destId="{2D705601-8836-48E2-9F5E-AEEFBD1713C0}" srcOrd="16" destOrd="0" parTransId="{5B46C466-7119-45FF-A5C4-D4C32EB9E306}" sibTransId="{B3DF5869-89A5-4A20-AB4A-F4F5879B02ED}"/>
    <dgm:cxn modelId="{EEE73A6F-1434-47DF-904F-11F1017F1D24}" type="presOf" srcId="{A35101D2-229A-4E16-8EFD-E65BDDAD816B}" destId="{B6C661D6-BFA3-44BB-8F0E-27AF7B940731}" srcOrd="0" destOrd="0" presId="urn:microsoft.com/office/officeart/2005/8/layout/cycle2"/>
    <dgm:cxn modelId="{3DFA1074-39AC-4AE7-9B2E-635DEAED349C}" type="presOf" srcId="{476C3686-3953-4C76-96DA-28D5531BE969}" destId="{2CB1F348-3181-4BCF-994B-215742D9853E}" srcOrd="0" destOrd="0" presId="urn:microsoft.com/office/officeart/2005/8/layout/cycle2"/>
    <dgm:cxn modelId="{8A699474-F03E-4B47-927C-336850194739}" srcId="{C8DABF23-16A7-4DA3-8E09-C1259E22399B}" destId="{6EC44596-2CE9-48D1-A6D5-83EDDD078AAA}" srcOrd="18" destOrd="0" parTransId="{99A23E8D-C6A2-4664-BADA-4955D3F78EFB}" sibTransId="{BB7A7724-990F-42E4-BC0C-AF7295720162}"/>
    <dgm:cxn modelId="{CFA75176-1E60-4F77-B2E6-FD8B6EDA0885}" type="presOf" srcId="{9EF59319-C3FB-4E80-A82B-4EEA6ED7A81C}" destId="{247F0B82-CEC9-4FF3-8D7B-21A9C9D1C927}" srcOrd="0" destOrd="0" presId="urn:microsoft.com/office/officeart/2005/8/layout/cycle2"/>
    <dgm:cxn modelId="{D8357779-A0D9-49E2-9778-99D969A27C9F}" type="presOf" srcId="{ACAE2AF7-F94A-4FE9-BDD0-E1EC25500277}" destId="{362C3614-424C-4306-8E46-B46D8CDBC279}" srcOrd="0" destOrd="0" presId="urn:microsoft.com/office/officeart/2005/8/layout/cycle2"/>
    <dgm:cxn modelId="{E72FC859-1C64-4F7D-9AA6-93BE25C25994}" type="presOf" srcId="{861BEDFE-F498-4F23-B3E5-037FE51CCD37}" destId="{D604C740-0D73-4A86-9369-AC59620A0BD9}" srcOrd="1" destOrd="0" presId="urn:microsoft.com/office/officeart/2005/8/layout/cycle2"/>
    <dgm:cxn modelId="{554A765A-0C6B-447E-A2B9-61AC38F19FDB}" type="presOf" srcId="{B3DF5869-89A5-4A20-AB4A-F4F5879B02ED}" destId="{58AFC5D0-3602-48A0-8A96-8C295192F586}" srcOrd="1" destOrd="0" presId="urn:microsoft.com/office/officeart/2005/8/layout/cycle2"/>
    <dgm:cxn modelId="{C5B08D81-30A9-4D01-87BB-DCF647923B9A}" type="presOf" srcId="{9598F87D-946B-45AC-828F-9F500543609F}" destId="{C9D03B76-6BC1-459A-9062-949BB5A52D36}" srcOrd="0" destOrd="0" presId="urn:microsoft.com/office/officeart/2005/8/layout/cycle2"/>
    <dgm:cxn modelId="{62BF1382-C89B-4BBE-A1E5-6F99807AD63A}" srcId="{C8DABF23-16A7-4DA3-8E09-C1259E22399B}" destId="{1601F3F7-A506-4289-B903-2DDA2AA67031}" srcOrd="14" destOrd="0" parTransId="{DBEA78F3-F580-464E-BEDB-E95510593D37}" sibTransId="{E98851C2-0454-4BBE-9C35-161175015378}"/>
    <dgm:cxn modelId="{DB3A2D86-2290-4E3A-98E4-C28C4A2EA58F}" srcId="{C8DABF23-16A7-4DA3-8E09-C1259E22399B}" destId="{9EF59319-C3FB-4E80-A82B-4EEA6ED7A81C}" srcOrd="7" destOrd="0" parTransId="{A1D278BC-BFB1-410D-AF25-6B55B317555E}" sibTransId="{B6F719D4-F453-4A4A-9C46-C354CD60A60C}"/>
    <dgm:cxn modelId="{8DB59288-EAB1-4EB1-9020-75B60BF304AA}" srcId="{C8DABF23-16A7-4DA3-8E09-C1259E22399B}" destId="{21D0B693-61DE-406E-B660-094FF0670380}" srcOrd="3" destOrd="0" parTransId="{FBEBAE43-D7BD-43E1-A59C-7FDDFBC78A4A}" sibTransId="{006EE7E0-6646-43CA-AF0C-91538F02C99F}"/>
    <dgm:cxn modelId="{74FF9E8A-FF50-4C93-A98A-5227C49B7E03}" type="presOf" srcId="{B3DF5869-89A5-4A20-AB4A-F4F5879B02ED}" destId="{FAD2084D-E8D6-491E-828B-E52E716F7283}" srcOrd="0" destOrd="0" presId="urn:microsoft.com/office/officeart/2005/8/layout/cycle2"/>
    <dgm:cxn modelId="{B5DC3E96-6402-45F6-8409-2251E524C3F6}" srcId="{C8DABF23-16A7-4DA3-8E09-C1259E22399B}" destId="{A022D4A2-6A71-474D-A0AF-8372DE468577}" srcOrd="5" destOrd="0" parTransId="{CE0AAD4D-9D3D-4018-AEC9-57C9E4D711B7}" sibTransId="{D0948D7F-76E8-4978-83A9-D0D7D56AA818}"/>
    <dgm:cxn modelId="{2669EA97-ADAD-4E70-BF7A-02BAA6387535}" type="presOf" srcId="{EA0AB489-AAD7-49F5-90E8-351C4088F807}" destId="{EC3DB7F4-AAC7-4FFF-A6A7-01C3FC0EADEB}" srcOrd="1" destOrd="0" presId="urn:microsoft.com/office/officeart/2005/8/layout/cycle2"/>
    <dgm:cxn modelId="{3667CF9C-3802-4C52-B6AC-27DDF7D2964D}" type="presOf" srcId="{861BEDFE-F498-4F23-B3E5-037FE51CCD37}" destId="{83FE70AA-D4DC-4765-B689-23940537B7F6}" srcOrd="0" destOrd="0" presId="urn:microsoft.com/office/officeart/2005/8/layout/cycle2"/>
    <dgm:cxn modelId="{E9E523A4-46B1-4D44-9899-D3EF48EF6DAD}" type="presOf" srcId="{A022D4A2-6A71-474D-A0AF-8372DE468577}" destId="{AACAC04D-AAA5-4D24-BB57-0C05DEF16856}" srcOrd="0" destOrd="0" presId="urn:microsoft.com/office/officeart/2005/8/layout/cycle2"/>
    <dgm:cxn modelId="{4AE4D0A5-8DFE-4248-916D-B3DE99E90A80}" type="presOf" srcId="{B6F719D4-F453-4A4A-9C46-C354CD60A60C}" destId="{CEA0D14A-C4A7-4CAC-B850-A1E3C6BEF552}" srcOrd="0" destOrd="0" presId="urn:microsoft.com/office/officeart/2005/8/layout/cycle2"/>
    <dgm:cxn modelId="{F32CC1AA-0700-44EE-B74C-882297C81893}" srcId="{C8DABF23-16A7-4DA3-8E09-C1259E22399B}" destId="{9598F87D-946B-45AC-828F-9F500543609F}" srcOrd="13" destOrd="0" parTransId="{DD4F86E4-CA4F-4B5D-82F7-323A5CDEDEB3}" sibTransId="{861BEDFE-F498-4F23-B3E5-037FE51CCD37}"/>
    <dgm:cxn modelId="{508611AC-F55A-46A6-BE37-790A9C1005C4}" type="presOf" srcId="{5870F41E-F56F-45D7-864E-45885B161A4E}" destId="{30418A55-C383-42A8-A479-68F429845454}" srcOrd="0" destOrd="0" presId="urn:microsoft.com/office/officeart/2005/8/layout/cycle2"/>
    <dgm:cxn modelId="{1CDD9AAC-1F38-42F8-AD67-74FE295F9883}" type="presOf" srcId="{181DD029-1007-4D0F-85C9-70BEDAD12086}" destId="{9FA04808-87C0-4E3E-A3DA-0B1EEB404813}" srcOrd="0" destOrd="0" presId="urn:microsoft.com/office/officeart/2005/8/layout/cycle2"/>
    <dgm:cxn modelId="{70F9BDAF-5C8A-4969-A1DD-9E8CCF217FA0}" type="presOf" srcId="{D0948D7F-76E8-4978-83A9-D0D7D56AA818}" destId="{967C0C79-2856-4264-8AE5-9502AFF5A077}" srcOrd="0" destOrd="0" presId="urn:microsoft.com/office/officeart/2005/8/layout/cycle2"/>
    <dgm:cxn modelId="{D95F19B6-F457-46E2-862A-6B9DE6EAD6C9}" type="presOf" srcId="{8DF12D86-09B3-4820-945E-A05D535892A9}" destId="{763A17D0-8A55-4D35-B830-B3634D8FBA60}" srcOrd="1" destOrd="0" presId="urn:microsoft.com/office/officeart/2005/8/layout/cycle2"/>
    <dgm:cxn modelId="{7BB543B8-2C03-460C-9618-8B2BEBDE3842}" type="presOf" srcId="{C8DABF23-16A7-4DA3-8E09-C1259E22399B}" destId="{2C37E4B6-152B-4708-8ED6-496BB61EFE1B}" srcOrd="0" destOrd="0" presId="urn:microsoft.com/office/officeart/2005/8/layout/cycle2"/>
    <dgm:cxn modelId="{38D849B9-348F-4067-98EE-DB3DD9AAA75A}" type="presOf" srcId="{63DCFE16-7D49-4865-9D9E-F6C8D1B7EF8F}" destId="{0C838890-8D55-443F-878D-48F2E36C702B}" srcOrd="1" destOrd="0" presId="urn:microsoft.com/office/officeart/2005/8/layout/cycle2"/>
    <dgm:cxn modelId="{C961E4BF-D47A-47C1-8856-372CD70FF4EF}" srcId="{C8DABF23-16A7-4DA3-8E09-C1259E22399B}" destId="{F0D301AD-F704-48BB-8598-6A8D9EE97998}" srcOrd="12" destOrd="0" parTransId="{DE58985F-93FE-4784-9DCA-AEA7EA9CF2BA}" sibTransId="{8DF12D86-09B3-4820-945E-A05D535892A9}"/>
    <dgm:cxn modelId="{6C8753C4-5E95-4547-A9C7-7D56FC83AB70}" srcId="{C8DABF23-16A7-4DA3-8E09-C1259E22399B}" destId="{295FFEEA-AB47-4337-82F8-176DF9A22FA2}" srcOrd="11" destOrd="0" parTransId="{4BBAE422-5641-4FF1-861A-4BEBE71F917B}" sibTransId="{673B5957-5BB7-461E-8149-EEF152C64B17}"/>
    <dgm:cxn modelId="{761B05C9-04AC-4622-A641-3D89C3FC05C5}" type="presOf" srcId="{26575F3D-39C2-4637-978B-404C8A4F2FAE}" destId="{D5ED810F-766D-403E-BCB2-105DDA04E185}" srcOrd="1" destOrd="0" presId="urn:microsoft.com/office/officeart/2005/8/layout/cycle2"/>
    <dgm:cxn modelId="{3BDD3ACB-B724-48A1-B541-F9CE999008DC}" srcId="{C8DABF23-16A7-4DA3-8E09-C1259E22399B}" destId="{7EB84F43-BC25-45C2-B3C5-E8ED4E882AE5}" srcOrd="9" destOrd="0" parTransId="{C1F1A30F-0166-4690-AFE7-55E8A92A4535}" sibTransId="{C82928F6-CF04-4BD8-A4A6-CCB9FB9DFC59}"/>
    <dgm:cxn modelId="{C18768CC-C270-4525-8A4B-D29091542BA1}" type="presOf" srcId="{26575F3D-39C2-4637-978B-404C8A4F2FAE}" destId="{209B7DC2-3DEF-4280-A497-F7B52D033F5D}" srcOrd="0" destOrd="0" presId="urn:microsoft.com/office/officeart/2005/8/layout/cycle2"/>
    <dgm:cxn modelId="{48A87DCF-A790-4032-B979-2A026583408B}" srcId="{C8DABF23-16A7-4DA3-8E09-C1259E22399B}" destId="{41314C92-5450-4667-9825-4F007D5AD5D1}" srcOrd="4" destOrd="0" parTransId="{F8315130-A605-4D5A-9DA5-3549733BA4E9}" sibTransId="{588BFDED-5D04-42BE-AD5E-658FB88AE2C2}"/>
    <dgm:cxn modelId="{9FD90CD2-8BCE-4ECE-9F22-714F1D213036}" type="presOf" srcId="{C82928F6-CF04-4BD8-A4A6-CCB9FB9DFC59}" destId="{8B44EEB5-9BAB-45F4-B4CF-9EB819A34FA9}" srcOrd="1" destOrd="0" presId="urn:microsoft.com/office/officeart/2005/8/layout/cycle2"/>
    <dgm:cxn modelId="{ACBB1DD2-B810-496D-A305-F52DE46837CB}" type="presOf" srcId="{6EC44596-2CE9-48D1-A6D5-83EDDD078AAA}" destId="{A0544663-DB8B-457B-B7BB-A27D39BD3CD9}" srcOrd="0" destOrd="0" presId="urn:microsoft.com/office/officeart/2005/8/layout/cycle2"/>
    <dgm:cxn modelId="{8C4EE8D2-7BED-4552-8BD3-44C9E3A59765}" type="presOf" srcId="{673B5957-5BB7-461E-8149-EEF152C64B17}" destId="{4C5AE01F-39D3-4A4B-821B-353D4554C633}" srcOrd="0" destOrd="0" presId="urn:microsoft.com/office/officeart/2005/8/layout/cycle2"/>
    <dgm:cxn modelId="{1AF396D3-ABA6-4925-B797-7FF7AB113704}" type="presOf" srcId="{588BFDED-5D04-42BE-AD5E-658FB88AE2C2}" destId="{37FFF692-B510-4CA4-92F4-29035A482F6A}" srcOrd="1" destOrd="0" presId="urn:microsoft.com/office/officeart/2005/8/layout/cycle2"/>
    <dgm:cxn modelId="{0F2900D8-A079-4157-9AFF-8D4ECC45C249}" type="presOf" srcId="{1601F3F7-A506-4289-B903-2DDA2AA67031}" destId="{AF2AF6CA-9629-4E13-859A-6E9C10B7B01D}" srcOrd="0" destOrd="0" presId="urn:microsoft.com/office/officeart/2005/8/layout/cycle2"/>
    <dgm:cxn modelId="{08920CD8-40DF-4D0B-95D7-7CDC1809830F}" srcId="{C8DABF23-16A7-4DA3-8E09-C1259E22399B}" destId="{769CF619-DDA6-4B99-A826-E926FF027E03}" srcOrd="17" destOrd="0" parTransId="{A989D42E-9A9D-4623-A399-93E04D0085FA}" sibTransId="{5870F41E-F56F-45D7-864E-45885B161A4E}"/>
    <dgm:cxn modelId="{4BB8E8D8-4FBD-4B35-B838-9C799301862D}" srcId="{C8DABF23-16A7-4DA3-8E09-C1259E22399B}" destId="{D683E30C-86BB-4030-803E-7990E382E2C9}" srcOrd="2" destOrd="0" parTransId="{D8F259DC-E14F-41D6-8323-56D622C9A87E}" sibTransId="{26575F3D-39C2-4637-978B-404C8A4F2FAE}"/>
    <dgm:cxn modelId="{592A7BD9-0937-406E-BAD9-CEA9FC8D923C}" type="presOf" srcId="{63DCFE16-7D49-4865-9D9E-F6C8D1B7EF8F}" destId="{BA8DB4CE-7AEE-4CF7-A004-42A23AC0F603}" srcOrd="0" destOrd="0" presId="urn:microsoft.com/office/officeart/2005/8/layout/cycle2"/>
    <dgm:cxn modelId="{A61004DA-D5E4-485B-91A9-E8F11E6C0E7B}" type="presOf" srcId="{006EE7E0-6646-43CA-AF0C-91538F02C99F}" destId="{2DDF7EC8-B6D2-4880-8C34-7BC6E21531E5}" srcOrd="0" destOrd="0" presId="urn:microsoft.com/office/officeart/2005/8/layout/cycle2"/>
    <dgm:cxn modelId="{0538ACDC-FA98-45BC-95C2-A9FD1EA44C68}" type="presOf" srcId="{7EB84F43-BC25-45C2-B3C5-E8ED4E882AE5}" destId="{C29FEA97-D881-4E9D-9E53-6A6870BD5320}" srcOrd="0" destOrd="0" presId="urn:microsoft.com/office/officeart/2005/8/layout/cycle2"/>
    <dgm:cxn modelId="{8D1433E1-D84E-40DC-9E7E-5CDE5E13A56B}" type="presOf" srcId="{C82928F6-CF04-4BD8-A4A6-CCB9FB9DFC59}" destId="{A1B62824-3A4C-4406-8DAF-3308975CA056}" srcOrd="0" destOrd="0" presId="urn:microsoft.com/office/officeart/2005/8/layout/cycle2"/>
    <dgm:cxn modelId="{A7BA2AE2-3F67-410E-9FBB-4C325C814618}" type="presOf" srcId="{434F29B5-523C-426A-9B57-66594DD59642}" destId="{8201A69B-523E-46B8-8B21-435F96EEFA4E}" srcOrd="0" destOrd="0" presId="urn:microsoft.com/office/officeart/2005/8/layout/cycle2"/>
    <dgm:cxn modelId="{7A4856E7-6BDD-472F-B25A-B760AEDD80C7}" srcId="{C8DABF23-16A7-4DA3-8E09-C1259E22399B}" destId="{F7D22494-675D-41F2-890D-4837A0682289}" srcOrd="1" destOrd="0" parTransId="{9F23232E-A71B-4BD7-A12D-37C28B0256E5}" sibTransId="{8C535C3E-A43C-44ED-A0DA-1AE71460FA4E}"/>
    <dgm:cxn modelId="{2A77D6EB-BBA1-43ED-B827-1B8AAE0E0850}" type="presOf" srcId="{E98851C2-0454-4BBE-9C35-161175015378}" destId="{126AF5F7-E8B8-4DEC-826E-1D209082FBC5}" srcOrd="0" destOrd="0" presId="urn:microsoft.com/office/officeart/2005/8/layout/cycle2"/>
    <dgm:cxn modelId="{87D45BEE-7B91-4857-AA7B-486D8E80C700}" type="presOf" srcId="{21D0B693-61DE-406E-B660-094FF0670380}" destId="{1578FBBA-AD7F-4B22-A392-5971A601692A}" srcOrd="0" destOrd="0" presId="urn:microsoft.com/office/officeart/2005/8/layout/cycle2"/>
    <dgm:cxn modelId="{D83CE3F2-AD00-4F52-BA7E-9AC713F46EB1}" type="presOf" srcId="{5870F41E-F56F-45D7-864E-45885B161A4E}" destId="{0C5FE58D-4EFE-4176-BCB5-6889C82D8E9D}" srcOrd="1" destOrd="0" presId="urn:microsoft.com/office/officeart/2005/8/layout/cycle2"/>
    <dgm:cxn modelId="{6CDC0EF4-A2D3-4D6E-8107-A7DAD262791D}" type="presOf" srcId="{BCF32876-2EEF-4AAD-B805-7E4F9D39459B}" destId="{B749B22D-A7BB-4F8C-BC10-69528EDB3E73}" srcOrd="0" destOrd="0" presId="urn:microsoft.com/office/officeart/2005/8/layout/cycle2"/>
    <dgm:cxn modelId="{6F46A6F6-B85D-4B88-A0D6-2139B7457BC7}" srcId="{C8DABF23-16A7-4DA3-8E09-C1259E22399B}" destId="{8FFFB665-70B9-46FC-9B46-FF92F80306FD}" srcOrd="15" destOrd="0" parTransId="{AF110FEC-6B5D-4B24-987E-184B8C08CDFA}" sibTransId="{434F29B5-523C-426A-9B57-66594DD59642}"/>
    <dgm:cxn modelId="{4A2B3FF7-192A-4BF2-849B-E41937B46311}" type="presOf" srcId="{EA0AB489-AAD7-49F5-90E8-351C4088F807}" destId="{855EF909-BFBE-424D-AF10-6F19CB6CCF98}" srcOrd="0" destOrd="0" presId="urn:microsoft.com/office/officeart/2005/8/layout/cycle2"/>
    <dgm:cxn modelId="{C6647FF9-E2F8-4DC7-BD36-4E2B0573F0F4}" type="presOf" srcId="{8DF12D86-09B3-4820-945E-A05D535892A9}" destId="{E079082D-08ED-4DDF-A5DD-7B9EB5075E0F}" srcOrd="0" destOrd="0" presId="urn:microsoft.com/office/officeart/2005/8/layout/cycle2"/>
    <dgm:cxn modelId="{AEAF64FC-6703-40D7-A9B8-BE004280F790}" srcId="{C8DABF23-16A7-4DA3-8E09-C1259E22399B}" destId="{A35101D2-229A-4E16-8EFD-E65BDDAD816B}" srcOrd="19" destOrd="0" parTransId="{1F9D8319-2E96-4804-BFBD-D7F2BEC0C0AD}" sibTransId="{476C3686-3953-4C76-96DA-28D5531BE969}"/>
    <dgm:cxn modelId="{055642EF-AD47-4456-AA63-3C31F1A52C18}" type="presParOf" srcId="{2C37E4B6-152B-4708-8ED6-496BB61EFE1B}" destId="{9FA04808-87C0-4E3E-A3DA-0B1EEB404813}" srcOrd="0" destOrd="0" presId="urn:microsoft.com/office/officeart/2005/8/layout/cycle2"/>
    <dgm:cxn modelId="{C5F639AE-1C70-4893-BCCB-2C56842859BB}" type="presParOf" srcId="{2C37E4B6-152B-4708-8ED6-496BB61EFE1B}" destId="{BA8DB4CE-7AEE-4CF7-A004-42A23AC0F603}" srcOrd="1" destOrd="0" presId="urn:microsoft.com/office/officeart/2005/8/layout/cycle2"/>
    <dgm:cxn modelId="{974466E8-6E39-425B-87FE-F7FECBCA603F}" type="presParOf" srcId="{BA8DB4CE-7AEE-4CF7-A004-42A23AC0F603}" destId="{0C838890-8D55-443F-878D-48F2E36C702B}" srcOrd="0" destOrd="0" presId="urn:microsoft.com/office/officeart/2005/8/layout/cycle2"/>
    <dgm:cxn modelId="{0DC30FDE-8ACA-46DD-B357-8A65CB731326}" type="presParOf" srcId="{2C37E4B6-152B-4708-8ED6-496BB61EFE1B}" destId="{BF4E92F4-C5E9-4F64-AB6C-B10DD70E754F}" srcOrd="2" destOrd="0" presId="urn:microsoft.com/office/officeart/2005/8/layout/cycle2"/>
    <dgm:cxn modelId="{7F0A378B-3B08-4C78-B192-14FA2DA300C0}" type="presParOf" srcId="{2C37E4B6-152B-4708-8ED6-496BB61EFE1B}" destId="{C0434834-4651-4E7F-802E-06D0B175BE4D}" srcOrd="3" destOrd="0" presId="urn:microsoft.com/office/officeart/2005/8/layout/cycle2"/>
    <dgm:cxn modelId="{8D63F8EB-8866-4755-8F98-5F8972C5889B}" type="presParOf" srcId="{C0434834-4651-4E7F-802E-06D0B175BE4D}" destId="{067E7334-5CE4-44E5-958F-D94C87BF35F6}" srcOrd="0" destOrd="0" presId="urn:microsoft.com/office/officeart/2005/8/layout/cycle2"/>
    <dgm:cxn modelId="{0FAE4974-0C85-41A0-B9E7-E7C0AE5ED94F}" type="presParOf" srcId="{2C37E4B6-152B-4708-8ED6-496BB61EFE1B}" destId="{48CCE9D4-F0B5-43FA-9260-94BFD4D7DD1B}" srcOrd="4" destOrd="0" presId="urn:microsoft.com/office/officeart/2005/8/layout/cycle2"/>
    <dgm:cxn modelId="{45BCC648-A148-4C47-8524-B8F2ABB9E163}" type="presParOf" srcId="{2C37E4B6-152B-4708-8ED6-496BB61EFE1B}" destId="{209B7DC2-3DEF-4280-A497-F7B52D033F5D}" srcOrd="5" destOrd="0" presId="urn:microsoft.com/office/officeart/2005/8/layout/cycle2"/>
    <dgm:cxn modelId="{845E9E81-5431-44B1-80A7-CBA06CF13723}" type="presParOf" srcId="{209B7DC2-3DEF-4280-A497-F7B52D033F5D}" destId="{D5ED810F-766D-403E-BCB2-105DDA04E185}" srcOrd="0" destOrd="0" presId="urn:microsoft.com/office/officeart/2005/8/layout/cycle2"/>
    <dgm:cxn modelId="{BEE415AA-564E-4BC1-A917-A091419DE9F3}" type="presParOf" srcId="{2C37E4B6-152B-4708-8ED6-496BB61EFE1B}" destId="{1578FBBA-AD7F-4B22-A392-5971A601692A}" srcOrd="6" destOrd="0" presId="urn:microsoft.com/office/officeart/2005/8/layout/cycle2"/>
    <dgm:cxn modelId="{5D0A14C7-E39A-4942-A0FD-204A1C0FF6AC}" type="presParOf" srcId="{2C37E4B6-152B-4708-8ED6-496BB61EFE1B}" destId="{2DDF7EC8-B6D2-4880-8C34-7BC6E21531E5}" srcOrd="7" destOrd="0" presId="urn:microsoft.com/office/officeart/2005/8/layout/cycle2"/>
    <dgm:cxn modelId="{DF67DC9C-FEF7-43C6-BC96-D053218A4D58}" type="presParOf" srcId="{2DDF7EC8-B6D2-4880-8C34-7BC6E21531E5}" destId="{ED347875-9C1C-4FBA-BC57-B0695A4321C6}" srcOrd="0" destOrd="0" presId="urn:microsoft.com/office/officeart/2005/8/layout/cycle2"/>
    <dgm:cxn modelId="{6E373464-CA4A-4723-A6E6-0090A33461A6}" type="presParOf" srcId="{2C37E4B6-152B-4708-8ED6-496BB61EFE1B}" destId="{9421167C-DB1B-4736-81B3-249E591F3C31}" srcOrd="8" destOrd="0" presId="urn:microsoft.com/office/officeart/2005/8/layout/cycle2"/>
    <dgm:cxn modelId="{B0EFDF1B-BF89-438B-812D-7227CDD77B9B}" type="presParOf" srcId="{2C37E4B6-152B-4708-8ED6-496BB61EFE1B}" destId="{1B750926-3C5E-4E6B-A794-403C2F90BAC2}" srcOrd="9" destOrd="0" presId="urn:microsoft.com/office/officeart/2005/8/layout/cycle2"/>
    <dgm:cxn modelId="{25CCCD19-779F-410C-BFDD-0E29DBEEAC0F}" type="presParOf" srcId="{1B750926-3C5E-4E6B-A794-403C2F90BAC2}" destId="{37FFF692-B510-4CA4-92F4-29035A482F6A}" srcOrd="0" destOrd="0" presId="urn:microsoft.com/office/officeart/2005/8/layout/cycle2"/>
    <dgm:cxn modelId="{C80B2518-8A76-4667-B0DD-61F9D662A0D1}" type="presParOf" srcId="{2C37E4B6-152B-4708-8ED6-496BB61EFE1B}" destId="{AACAC04D-AAA5-4D24-BB57-0C05DEF16856}" srcOrd="10" destOrd="0" presId="urn:microsoft.com/office/officeart/2005/8/layout/cycle2"/>
    <dgm:cxn modelId="{06A25D70-E248-4A6A-867A-8124F7264607}" type="presParOf" srcId="{2C37E4B6-152B-4708-8ED6-496BB61EFE1B}" destId="{967C0C79-2856-4264-8AE5-9502AFF5A077}" srcOrd="11" destOrd="0" presId="urn:microsoft.com/office/officeart/2005/8/layout/cycle2"/>
    <dgm:cxn modelId="{3F307EBB-745B-4EDC-BE0D-322652FEFA1C}" type="presParOf" srcId="{967C0C79-2856-4264-8AE5-9502AFF5A077}" destId="{09DED1B9-68FA-4977-909C-0DE5FEBC5DB4}" srcOrd="0" destOrd="0" presId="urn:microsoft.com/office/officeart/2005/8/layout/cycle2"/>
    <dgm:cxn modelId="{001EC997-636B-49D2-A9FC-309F864F134B}" type="presParOf" srcId="{2C37E4B6-152B-4708-8ED6-496BB61EFE1B}" destId="{5F7F3378-0A82-464F-974A-58DE1B6EBA87}" srcOrd="12" destOrd="0" presId="urn:microsoft.com/office/officeart/2005/8/layout/cycle2"/>
    <dgm:cxn modelId="{D0FC9E7A-ADA4-4808-8AE0-6626B7927C6E}" type="presParOf" srcId="{2C37E4B6-152B-4708-8ED6-496BB61EFE1B}" destId="{855EF909-BFBE-424D-AF10-6F19CB6CCF98}" srcOrd="13" destOrd="0" presId="urn:microsoft.com/office/officeart/2005/8/layout/cycle2"/>
    <dgm:cxn modelId="{5CF8AC29-EA0B-401F-80D4-5A84516D539F}" type="presParOf" srcId="{855EF909-BFBE-424D-AF10-6F19CB6CCF98}" destId="{EC3DB7F4-AAC7-4FFF-A6A7-01C3FC0EADEB}" srcOrd="0" destOrd="0" presId="urn:microsoft.com/office/officeart/2005/8/layout/cycle2"/>
    <dgm:cxn modelId="{7C7372CF-D7CF-4885-AF77-228FE9511573}" type="presParOf" srcId="{2C37E4B6-152B-4708-8ED6-496BB61EFE1B}" destId="{247F0B82-CEC9-4FF3-8D7B-21A9C9D1C927}" srcOrd="14" destOrd="0" presId="urn:microsoft.com/office/officeart/2005/8/layout/cycle2"/>
    <dgm:cxn modelId="{467621BA-E999-4200-B6F2-151ED30A5FFF}" type="presParOf" srcId="{2C37E4B6-152B-4708-8ED6-496BB61EFE1B}" destId="{CEA0D14A-C4A7-4CAC-B850-A1E3C6BEF552}" srcOrd="15" destOrd="0" presId="urn:microsoft.com/office/officeart/2005/8/layout/cycle2"/>
    <dgm:cxn modelId="{613756B7-FBC7-4293-9B88-83F2DD8FE910}" type="presParOf" srcId="{CEA0D14A-C4A7-4CAC-B850-A1E3C6BEF552}" destId="{9C9FEECE-F6B7-4BA1-AB86-C38D99CD8293}" srcOrd="0" destOrd="0" presId="urn:microsoft.com/office/officeart/2005/8/layout/cycle2"/>
    <dgm:cxn modelId="{4DA7E532-10B0-4E71-88FB-8432DA85CCA7}" type="presParOf" srcId="{2C37E4B6-152B-4708-8ED6-496BB61EFE1B}" destId="{65678B24-78C1-474A-A849-D3B81D72933C}" srcOrd="16" destOrd="0" presId="urn:microsoft.com/office/officeart/2005/8/layout/cycle2"/>
    <dgm:cxn modelId="{0F738002-A539-4EBB-A6C7-41DD0D8A8BEC}" type="presParOf" srcId="{2C37E4B6-152B-4708-8ED6-496BB61EFE1B}" destId="{B749B22D-A7BB-4F8C-BC10-69528EDB3E73}" srcOrd="17" destOrd="0" presId="urn:microsoft.com/office/officeart/2005/8/layout/cycle2"/>
    <dgm:cxn modelId="{D24BD397-702F-4648-900A-D880091CDB07}" type="presParOf" srcId="{B749B22D-A7BB-4F8C-BC10-69528EDB3E73}" destId="{0CC4C3D9-6447-4C94-ACE0-9FCF26CBD25D}" srcOrd="0" destOrd="0" presId="urn:microsoft.com/office/officeart/2005/8/layout/cycle2"/>
    <dgm:cxn modelId="{2AD8A107-06F1-4831-814E-3964871427AE}" type="presParOf" srcId="{2C37E4B6-152B-4708-8ED6-496BB61EFE1B}" destId="{C29FEA97-D881-4E9D-9E53-6A6870BD5320}" srcOrd="18" destOrd="0" presId="urn:microsoft.com/office/officeart/2005/8/layout/cycle2"/>
    <dgm:cxn modelId="{96FCF330-67C5-43D1-BA8C-860621D2D74B}" type="presParOf" srcId="{2C37E4B6-152B-4708-8ED6-496BB61EFE1B}" destId="{A1B62824-3A4C-4406-8DAF-3308975CA056}" srcOrd="19" destOrd="0" presId="urn:microsoft.com/office/officeart/2005/8/layout/cycle2"/>
    <dgm:cxn modelId="{AD121DC1-1529-40CD-B3EC-C1BD590EE088}" type="presParOf" srcId="{A1B62824-3A4C-4406-8DAF-3308975CA056}" destId="{8B44EEB5-9BAB-45F4-B4CF-9EB819A34FA9}" srcOrd="0" destOrd="0" presId="urn:microsoft.com/office/officeart/2005/8/layout/cycle2"/>
    <dgm:cxn modelId="{DA3DBA31-9B9A-4810-A36D-3BE6853FA9F0}" type="presParOf" srcId="{2C37E4B6-152B-4708-8ED6-496BB61EFE1B}" destId="{362C3614-424C-4306-8E46-B46D8CDBC279}" srcOrd="20" destOrd="0" presId="urn:microsoft.com/office/officeart/2005/8/layout/cycle2"/>
    <dgm:cxn modelId="{492C4A63-AE43-464B-B2C7-C9181C464E6D}" type="presParOf" srcId="{2C37E4B6-152B-4708-8ED6-496BB61EFE1B}" destId="{A2699A9E-45EE-45FF-B332-79C2E45178DD}" srcOrd="21" destOrd="0" presId="urn:microsoft.com/office/officeart/2005/8/layout/cycle2"/>
    <dgm:cxn modelId="{19C7E4E3-3D58-4C22-875E-5406905F058A}" type="presParOf" srcId="{A2699A9E-45EE-45FF-B332-79C2E45178DD}" destId="{BEB6D97E-F89D-4193-AB34-EF77759E4442}" srcOrd="0" destOrd="0" presId="urn:microsoft.com/office/officeart/2005/8/layout/cycle2"/>
    <dgm:cxn modelId="{9682F3B3-A217-41CB-85AA-E21599339DF3}" type="presParOf" srcId="{2C37E4B6-152B-4708-8ED6-496BB61EFE1B}" destId="{BBDA05E1-4E41-481F-B770-EE3D69A2B1B7}" srcOrd="22" destOrd="0" presId="urn:microsoft.com/office/officeart/2005/8/layout/cycle2"/>
    <dgm:cxn modelId="{F4B08354-8734-451A-A662-270008AC34F9}" type="presParOf" srcId="{2C37E4B6-152B-4708-8ED6-496BB61EFE1B}" destId="{4C5AE01F-39D3-4A4B-821B-353D4554C633}" srcOrd="23" destOrd="0" presId="urn:microsoft.com/office/officeart/2005/8/layout/cycle2"/>
    <dgm:cxn modelId="{A597C972-C9AD-4D72-8177-F3771A048D83}" type="presParOf" srcId="{4C5AE01F-39D3-4A4B-821B-353D4554C633}" destId="{F18806A3-BA1C-4030-ADCB-3891E047148E}" srcOrd="0" destOrd="0" presId="urn:microsoft.com/office/officeart/2005/8/layout/cycle2"/>
    <dgm:cxn modelId="{C211E910-7915-4A26-8D80-5A43A377EA6E}" type="presParOf" srcId="{2C37E4B6-152B-4708-8ED6-496BB61EFE1B}" destId="{AD78BF87-1D03-459E-95BE-1B1658CCD905}" srcOrd="24" destOrd="0" presId="urn:microsoft.com/office/officeart/2005/8/layout/cycle2"/>
    <dgm:cxn modelId="{6B4B329E-41CE-4130-BD53-F2EBF4055A45}" type="presParOf" srcId="{2C37E4B6-152B-4708-8ED6-496BB61EFE1B}" destId="{E079082D-08ED-4DDF-A5DD-7B9EB5075E0F}" srcOrd="25" destOrd="0" presId="urn:microsoft.com/office/officeart/2005/8/layout/cycle2"/>
    <dgm:cxn modelId="{86A0E28B-ED4A-4F16-ABB0-0A8A9F4680E5}" type="presParOf" srcId="{E079082D-08ED-4DDF-A5DD-7B9EB5075E0F}" destId="{763A17D0-8A55-4D35-B830-B3634D8FBA60}" srcOrd="0" destOrd="0" presId="urn:microsoft.com/office/officeart/2005/8/layout/cycle2"/>
    <dgm:cxn modelId="{1F95F11A-E083-44BF-9A54-C6873F91A2C4}" type="presParOf" srcId="{2C37E4B6-152B-4708-8ED6-496BB61EFE1B}" destId="{C9D03B76-6BC1-459A-9062-949BB5A52D36}" srcOrd="26" destOrd="0" presId="urn:microsoft.com/office/officeart/2005/8/layout/cycle2"/>
    <dgm:cxn modelId="{8EE69D67-AE68-4697-BC1D-956D30BF129F}" type="presParOf" srcId="{2C37E4B6-152B-4708-8ED6-496BB61EFE1B}" destId="{83FE70AA-D4DC-4765-B689-23940537B7F6}" srcOrd="27" destOrd="0" presId="urn:microsoft.com/office/officeart/2005/8/layout/cycle2"/>
    <dgm:cxn modelId="{4D6C39B8-DA83-4287-AC0E-00071E39BE4D}" type="presParOf" srcId="{83FE70AA-D4DC-4765-B689-23940537B7F6}" destId="{D604C740-0D73-4A86-9369-AC59620A0BD9}" srcOrd="0" destOrd="0" presId="urn:microsoft.com/office/officeart/2005/8/layout/cycle2"/>
    <dgm:cxn modelId="{F8D4B8BE-D844-4AA2-8192-AFB19F6735E2}" type="presParOf" srcId="{2C37E4B6-152B-4708-8ED6-496BB61EFE1B}" destId="{AF2AF6CA-9629-4E13-859A-6E9C10B7B01D}" srcOrd="28" destOrd="0" presId="urn:microsoft.com/office/officeart/2005/8/layout/cycle2"/>
    <dgm:cxn modelId="{BD173479-A523-41C3-933F-4E442DFFCC66}" type="presParOf" srcId="{2C37E4B6-152B-4708-8ED6-496BB61EFE1B}" destId="{126AF5F7-E8B8-4DEC-826E-1D209082FBC5}" srcOrd="29" destOrd="0" presId="urn:microsoft.com/office/officeart/2005/8/layout/cycle2"/>
    <dgm:cxn modelId="{EC54C92E-B35E-4985-A7DB-E21045D0144D}" type="presParOf" srcId="{126AF5F7-E8B8-4DEC-826E-1D209082FBC5}" destId="{C03F20A1-D2EE-4978-A642-56E8FE3BA348}" srcOrd="0" destOrd="0" presId="urn:microsoft.com/office/officeart/2005/8/layout/cycle2"/>
    <dgm:cxn modelId="{497AE3D2-79FF-4DA4-863F-CAABF282615A}" type="presParOf" srcId="{2C37E4B6-152B-4708-8ED6-496BB61EFE1B}" destId="{9DEA244A-F312-4D29-96D4-0B9C46D4E203}" srcOrd="30" destOrd="0" presId="urn:microsoft.com/office/officeart/2005/8/layout/cycle2"/>
    <dgm:cxn modelId="{CF6C9417-6CF1-49C6-81B4-480F46DE13C6}" type="presParOf" srcId="{2C37E4B6-152B-4708-8ED6-496BB61EFE1B}" destId="{8201A69B-523E-46B8-8B21-435F96EEFA4E}" srcOrd="31" destOrd="0" presId="urn:microsoft.com/office/officeart/2005/8/layout/cycle2"/>
    <dgm:cxn modelId="{64D7A6F7-8225-41B1-BB33-FFFACB3198D0}" type="presParOf" srcId="{8201A69B-523E-46B8-8B21-435F96EEFA4E}" destId="{A92A5C1C-39CB-4F79-99AD-7FB81C2E46E4}" srcOrd="0" destOrd="0" presId="urn:microsoft.com/office/officeart/2005/8/layout/cycle2"/>
    <dgm:cxn modelId="{8096EB04-9BD8-43DA-9D80-B5EFDBE2CF6A}" type="presParOf" srcId="{2C37E4B6-152B-4708-8ED6-496BB61EFE1B}" destId="{F87B3BAE-6702-4F1A-A976-014EE02B0973}" srcOrd="32" destOrd="0" presId="urn:microsoft.com/office/officeart/2005/8/layout/cycle2"/>
    <dgm:cxn modelId="{31C5DDE2-9E11-446A-AC83-CD36C4771D30}" type="presParOf" srcId="{2C37E4B6-152B-4708-8ED6-496BB61EFE1B}" destId="{FAD2084D-E8D6-491E-828B-E52E716F7283}" srcOrd="33" destOrd="0" presId="urn:microsoft.com/office/officeart/2005/8/layout/cycle2"/>
    <dgm:cxn modelId="{F723FB7B-66E2-4B53-9862-74C53BDC4766}" type="presParOf" srcId="{FAD2084D-E8D6-491E-828B-E52E716F7283}" destId="{58AFC5D0-3602-48A0-8A96-8C295192F586}" srcOrd="0" destOrd="0" presId="urn:microsoft.com/office/officeart/2005/8/layout/cycle2"/>
    <dgm:cxn modelId="{6D7C86F1-24A5-4687-BED9-C30CDAB88D31}" type="presParOf" srcId="{2C37E4B6-152B-4708-8ED6-496BB61EFE1B}" destId="{DC684173-53EC-4C70-8ED7-A1329426D772}" srcOrd="34" destOrd="0" presId="urn:microsoft.com/office/officeart/2005/8/layout/cycle2"/>
    <dgm:cxn modelId="{9457F7FF-2023-4271-88BD-75AC8AE0CBB0}" type="presParOf" srcId="{2C37E4B6-152B-4708-8ED6-496BB61EFE1B}" destId="{30418A55-C383-42A8-A479-68F429845454}" srcOrd="35" destOrd="0" presId="urn:microsoft.com/office/officeart/2005/8/layout/cycle2"/>
    <dgm:cxn modelId="{CE4756AF-F8CD-4396-B95D-BCAFB15BECDA}" type="presParOf" srcId="{30418A55-C383-42A8-A479-68F429845454}" destId="{0C5FE58D-4EFE-4176-BCB5-6889C82D8E9D}" srcOrd="0" destOrd="0" presId="urn:microsoft.com/office/officeart/2005/8/layout/cycle2"/>
    <dgm:cxn modelId="{D0F18F65-400E-4281-A53D-D66DC8E5D5DC}" type="presParOf" srcId="{2C37E4B6-152B-4708-8ED6-496BB61EFE1B}" destId="{A0544663-DB8B-457B-B7BB-A27D39BD3CD9}" srcOrd="36" destOrd="0" presId="urn:microsoft.com/office/officeart/2005/8/layout/cycle2"/>
    <dgm:cxn modelId="{A0538D9B-9936-4521-AB11-302DBB5F345C}" type="presParOf" srcId="{2C37E4B6-152B-4708-8ED6-496BB61EFE1B}" destId="{91677CA8-46A2-407B-BB46-097BC52FAB33}" srcOrd="37" destOrd="0" presId="urn:microsoft.com/office/officeart/2005/8/layout/cycle2"/>
    <dgm:cxn modelId="{6D6EACA8-9273-4410-AECA-B9837B45D631}" type="presParOf" srcId="{91677CA8-46A2-407B-BB46-097BC52FAB33}" destId="{C847DEF9-2E1E-429B-BD97-58AE879C4DC3}" srcOrd="0" destOrd="0" presId="urn:microsoft.com/office/officeart/2005/8/layout/cycle2"/>
    <dgm:cxn modelId="{D0792693-B3FB-41A5-9BDD-0EBE0500565B}" type="presParOf" srcId="{2C37E4B6-152B-4708-8ED6-496BB61EFE1B}" destId="{B6C661D6-BFA3-44BB-8F0E-27AF7B940731}" srcOrd="38" destOrd="0" presId="urn:microsoft.com/office/officeart/2005/8/layout/cycle2"/>
    <dgm:cxn modelId="{65350FC4-3DE4-440C-A4B2-633C0274ACA8}" type="presParOf" srcId="{2C37E4B6-152B-4708-8ED6-496BB61EFE1B}" destId="{2CB1F348-3181-4BCF-994B-215742D9853E}" srcOrd="39" destOrd="0" presId="urn:microsoft.com/office/officeart/2005/8/layout/cycle2"/>
    <dgm:cxn modelId="{F24271B4-9CC4-4688-A069-854F17C1F849}" type="presParOf" srcId="{2CB1F348-3181-4BCF-994B-215742D9853E}" destId="{6DB08A11-82CB-4607-9784-3816124E21B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17537-E2D7-4DE0-8991-474D630FB8AD}">
      <dsp:nvSpPr>
        <dsp:cNvPr id="0" name=""/>
        <dsp:cNvSpPr/>
      </dsp:nvSpPr>
      <dsp:spPr>
        <a:xfrm>
          <a:off x="1427402" y="2091"/>
          <a:ext cx="314964" cy="314964"/>
        </a:xfrm>
        <a:prstGeom prst="ellipse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</a:rPr>
            <a:t>B</a:t>
          </a:r>
          <a:endParaRPr lang="zh-CN" altLang="en-US" sz="1000" b="1" kern="1200" dirty="0">
            <a:solidFill>
              <a:schemeClr val="tx1"/>
            </a:solidFill>
          </a:endParaRPr>
        </a:p>
      </dsp:txBody>
      <dsp:txXfrm>
        <a:off x="1473527" y="48216"/>
        <a:ext cx="222714" cy="222714"/>
      </dsp:txXfrm>
    </dsp:sp>
    <dsp:sp modelId="{C1077922-40A5-417B-B2E9-E1DA0FE5CE80}">
      <dsp:nvSpPr>
        <dsp:cNvPr id="0" name=""/>
        <dsp:cNvSpPr/>
      </dsp:nvSpPr>
      <dsp:spPr>
        <a:xfrm rot="11490857">
          <a:off x="1770984" y="152496"/>
          <a:ext cx="80131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>
        <a:off x="1794781" y="176155"/>
        <a:ext cx="56092" cy="63780"/>
      </dsp:txXfrm>
    </dsp:sp>
    <dsp:sp modelId="{01A09007-C00B-4485-87F4-614C5ACA187A}">
      <dsp:nvSpPr>
        <dsp:cNvPr id="0" name=""/>
        <dsp:cNvSpPr/>
      </dsp:nvSpPr>
      <dsp:spPr>
        <a:xfrm>
          <a:off x="1884177" y="95142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140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1930302" y="141267"/>
        <a:ext cx="222714" cy="222714"/>
      </dsp:txXfrm>
    </dsp:sp>
    <dsp:sp modelId="{64ED0BB4-B814-43D4-A539-2E331A569F01}">
      <dsp:nvSpPr>
        <dsp:cNvPr id="0" name=""/>
        <dsp:cNvSpPr/>
      </dsp:nvSpPr>
      <dsp:spPr>
        <a:xfrm rot="12791870">
          <a:off x="2196477" y="329141"/>
          <a:ext cx="86699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>
        <a:off x="2220364" y="357522"/>
        <a:ext cx="60689" cy="63780"/>
      </dsp:txXfrm>
    </dsp:sp>
    <dsp:sp modelId="{6490ED03-83D0-48BE-A0CD-690808207EE8}">
      <dsp:nvSpPr>
        <dsp:cNvPr id="0" name=""/>
        <dsp:cNvSpPr/>
      </dsp:nvSpPr>
      <dsp:spPr>
        <a:xfrm>
          <a:off x="2284619" y="357163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30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2330744" y="403288"/>
        <a:ext cx="222714" cy="222714"/>
      </dsp:txXfrm>
    </dsp:sp>
    <dsp:sp modelId="{3D93D89F-89E0-4DDA-9887-E7FF09F87DDE}">
      <dsp:nvSpPr>
        <dsp:cNvPr id="0" name=""/>
        <dsp:cNvSpPr/>
      </dsp:nvSpPr>
      <dsp:spPr>
        <a:xfrm rot="14175000">
          <a:off x="2530298" y="656171"/>
          <a:ext cx="83764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>
        <a:off x="2549843" y="687878"/>
        <a:ext cx="58635" cy="63780"/>
      </dsp:txXfrm>
    </dsp:sp>
    <dsp:sp modelId="{9F93038A-A2C1-4D1C-A699-3D76729EB938}">
      <dsp:nvSpPr>
        <dsp:cNvPr id="0" name=""/>
        <dsp:cNvSpPr/>
      </dsp:nvSpPr>
      <dsp:spPr>
        <a:xfrm>
          <a:off x="2547411" y="750458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100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2593536" y="796583"/>
        <a:ext cx="222714" cy="222714"/>
      </dsp:txXfrm>
    </dsp:sp>
    <dsp:sp modelId="{27957E0B-6A03-4E0A-89C9-1FB3D57BED74}">
      <dsp:nvSpPr>
        <dsp:cNvPr id="0" name=""/>
        <dsp:cNvSpPr/>
      </dsp:nvSpPr>
      <dsp:spPr>
        <a:xfrm rot="15525000">
          <a:off x="2708688" y="1084426"/>
          <a:ext cx="83764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>
        <a:off x="2723704" y="1118009"/>
        <a:ext cx="58635" cy="63780"/>
      </dsp:txXfrm>
    </dsp:sp>
    <dsp:sp modelId="{7427EBF1-5F11-48F4-955E-AEA9DCFA3E58}">
      <dsp:nvSpPr>
        <dsp:cNvPr id="0" name=""/>
        <dsp:cNvSpPr/>
      </dsp:nvSpPr>
      <dsp:spPr>
        <a:xfrm>
          <a:off x="2639691" y="1214381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130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2685816" y="1260506"/>
        <a:ext cx="222714" cy="222714"/>
      </dsp:txXfrm>
    </dsp:sp>
    <dsp:sp modelId="{7400241E-63E3-4F71-8873-138F818136CA}">
      <dsp:nvSpPr>
        <dsp:cNvPr id="0" name=""/>
        <dsp:cNvSpPr/>
      </dsp:nvSpPr>
      <dsp:spPr>
        <a:xfrm rot="16875000">
          <a:off x="2709613" y="1548349"/>
          <a:ext cx="83764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 rot="10800000">
        <a:off x="2719726" y="1581932"/>
        <a:ext cx="58635" cy="63780"/>
      </dsp:txXfrm>
    </dsp:sp>
    <dsp:sp modelId="{452C2D72-3EBA-4207-A666-1C7973E952D3}">
      <dsp:nvSpPr>
        <dsp:cNvPr id="0" name=""/>
        <dsp:cNvSpPr/>
      </dsp:nvSpPr>
      <dsp:spPr>
        <a:xfrm>
          <a:off x="2547411" y="1678304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150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2593536" y="1724429"/>
        <a:ext cx="222714" cy="222714"/>
      </dsp:txXfrm>
    </dsp:sp>
    <dsp:sp modelId="{7B66437E-BBB5-4F52-BBC7-B352B5462F7F}">
      <dsp:nvSpPr>
        <dsp:cNvPr id="0" name=""/>
        <dsp:cNvSpPr/>
      </dsp:nvSpPr>
      <dsp:spPr>
        <a:xfrm rot="18225000">
          <a:off x="2529365" y="1966581"/>
          <a:ext cx="83764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 rot="10800000">
        <a:off x="2534949" y="1998288"/>
        <a:ext cx="58635" cy="63780"/>
      </dsp:txXfrm>
    </dsp:sp>
    <dsp:sp modelId="{CFF2E73E-17C4-4C0F-8290-51B38E7CEC1C}">
      <dsp:nvSpPr>
        <dsp:cNvPr id="0" name=""/>
        <dsp:cNvSpPr/>
      </dsp:nvSpPr>
      <dsp:spPr>
        <a:xfrm>
          <a:off x="2284619" y="2071598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40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2330744" y="2117723"/>
        <a:ext cx="222714" cy="222714"/>
      </dsp:txXfrm>
    </dsp:sp>
    <dsp:sp modelId="{E8FCB606-E535-46CE-9DE1-16495917F83F}">
      <dsp:nvSpPr>
        <dsp:cNvPr id="0" name=""/>
        <dsp:cNvSpPr/>
      </dsp:nvSpPr>
      <dsp:spPr>
        <a:xfrm rot="19598858">
          <a:off x="2196657" y="2295626"/>
          <a:ext cx="87148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 rot="10800000">
        <a:off x="2198810" y="2324073"/>
        <a:ext cx="61004" cy="63780"/>
      </dsp:txXfrm>
    </dsp:sp>
    <dsp:sp modelId="{62C3C146-425F-4244-8000-E8B088821AB7}">
      <dsp:nvSpPr>
        <dsp:cNvPr id="0" name=""/>
        <dsp:cNvSpPr/>
      </dsp:nvSpPr>
      <dsp:spPr>
        <a:xfrm>
          <a:off x="1884178" y="2335164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10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1930303" y="2381289"/>
        <a:ext cx="222714" cy="222714"/>
      </dsp:txXfrm>
    </dsp:sp>
    <dsp:sp modelId="{14791B99-ABC3-4EB7-A26B-B4C2259D4300}">
      <dsp:nvSpPr>
        <dsp:cNvPr id="0" name=""/>
        <dsp:cNvSpPr/>
      </dsp:nvSpPr>
      <dsp:spPr>
        <a:xfrm rot="20925051">
          <a:off x="1766574" y="2474439"/>
          <a:ext cx="83764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 rot="10800000">
        <a:off x="1766815" y="2498150"/>
        <a:ext cx="58635" cy="63780"/>
      </dsp:txXfrm>
    </dsp:sp>
    <dsp:sp modelId="{A9B6A62F-CCE2-45A6-A15F-ECACD355634B}">
      <dsp:nvSpPr>
        <dsp:cNvPr id="0" name=""/>
        <dsp:cNvSpPr/>
      </dsp:nvSpPr>
      <dsp:spPr>
        <a:xfrm>
          <a:off x="1420254" y="2427437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90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1466379" y="2473562"/>
        <a:ext cx="222714" cy="222714"/>
      </dsp:txXfrm>
    </dsp:sp>
    <dsp:sp modelId="{05AE9FA3-FA88-4468-86A2-5497A44B49EC}">
      <dsp:nvSpPr>
        <dsp:cNvPr id="0" name=""/>
        <dsp:cNvSpPr/>
      </dsp:nvSpPr>
      <dsp:spPr>
        <a:xfrm rot="674950">
          <a:off x="1302650" y="2475364"/>
          <a:ext cx="83764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 rot="10800000">
        <a:off x="1302891" y="2494173"/>
        <a:ext cx="58635" cy="63780"/>
      </dsp:txXfrm>
    </dsp:sp>
    <dsp:sp modelId="{63B85F51-46E5-4FE6-869C-042E51034265}">
      <dsp:nvSpPr>
        <dsp:cNvPr id="0" name=""/>
        <dsp:cNvSpPr/>
      </dsp:nvSpPr>
      <dsp:spPr>
        <a:xfrm>
          <a:off x="956329" y="2335163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110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1002454" y="2381288"/>
        <a:ext cx="222714" cy="222714"/>
      </dsp:txXfrm>
    </dsp:sp>
    <dsp:sp modelId="{E59C5C50-07CC-497D-A5E0-D3F7055C2C3F}">
      <dsp:nvSpPr>
        <dsp:cNvPr id="0" name=""/>
        <dsp:cNvSpPr/>
      </dsp:nvSpPr>
      <dsp:spPr>
        <a:xfrm rot="2024984">
          <a:off x="873686" y="2298687"/>
          <a:ext cx="83764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 rot="10800000">
        <a:off x="875803" y="2312967"/>
        <a:ext cx="58635" cy="63780"/>
      </dsp:txXfrm>
    </dsp:sp>
    <dsp:sp modelId="{8FE960EE-DFF0-4EC8-B58A-353C6F28CB07}">
      <dsp:nvSpPr>
        <dsp:cNvPr id="0" name=""/>
        <dsp:cNvSpPr/>
      </dsp:nvSpPr>
      <dsp:spPr>
        <a:xfrm>
          <a:off x="563033" y="2072374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50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609158" y="2118499"/>
        <a:ext cx="222714" cy="222714"/>
      </dsp:txXfrm>
    </dsp:sp>
    <dsp:sp modelId="{9AF1A8C9-CDEA-4229-878E-51E30BBE57C8}">
      <dsp:nvSpPr>
        <dsp:cNvPr id="0" name=""/>
        <dsp:cNvSpPr/>
      </dsp:nvSpPr>
      <dsp:spPr>
        <a:xfrm rot="3375052">
          <a:off x="544990" y="1971296"/>
          <a:ext cx="83765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 rot="10800000">
        <a:off x="550574" y="1982109"/>
        <a:ext cx="58636" cy="63780"/>
      </dsp:txXfrm>
    </dsp:sp>
    <dsp:sp modelId="{6F2A7899-0A19-49A0-989C-19F05BB1F48D}">
      <dsp:nvSpPr>
        <dsp:cNvPr id="0" name=""/>
        <dsp:cNvSpPr/>
      </dsp:nvSpPr>
      <dsp:spPr>
        <a:xfrm>
          <a:off x="300247" y="1679074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80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346372" y="1725199"/>
        <a:ext cx="222714" cy="222714"/>
      </dsp:txXfrm>
    </dsp:sp>
    <dsp:sp modelId="{CD6F3744-7A4E-47A1-B9B6-818677362929}">
      <dsp:nvSpPr>
        <dsp:cNvPr id="0" name=""/>
        <dsp:cNvSpPr/>
      </dsp:nvSpPr>
      <dsp:spPr>
        <a:xfrm rot="4724950">
          <a:off x="366599" y="1543039"/>
          <a:ext cx="83765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 rot="10800000">
        <a:off x="376712" y="1551976"/>
        <a:ext cx="58636" cy="63780"/>
      </dsp:txXfrm>
    </dsp:sp>
    <dsp:sp modelId="{D0BCD19B-ABD4-4565-AA43-DF085F260557}">
      <dsp:nvSpPr>
        <dsp:cNvPr id="0" name=""/>
        <dsp:cNvSpPr/>
      </dsp:nvSpPr>
      <dsp:spPr>
        <a:xfrm>
          <a:off x="207960" y="1215152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60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254085" y="1261277"/>
        <a:ext cx="222714" cy="222714"/>
      </dsp:txXfrm>
    </dsp:sp>
    <dsp:sp modelId="{176AEA71-B7C0-40C3-BA84-BE0687672F06}">
      <dsp:nvSpPr>
        <dsp:cNvPr id="0" name=""/>
        <dsp:cNvSpPr/>
      </dsp:nvSpPr>
      <dsp:spPr>
        <a:xfrm rot="6075014">
          <a:off x="365672" y="1079116"/>
          <a:ext cx="83765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>
        <a:off x="380688" y="1088053"/>
        <a:ext cx="58636" cy="63780"/>
      </dsp:txXfrm>
    </dsp:sp>
    <dsp:sp modelId="{9174287F-BCF7-4EF1-BDEA-4E7DFCFAB6F5}">
      <dsp:nvSpPr>
        <dsp:cNvPr id="0" name=""/>
        <dsp:cNvSpPr/>
      </dsp:nvSpPr>
      <dsp:spPr>
        <a:xfrm>
          <a:off x="300242" y="751228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20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346367" y="797353"/>
        <a:ext cx="222714" cy="222714"/>
      </dsp:txXfrm>
    </dsp:sp>
    <dsp:sp modelId="{1F0F4E73-0831-4D15-BB52-55699DEA5A2B}">
      <dsp:nvSpPr>
        <dsp:cNvPr id="0" name=""/>
        <dsp:cNvSpPr/>
      </dsp:nvSpPr>
      <dsp:spPr>
        <a:xfrm rot="7425017">
          <a:off x="542355" y="650153"/>
          <a:ext cx="83764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>
        <a:off x="561900" y="660966"/>
        <a:ext cx="58635" cy="63780"/>
      </dsp:txXfrm>
    </dsp:sp>
    <dsp:sp modelId="{CC199FC6-AED2-40D1-88CF-080C027823FB}">
      <dsp:nvSpPr>
        <dsp:cNvPr id="0" name=""/>
        <dsp:cNvSpPr/>
      </dsp:nvSpPr>
      <dsp:spPr>
        <a:xfrm>
          <a:off x="563035" y="357934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70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609160" y="404059"/>
        <a:ext cx="222714" cy="222714"/>
      </dsp:txXfrm>
    </dsp:sp>
    <dsp:sp modelId="{B7C6A513-AB68-43BA-A78C-24615F7CEDD7}">
      <dsp:nvSpPr>
        <dsp:cNvPr id="0" name=""/>
        <dsp:cNvSpPr/>
      </dsp:nvSpPr>
      <dsp:spPr>
        <a:xfrm rot="8775042">
          <a:off x="869747" y="321459"/>
          <a:ext cx="83765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>
            <a:solidFill>
              <a:schemeClr val="tx1"/>
            </a:solidFill>
          </a:endParaRPr>
        </a:p>
      </dsp:txBody>
      <dsp:txXfrm>
        <a:off x="892759" y="335739"/>
        <a:ext cx="58636" cy="63780"/>
      </dsp:txXfrm>
    </dsp:sp>
    <dsp:sp modelId="{6DB31F9E-77E4-49E6-91E6-1B8A9C13B7D8}">
      <dsp:nvSpPr>
        <dsp:cNvPr id="0" name=""/>
        <dsp:cNvSpPr/>
      </dsp:nvSpPr>
      <dsp:spPr>
        <a:xfrm>
          <a:off x="956334" y="95148"/>
          <a:ext cx="314964" cy="31496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bg1"/>
              </a:solidFill>
            </a:rPr>
            <a:t>120</a:t>
          </a:r>
          <a:endParaRPr lang="zh-CN" altLang="en-US" sz="1000" b="1" kern="1200" dirty="0">
            <a:solidFill>
              <a:schemeClr val="bg1"/>
            </a:solidFill>
          </a:endParaRPr>
        </a:p>
      </dsp:txBody>
      <dsp:txXfrm>
        <a:off x="1002459" y="141273"/>
        <a:ext cx="222714" cy="222714"/>
      </dsp:txXfrm>
    </dsp:sp>
    <dsp:sp modelId="{C3FAB2C3-8D73-44B0-B669-188A70498F59}">
      <dsp:nvSpPr>
        <dsp:cNvPr id="0" name=""/>
        <dsp:cNvSpPr/>
      </dsp:nvSpPr>
      <dsp:spPr>
        <a:xfrm rot="10129529">
          <a:off x="1299411" y="142701"/>
          <a:ext cx="87559" cy="10630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 dirty="0">
            <a:solidFill>
              <a:schemeClr val="tx1"/>
            </a:solidFill>
          </a:endParaRPr>
        </a:p>
      </dsp:txBody>
      <dsp:txXfrm>
        <a:off x="1325430" y="161416"/>
        <a:ext cx="61291" cy="63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04808-87C0-4E3E-A3DA-0B1EEB404813}">
      <dsp:nvSpPr>
        <dsp:cNvPr id="0" name=""/>
        <dsp:cNvSpPr/>
      </dsp:nvSpPr>
      <dsp:spPr>
        <a:xfrm>
          <a:off x="2580531" y="2539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638656" y="60664"/>
        <a:ext cx="280650" cy="280650"/>
      </dsp:txXfrm>
    </dsp:sp>
    <dsp:sp modelId="{BA8DB4CE-7AEE-4CF7-A004-42A23AC0F603}">
      <dsp:nvSpPr>
        <dsp:cNvPr id="0" name=""/>
        <dsp:cNvSpPr/>
      </dsp:nvSpPr>
      <dsp:spPr>
        <a:xfrm rot="540000">
          <a:off x="3017478" y="180118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3017672" y="204440"/>
        <a:ext cx="73651" cy="80371"/>
      </dsp:txXfrm>
    </dsp:sp>
    <dsp:sp modelId="{BF4E92F4-C5E9-4F64-AB6C-B10DD70E754F}">
      <dsp:nvSpPr>
        <dsp:cNvPr id="0" name=""/>
        <dsp:cNvSpPr/>
      </dsp:nvSpPr>
      <dsp:spPr>
        <a:xfrm>
          <a:off x="3168623" y="95683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2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3226748" y="153808"/>
        <a:ext cx="280650" cy="280650"/>
      </dsp:txXfrm>
    </dsp:sp>
    <dsp:sp modelId="{C0434834-4651-4E7F-802E-06D0B175BE4D}">
      <dsp:nvSpPr>
        <dsp:cNvPr id="0" name=""/>
        <dsp:cNvSpPr/>
      </dsp:nvSpPr>
      <dsp:spPr>
        <a:xfrm rot="1620000">
          <a:off x="3577075" y="360963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3578795" y="380589"/>
        <a:ext cx="73651" cy="80371"/>
      </dsp:txXfrm>
    </dsp:sp>
    <dsp:sp modelId="{48CCE9D4-F0B5-43FA-9260-94BFD4D7DD1B}">
      <dsp:nvSpPr>
        <dsp:cNvPr id="0" name=""/>
        <dsp:cNvSpPr/>
      </dsp:nvSpPr>
      <dsp:spPr>
        <a:xfrm>
          <a:off x="3699149" y="365999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3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3757274" y="424124"/>
        <a:ext cx="280650" cy="280650"/>
      </dsp:txXfrm>
    </dsp:sp>
    <dsp:sp modelId="{209B7DC2-3DEF-4280-A497-F7B52D033F5D}">
      <dsp:nvSpPr>
        <dsp:cNvPr id="0" name=""/>
        <dsp:cNvSpPr/>
      </dsp:nvSpPr>
      <dsp:spPr>
        <a:xfrm rot="2700000">
          <a:off x="4053399" y="705881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4058022" y="721512"/>
        <a:ext cx="73651" cy="80371"/>
      </dsp:txXfrm>
    </dsp:sp>
    <dsp:sp modelId="{1578FBBA-AD7F-4B22-A392-5971A601692A}">
      <dsp:nvSpPr>
        <dsp:cNvPr id="0" name=""/>
        <dsp:cNvSpPr/>
      </dsp:nvSpPr>
      <dsp:spPr>
        <a:xfrm>
          <a:off x="4120176" y="787027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4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4178301" y="845152"/>
        <a:ext cx="280650" cy="280650"/>
      </dsp:txXfrm>
    </dsp:sp>
    <dsp:sp modelId="{2DDF7EC8-B6D2-4880-8C34-7BC6E21531E5}">
      <dsp:nvSpPr>
        <dsp:cNvPr id="0" name=""/>
        <dsp:cNvSpPr/>
      </dsp:nvSpPr>
      <dsp:spPr>
        <a:xfrm rot="3780000">
          <a:off x="4399824" y="1181110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4408441" y="1193839"/>
        <a:ext cx="73651" cy="80371"/>
      </dsp:txXfrm>
    </dsp:sp>
    <dsp:sp modelId="{9421167C-DB1B-4736-81B3-249E591F3C31}">
      <dsp:nvSpPr>
        <dsp:cNvPr id="0" name=""/>
        <dsp:cNvSpPr/>
      </dsp:nvSpPr>
      <dsp:spPr>
        <a:xfrm>
          <a:off x="4390492" y="1317552"/>
          <a:ext cx="396900" cy="39690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5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4448617" y="1375677"/>
        <a:ext cx="280650" cy="280650"/>
      </dsp:txXfrm>
    </dsp:sp>
    <dsp:sp modelId="{1B750926-3C5E-4E6B-A794-403C2F90BAC2}">
      <dsp:nvSpPr>
        <dsp:cNvPr id="0" name=""/>
        <dsp:cNvSpPr/>
      </dsp:nvSpPr>
      <dsp:spPr>
        <a:xfrm rot="4860000">
          <a:off x="4582441" y="1740130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4595755" y="1751333"/>
        <a:ext cx="73651" cy="80371"/>
      </dsp:txXfrm>
    </dsp:sp>
    <dsp:sp modelId="{AACAC04D-AAA5-4D24-BB57-0C05DEF16856}">
      <dsp:nvSpPr>
        <dsp:cNvPr id="0" name=""/>
        <dsp:cNvSpPr/>
      </dsp:nvSpPr>
      <dsp:spPr>
        <a:xfrm>
          <a:off x="4483637" y="1905644"/>
          <a:ext cx="396900" cy="39690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6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4541762" y="1963769"/>
        <a:ext cx="280650" cy="280650"/>
      </dsp:txXfrm>
    </dsp:sp>
    <dsp:sp modelId="{967C0C79-2856-4264-8AE5-9502AFF5A077}">
      <dsp:nvSpPr>
        <dsp:cNvPr id="0" name=""/>
        <dsp:cNvSpPr/>
      </dsp:nvSpPr>
      <dsp:spPr>
        <a:xfrm rot="5940000">
          <a:off x="4583372" y="2328222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4601623" y="2339425"/>
        <a:ext cx="73651" cy="80371"/>
      </dsp:txXfrm>
    </dsp:sp>
    <dsp:sp modelId="{5F7F3378-0A82-464F-974A-58DE1B6EBA87}">
      <dsp:nvSpPr>
        <dsp:cNvPr id="0" name=""/>
        <dsp:cNvSpPr/>
      </dsp:nvSpPr>
      <dsp:spPr>
        <a:xfrm>
          <a:off x="4390492" y="2493736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7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4448617" y="2551861"/>
        <a:ext cx="280650" cy="280650"/>
      </dsp:txXfrm>
    </dsp:sp>
    <dsp:sp modelId="{855EF909-BFBE-424D-AF10-6F19CB6CCF98}">
      <dsp:nvSpPr>
        <dsp:cNvPr id="0" name=""/>
        <dsp:cNvSpPr/>
      </dsp:nvSpPr>
      <dsp:spPr>
        <a:xfrm rot="7020000">
          <a:off x="4402528" y="2887819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4425476" y="2900548"/>
        <a:ext cx="73651" cy="80371"/>
      </dsp:txXfrm>
    </dsp:sp>
    <dsp:sp modelId="{247F0B82-CEC9-4FF3-8D7B-21A9C9D1C927}">
      <dsp:nvSpPr>
        <dsp:cNvPr id="0" name=""/>
        <dsp:cNvSpPr/>
      </dsp:nvSpPr>
      <dsp:spPr>
        <a:xfrm>
          <a:off x="4120176" y="3024262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8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4178301" y="3082387"/>
        <a:ext cx="280650" cy="280650"/>
      </dsp:txXfrm>
    </dsp:sp>
    <dsp:sp modelId="{CEA0D14A-C4A7-4CAC-B850-A1E3C6BEF552}">
      <dsp:nvSpPr>
        <dsp:cNvPr id="0" name=""/>
        <dsp:cNvSpPr/>
      </dsp:nvSpPr>
      <dsp:spPr>
        <a:xfrm rot="8100000">
          <a:off x="4057610" y="3364143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4084552" y="3379774"/>
        <a:ext cx="73651" cy="80371"/>
      </dsp:txXfrm>
    </dsp:sp>
    <dsp:sp modelId="{65678B24-78C1-474A-A849-D3B81D72933C}">
      <dsp:nvSpPr>
        <dsp:cNvPr id="0" name=""/>
        <dsp:cNvSpPr/>
      </dsp:nvSpPr>
      <dsp:spPr>
        <a:xfrm>
          <a:off x="3699149" y="3445289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9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3757274" y="3503414"/>
        <a:ext cx="280650" cy="280650"/>
      </dsp:txXfrm>
    </dsp:sp>
    <dsp:sp modelId="{B749B22D-A7BB-4F8C-BC10-69528EDB3E73}">
      <dsp:nvSpPr>
        <dsp:cNvPr id="0" name=""/>
        <dsp:cNvSpPr/>
      </dsp:nvSpPr>
      <dsp:spPr>
        <a:xfrm rot="9180000">
          <a:off x="3582381" y="3710569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3612226" y="3730195"/>
        <a:ext cx="73651" cy="80371"/>
      </dsp:txXfrm>
    </dsp:sp>
    <dsp:sp modelId="{C29FEA97-D881-4E9D-9E53-6A6870BD5320}">
      <dsp:nvSpPr>
        <dsp:cNvPr id="0" name=""/>
        <dsp:cNvSpPr/>
      </dsp:nvSpPr>
      <dsp:spPr>
        <a:xfrm>
          <a:off x="3168623" y="3715605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10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3226748" y="3773730"/>
        <a:ext cx="280650" cy="280650"/>
      </dsp:txXfrm>
    </dsp:sp>
    <dsp:sp modelId="{A1B62824-3A4C-4406-8DAF-3308975CA056}">
      <dsp:nvSpPr>
        <dsp:cNvPr id="0" name=""/>
        <dsp:cNvSpPr/>
      </dsp:nvSpPr>
      <dsp:spPr>
        <a:xfrm rot="10260000">
          <a:off x="3023360" y="3893185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3054731" y="3917507"/>
        <a:ext cx="73651" cy="80371"/>
      </dsp:txXfrm>
    </dsp:sp>
    <dsp:sp modelId="{362C3614-424C-4306-8E46-B46D8CDBC279}">
      <dsp:nvSpPr>
        <dsp:cNvPr id="0" name=""/>
        <dsp:cNvSpPr/>
      </dsp:nvSpPr>
      <dsp:spPr>
        <a:xfrm>
          <a:off x="2580531" y="3808750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11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638656" y="3866875"/>
        <a:ext cx="280650" cy="280650"/>
      </dsp:txXfrm>
    </dsp:sp>
    <dsp:sp modelId="{A2699A9E-45EE-45FF-B332-79C2E45178DD}">
      <dsp:nvSpPr>
        <dsp:cNvPr id="0" name=""/>
        <dsp:cNvSpPr/>
      </dsp:nvSpPr>
      <dsp:spPr>
        <a:xfrm rot="11340000">
          <a:off x="2435268" y="3894117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2466639" y="3923377"/>
        <a:ext cx="73651" cy="80371"/>
      </dsp:txXfrm>
    </dsp:sp>
    <dsp:sp modelId="{BBDA05E1-4E41-481F-B770-EE3D69A2B1B7}">
      <dsp:nvSpPr>
        <dsp:cNvPr id="0" name=""/>
        <dsp:cNvSpPr/>
      </dsp:nvSpPr>
      <dsp:spPr>
        <a:xfrm>
          <a:off x="1992439" y="3715605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12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050564" y="3773730"/>
        <a:ext cx="280650" cy="280650"/>
      </dsp:txXfrm>
    </dsp:sp>
    <dsp:sp modelId="{4C5AE01F-39D3-4A4B-821B-353D4554C633}">
      <dsp:nvSpPr>
        <dsp:cNvPr id="0" name=""/>
        <dsp:cNvSpPr/>
      </dsp:nvSpPr>
      <dsp:spPr>
        <a:xfrm rot="12420000">
          <a:off x="1875672" y="3713272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1905517" y="3747228"/>
        <a:ext cx="73651" cy="80371"/>
      </dsp:txXfrm>
    </dsp:sp>
    <dsp:sp modelId="{AD78BF87-1D03-459E-95BE-1B1658CCD905}">
      <dsp:nvSpPr>
        <dsp:cNvPr id="0" name=""/>
        <dsp:cNvSpPr/>
      </dsp:nvSpPr>
      <dsp:spPr>
        <a:xfrm>
          <a:off x="1461914" y="3445289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13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1520039" y="3503414"/>
        <a:ext cx="280650" cy="280650"/>
      </dsp:txXfrm>
    </dsp:sp>
    <dsp:sp modelId="{E079082D-08ED-4DDF-A5DD-7B9EB5075E0F}">
      <dsp:nvSpPr>
        <dsp:cNvPr id="0" name=""/>
        <dsp:cNvSpPr/>
      </dsp:nvSpPr>
      <dsp:spPr>
        <a:xfrm rot="13500000">
          <a:off x="1399348" y="3368354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1426290" y="3406305"/>
        <a:ext cx="73651" cy="80371"/>
      </dsp:txXfrm>
    </dsp:sp>
    <dsp:sp modelId="{C9D03B76-6BC1-459A-9062-949BB5A52D36}">
      <dsp:nvSpPr>
        <dsp:cNvPr id="0" name=""/>
        <dsp:cNvSpPr/>
      </dsp:nvSpPr>
      <dsp:spPr>
        <a:xfrm>
          <a:off x="1040886" y="3024262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14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1099011" y="3082387"/>
        <a:ext cx="280650" cy="280650"/>
      </dsp:txXfrm>
    </dsp:sp>
    <dsp:sp modelId="{83FE70AA-D4DC-4765-B689-23940537B7F6}">
      <dsp:nvSpPr>
        <dsp:cNvPr id="0" name=""/>
        <dsp:cNvSpPr/>
      </dsp:nvSpPr>
      <dsp:spPr>
        <a:xfrm rot="14580000">
          <a:off x="1052922" y="2893126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1075870" y="2933979"/>
        <a:ext cx="73651" cy="80371"/>
      </dsp:txXfrm>
    </dsp:sp>
    <dsp:sp modelId="{AF2AF6CA-9629-4E13-859A-6E9C10B7B01D}">
      <dsp:nvSpPr>
        <dsp:cNvPr id="0" name=""/>
        <dsp:cNvSpPr/>
      </dsp:nvSpPr>
      <dsp:spPr>
        <a:xfrm>
          <a:off x="770570" y="2493736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15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828695" y="2551861"/>
        <a:ext cx="280650" cy="280650"/>
      </dsp:txXfrm>
    </dsp:sp>
    <dsp:sp modelId="{126AF5F7-E8B8-4DEC-826E-1D209082FBC5}">
      <dsp:nvSpPr>
        <dsp:cNvPr id="0" name=""/>
        <dsp:cNvSpPr/>
      </dsp:nvSpPr>
      <dsp:spPr>
        <a:xfrm rot="15660000">
          <a:off x="870306" y="2334105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 rot="10800000">
        <a:off x="888557" y="2376484"/>
        <a:ext cx="73651" cy="80371"/>
      </dsp:txXfrm>
    </dsp:sp>
    <dsp:sp modelId="{9DEA244A-F312-4D29-96D4-0B9C46D4E203}">
      <dsp:nvSpPr>
        <dsp:cNvPr id="0" name=""/>
        <dsp:cNvSpPr/>
      </dsp:nvSpPr>
      <dsp:spPr>
        <a:xfrm>
          <a:off x="677426" y="1905644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16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735551" y="1963769"/>
        <a:ext cx="280650" cy="280650"/>
      </dsp:txXfrm>
    </dsp:sp>
    <dsp:sp modelId="{8201A69B-523E-46B8-8B21-435F96EEFA4E}">
      <dsp:nvSpPr>
        <dsp:cNvPr id="0" name=""/>
        <dsp:cNvSpPr/>
      </dsp:nvSpPr>
      <dsp:spPr>
        <a:xfrm rot="16740000">
          <a:off x="869374" y="1746013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882688" y="1788392"/>
        <a:ext cx="73651" cy="80371"/>
      </dsp:txXfrm>
    </dsp:sp>
    <dsp:sp modelId="{F87B3BAE-6702-4F1A-A976-014EE02B0973}">
      <dsp:nvSpPr>
        <dsp:cNvPr id="0" name=""/>
        <dsp:cNvSpPr/>
      </dsp:nvSpPr>
      <dsp:spPr>
        <a:xfrm>
          <a:off x="770570" y="1317552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17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828695" y="1375677"/>
        <a:ext cx="280650" cy="280650"/>
      </dsp:txXfrm>
    </dsp:sp>
    <dsp:sp modelId="{FAD2084D-E8D6-491E-828B-E52E716F7283}">
      <dsp:nvSpPr>
        <dsp:cNvPr id="0" name=""/>
        <dsp:cNvSpPr/>
      </dsp:nvSpPr>
      <dsp:spPr>
        <a:xfrm rot="17820000">
          <a:off x="1050218" y="1186416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1058835" y="1227269"/>
        <a:ext cx="73651" cy="80371"/>
      </dsp:txXfrm>
    </dsp:sp>
    <dsp:sp modelId="{DC684173-53EC-4C70-8ED7-A1329426D772}">
      <dsp:nvSpPr>
        <dsp:cNvPr id="0" name=""/>
        <dsp:cNvSpPr/>
      </dsp:nvSpPr>
      <dsp:spPr>
        <a:xfrm>
          <a:off x="1040886" y="787027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18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1099011" y="845152"/>
        <a:ext cx="280650" cy="280650"/>
      </dsp:txXfrm>
    </dsp:sp>
    <dsp:sp modelId="{30418A55-C383-42A8-A479-68F429845454}">
      <dsp:nvSpPr>
        <dsp:cNvPr id="0" name=""/>
        <dsp:cNvSpPr/>
      </dsp:nvSpPr>
      <dsp:spPr>
        <a:xfrm rot="18900000">
          <a:off x="1395136" y="710092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1399759" y="748043"/>
        <a:ext cx="73651" cy="80371"/>
      </dsp:txXfrm>
    </dsp:sp>
    <dsp:sp modelId="{A0544663-DB8B-457B-B7BB-A27D39BD3CD9}">
      <dsp:nvSpPr>
        <dsp:cNvPr id="0" name=""/>
        <dsp:cNvSpPr/>
      </dsp:nvSpPr>
      <dsp:spPr>
        <a:xfrm>
          <a:off x="1461914" y="365999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19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1520039" y="424124"/>
        <a:ext cx="280650" cy="280650"/>
      </dsp:txXfrm>
    </dsp:sp>
    <dsp:sp modelId="{91677CA8-46A2-407B-BB46-097BC52FAB33}">
      <dsp:nvSpPr>
        <dsp:cNvPr id="0" name=""/>
        <dsp:cNvSpPr/>
      </dsp:nvSpPr>
      <dsp:spPr>
        <a:xfrm rot="19980000">
          <a:off x="1870365" y="363667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1872085" y="397623"/>
        <a:ext cx="73651" cy="80371"/>
      </dsp:txXfrm>
    </dsp:sp>
    <dsp:sp modelId="{B6C661D6-BFA3-44BB-8F0E-27AF7B940731}">
      <dsp:nvSpPr>
        <dsp:cNvPr id="0" name=""/>
        <dsp:cNvSpPr/>
      </dsp:nvSpPr>
      <dsp:spPr>
        <a:xfrm>
          <a:off x="1992439" y="95683"/>
          <a:ext cx="396900" cy="39690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</a:rPr>
            <a:t>20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050564" y="153808"/>
        <a:ext cx="280650" cy="280650"/>
      </dsp:txXfrm>
    </dsp:sp>
    <dsp:sp modelId="{2CB1F348-3181-4BCF-994B-215742D9853E}">
      <dsp:nvSpPr>
        <dsp:cNvPr id="0" name=""/>
        <dsp:cNvSpPr/>
      </dsp:nvSpPr>
      <dsp:spPr>
        <a:xfrm rot="21060000">
          <a:off x="2429386" y="181050"/>
          <a:ext cx="105216" cy="13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2429580" y="210310"/>
        <a:ext cx="73651" cy="80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6B6C6-8F15-4C9D-81CA-3C1FCA54E5E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DC20-0305-4435-8AAE-373B1D6A3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6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74397-A92D-4EF7-AEE2-4DBF0F7731F9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C73D-EE53-4F9F-9430-46DC73AE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2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00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7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0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1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94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11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3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5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67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70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2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39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84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65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71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7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76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7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57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13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24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1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46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9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11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86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56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58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35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4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2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7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4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1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0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3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C73D-EE53-4F9F-9430-46DC73AE08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31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6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1574"/>
            <a:ext cx="10515600" cy="1325563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8AF2BC6-7D1E-4AA1-BB11-DB220AF36431}" type="datetimeFigureOut">
              <a:rPr lang="zh-CN" altLang="en-US" smtClean="0"/>
              <a:pPr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94C2130D-9BE8-4AD7-8897-234AA4C4F2D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307010"/>
            <a:ext cx="11000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8AF2BC6-7D1E-4AA1-BB11-DB220AF36431}" type="datetimeFigureOut">
              <a:rPr lang="zh-CN" altLang="en-US" smtClean="0"/>
              <a:pPr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94C2130D-9BE8-4AD7-8897-234AA4C4F2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6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0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5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8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4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2BC6-7D1E-4AA1-BB11-DB220AF3643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130D-9BE8-4AD7-8897-234AA4C4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7.tmp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image" Target="../media/image27.tmp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image" Target="../media/image27.tmp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4156"/>
            <a:ext cx="925830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Foundation for Computer Science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6348" y="4218037"/>
            <a:ext cx="9930581" cy="1467465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Software School of Technology, Dalian University of Technology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2021.11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2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690687"/>
            <a:ext cx="11004754" cy="51673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zh-CN" sz="3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recurrence allows us to compute </a:t>
            </a:r>
            <a:r>
              <a:rPr lang="en-US" altLang="zh-CN" sz="32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any </a:t>
            </a:r>
            <a:r>
              <a:rPr lang="en-US" altLang="zh-CN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like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when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large; it takes too long. Because the recurrence only gives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indirect, local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solution to the recurrence would make us much happier. That is, we'd like 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nice, neat, "closed form" 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lets us compute it quickly, even for large </a:t>
            </a:r>
            <a:r>
              <a:rPr lang="en-US" altLang="zh-CN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a closed form, we can understand what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really is.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How should we do it? One way is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GUESS and PROVE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Now we look (again) at small cases: 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5582350"/>
            <a:ext cx="427606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ts val="1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2* 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 =7 </a:t>
            </a:r>
          </a:p>
        </p:txBody>
      </p:sp>
      <p:sp>
        <p:nvSpPr>
          <p:cNvPr id="7" name="矩形 6"/>
          <p:cNvSpPr/>
          <p:nvPr/>
        </p:nvSpPr>
        <p:spPr>
          <a:xfrm>
            <a:off x="1761459" y="6068637"/>
            <a:ext cx="3076355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ts val="1000"/>
              </a:spcBef>
            </a:pP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2* 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 =31</a:t>
            </a:r>
          </a:p>
        </p:txBody>
      </p:sp>
      <p:sp>
        <p:nvSpPr>
          <p:cNvPr id="9" name="矩形 8"/>
          <p:cNvSpPr/>
          <p:nvPr/>
        </p:nvSpPr>
        <p:spPr>
          <a:xfrm>
            <a:off x="5406598" y="5582349"/>
            <a:ext cx="3143809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80000"/>
              </a:lnSpc>
              <a:spcBef>
                <a:spcPts val="1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2* 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 =15</a:t>
            </a:r>
          </a:p>
        </p:txBody>
      </p:sp>
      <p:sp>
        <p:nvSpPr>
          <p:cNvPr id="11" name="矩形 10"/>
          <p:cNvSpPr/>
          <p:nvPr/>
        </p:nvSpPr>
        <p:spPr>
          <a:xfrm>
            <a:off x="5497969" y="6068636"/>
            <a:ext cx="3056221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80000"/>
              </a:lnSpc>
              <a:spcBef>
                <a:spcPts val="1000"/>
              </a:spcBef>
            </a:pP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2* 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 =63</a:t>
            </a:r>
          </a:p>
        </p:txBody>
      </p:sp>
    </p:spTree>
    <p:extLst>
      <p:ext uri="{BB962C8B-B14F-4D97-AF65-F5344CB8AC3E}">
        <p14:creationId xmlns:p14="http://schemas.microsoft.com/office/powerpoint/2010/main" val="189633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37489" cy="484502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It certainly looks as if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3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−1 </m:t>
                    </m:r>
                    <m:d>
                      <m:dPr>
                        <m:ctrlPr>
                          <a:rPr lang="en-US" altLang="zh-CN" sz="3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35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(1.2) </a:t>
                </a:r>
                <a:endParaRPr lang="en-US" altLang="zh-CN" sz="35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At least this works for </a:t>
                </a:r>
                <a:r>
                  <a:rPr lang="en-US" altLang="zh-CN" sz="35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6.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endParaRPr lang="en-US" altLang="zh-CN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5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Induction</a:t>
                </a:r>
                <a:r>
                  <a:rPr lang="zh-CN" altLang="en-US" sz="35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（数学归纳法）</a:t>
                </a:r>
                <a:r>
                  <a:rPr lang="en-US" altLang="zh-CN" sz="35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general way to prove that some statement about the integer </a:t>
                </a:r>
                <a:r>
                  <a:rPr lang="en-US" altLang="zh-CN" sz="35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for all </a:t>
                </a:r>
                <a:r>
                  <a:rPr lang="en-US" altLang="zh-CN" sz="35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5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b="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en-US" altLang="zh-CN" sz="35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</a:t>
                </a:r>
                <a:r>
                  <a:rPr lang="en-US" altLang="zh-CN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prove the statement when </a:t>
                </a:r>
                <a:r>
                  <a:rPr lang="en-US" altLang="zh-CN" sz="3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its smallest value, </a:t>
                </a:r>
                <a:r>
                  <a:rPr lang="en-US" altLang="zh-CN" sz="3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en-US" altLang="zh-CN" sz="35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Induction: </a:t>
                </a:r>
                <a:r>
                  <a:rPr lang="en-US" altLang="zh-CN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 the statement for </a:t>
                </a:r>
                <a:r>
                  <a:rPr lang="en-US" altLang="zh-CN" sz="3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altLang="zh-CN" sz="35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b="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assuming that it has already been proved for all values between </a:t>
                </a:r>
                <a:r>
                  <a:rPr lang="en-US" altLang="zh-CN" sz="35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b="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3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-1, inclusive.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:endParaRPr lang="en-US" altLang="zh-CN" sz="3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en-US" altLang="zh-CN" sz="3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“A proof gives infinitely many results with only a finite amount of work”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37489" cy="4845023"/>
              </a:xfrm>
              <a:blipFill rotWithShape="0">
                <a:blip r:embed="rId2"/>
                <a:stretch>
                  <a:fillRect l="-1423" t="-4528" r="-1368" b="-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17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37489" cy="46806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Tower of Hanoi,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=2</a:t>
                </a:r>
                <a:r>
                  <a:rPr lang="en-US" altLang="zh-CN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-1 = 0.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if we assume that (1.2) holds when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replaced by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-1: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3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en-US" altLang="zh-CN" sz="3200" b="0" i="1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+1  </m:t>
                    </m:r>
                  </m:oMath>
                </a14:m>
                <a:endParaRPr lang="en-US" altLang="zh-CN" sz="3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en-US" altLang="zh-CN" sz="3200" b="0" i="1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−1     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37489" cy="4680616"/>
              </a:xfrm>
              <a:blipFill rotWithShape="0">
                <a:blip r:embed="rId3"/>
                <a:stretch>
                  <a:fillRect l="-1423" t="-3906" r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1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1137489" cy="46806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Tower of Hanoi recurrence is typical of many that arise in applications of all kinds. In finding a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closed-form expression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quantity of interest like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 through three stages: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Look at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cases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gives us insight into the problem and helps us in stages 2 and 3.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  Find and prove a mathematical expression for the quantity of interest.  (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 Find and prove a closed form for our mathematical expression. (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solution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377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37489" cy="516731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(1.1) can be 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simplied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adding 1 to both sides of the equations:</a:t>
                </a:r>
              </a:p>
              <a:p>
                <a:pPr marL="0" indent="0" algn="just">
                  <a:buNone/>
                </a:pP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200" b="0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+ 1 </a:t>
                </a:r>
                <a:r>
                  <a:rPr lang="en-US" altLang="zh-CN" sz="32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</m:t>
                    </m:r>
                  </m:oMath>
                </a14:m>
                <a:endParaRPr lang="en-US" altLang="zh-CN" sz="3200" b="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3200" b="0" i="1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</a:p>
              <a:p>
                <a:pPr marL="0" indent="0" algn="just"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+ 1,</a:t>
                </a:r>
              </a:p>
              <a:p>
                <a:pPr marL="0" indent="0" algn="just">
                  <a:buNone/>
                </a:pPr>
                <a:r>
                  <a:rPr lang="en-US" altLang="zh-CN" sz="3200" b="0" i="1" dirty="0"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</m:t>
                    </m:r>
                  </m:oMath>
                </a14:m>
                <a:endParaRPr lang="en-US" altLang="zh-CN" sz="32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sz="3200" b="0" i="1" dirty="0"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sz="3200" i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0" i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</a:p>
              <a:p>
                <a:pPr marL="0" indent="0" algn="just"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doesn't take genius to discover that the solution to this recurrence is just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altLang="zh-CN" sz="32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hence 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altLang="zh-CN" sz="32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- 1. Even a computer could discover this.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37489" cy="5167312"/>
              </a:xfrm>
              <a:blipFill rotWithShape="0">
                <a:blip r:embed="rId2"/>
                <a:stretch>
                  <a:fillRect l="-1423" t="-3538" r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224925" y="4182457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(1.3)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80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7667"/>
            <a:ext cx="5872648" cy="49903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slices of pizza can a person obtain by making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straight cuts with a pizza knife?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number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regions defined by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in the plane? 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was first solved in 1826 by the Swiss mathematician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Steiner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341" y="3623878"/>
            <a:ext cx="4133333" cy="3057143"/>
          </a:xfrm>
          <a:prstGeom prst="rect">
            <a:avLst/>
          </a:prstGeom>
        </p:spPr>
      </p:pic>
      <p:pic>
        <p:nvPicPr>
          <p:cNvPr id="1028" name="Picture 4" descr="https://gimg2.baidu.com/image_search/src=http%3A%2F%2Fcbu01.alicdn.com%2Fimg%2Fibank%2F2017%2F647%2F476%2F4763674746_361698800.jpg&amp;refer=http%3A%2F%2Fcbu01.alicdn.com&amp;app=2002&amp;size=f9999,10000&amp;q=a80&amp;n=0&amp;g=0n&amp;fmt=jpeg?sec=1632385741&amp;t=5a9c47f0b7248eb43d5c95fb7c0025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41" y="1667259"/>
            <a:ext cx="3302840" cy="19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281" y="5310272"/>
            <a:ext cx="11078497" cy="9640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?   It seems like that </a:t>
            </a:r>
            <a: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66566" y="4190966"/>
            <a:ext cx="1253613" cy="745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81917" y="4190966"/>
            <a:ext cx="1253613" cy="745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124939" y="4190965"/>
            <a:ext cx="1253613" cy="745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04551" y="3070375"/>
            <a:ext cx="45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32989" y="2799770"/>
            <a:ext cx="2433483" cy="1223602"/>
            <a:chOff x="4532989" y="3178530"/>
            <a:chExt cx="2433483" cy="1223602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4532989" y="3331985"/>
              <a:ext cx="2433483" cy="99286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122925" y="3178530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82480" y="3878912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06581" y="2691775"/>
            <a:ext cx="2947219" cy="1480422"/>
            <a:chOff x="8406581" y="2691775"/>
            <a:chExt cx="2947219" cy="1480422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8455739" y="3041806"/>
              <a:ext cx="2433483" cy="99286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420532" y="2691775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635423" y="3139106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406581" y="2904282"/>
              <a:ext cx="2947219" cy="11190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521917" y="3648977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541618" y="3255494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/>
          <p:cNvSpPr txBox="1">
            <a:spLocks/>
          </p:cNvSpPr>
          <p:nvPr/>
        </p:nvSpPr>
        <p:spPr>
          <a:xfrm>
            <a:off x="838200" y="1695383"/>
            <a:ext cx="11078497" cy="96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we start by looking at small cases, remembering to begin with the smallest of all.</a:t>
            </a:r>
          </a:p>
        </p:txBody>
      </p:sp>
      <p:pic>
        <p:nvPicPr>
          <p:cNvPr id="2050" name="Picture 2" descr="https://img1.baidu.com/it/u=3695156877,755161055&amp;fm=26&amp;fmt=auto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14" y="5142894"/>
            <a:ext cx="1186733" cy="9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0" grpId="0"/>
      <p:bldP spid="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221061" y="4587708"/>
            <a:ext cx="1253613" cy="745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838200" y="1695383"/>
            <a:ext cx="11078497" cy="96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90674" y="2575315"/>
            <a:ext cx="3170903" cy="1880893"/>
            <a:chOff x="4085303" y="2486219"/>
            <a:chExt cx="3013723" cy="1812078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4134461" y="3009439"/>
              <a:ext cx="2433483" cy="99286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099254" y="2659408"/>
              <a:ext cx="7420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1a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812774" y="3138937"/>
              <a:ext cx="696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2a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085303" y="2871915"/>
              <a:ext cx="2947219" cy="11190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200638" y="3616610"/>
              <a:ext cx="769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3a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20340" y="3223127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6180938" y="2650153"/>
              <a:ext cx="176066" cy="1553025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357004" y="2486219"/>
              <a:ext cx="7420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1b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57004" y="3207699"/>
              <a:ext cx="7420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2b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203233" y="3775077"/>
              <a:ext cx="7420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3b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363825" y="1695382"/>
            <a:ext cx="6552871" cy="4338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 line (for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&gt;0) increases the number of regions by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and only if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it splits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of the old regions.</a:t>
            </a:r>
          </a:p>
          <a:p>
            <a:pPr marL="457200" indent="-457200"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It splits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old regions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and only if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it hits the previous lines in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different places.</a:t>
            </a:r>
          </a:p>
          <a:p>
            <a:pPr marL="457200" indent="-457200"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new line can intersect the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old lines in at most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different points.</a:t>
            </a:r>
          </a:p>
          <a:p>
            <a:pPr marL="457200" indent="-457200"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626459" y="6034361"/>
                <a:ext cx="45244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459" y="6034361"/>
                <a:ext cx="45244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838200" y="1695383"/>
            <a:ext cx="11078497" cy="96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easy to show by induction that the recurrence is: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86233" y="2262025"/>
                <a:ext cx="4508157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2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233" y="2262025"/>
                <a:ext cx="4508157" cy="1077218"/>
              </a:xfrm>
              <a:prstGeom prst="rect">
                <a:avLst/>
              </a:prstGeom>
              <a:blipFill>
                <a:blip r:embed="rId3"/>
                <a:stretch>
                  <a:fillRect t="-7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38200" y="3710518"/>
            <a:ext cx="10768781" cy="204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known values of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and 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check perfectly here.</a:t>
            </a:r>
          </a:p>
          <a:p>
            <a:pPr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Now can you show a closed-form solution? Maybe we can’t guess it easily.</a:t>
            </a:r>
          </a:p>
          <a:p>
            <a:pPr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25732" y="2496578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srgbClr val="0000FF"/>
                </a:solidFill>
              </a:rPr>
              <a:t>(1.4)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838200" y="1695383"/>
            <a:ext cx="11078497" cy="96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Unfolding / Unwinding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30119" y="2333685"/>
                <a:ext cx="9881419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3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altLang="zh-C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200" b="0" dirty="0"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3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altLang="zh-CN" sz="3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3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zh-CN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zh-CN" sz="3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zh-CN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32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2)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altLang="zh-CN" sz="3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zh-CN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3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-2)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19" y="2333685"/>
                <a:ext cx="9881419" cy="4524315"/>
              </a:xfrm>
              <a:prstGeom prst="rect">
                <a:avLst/>
              </a:prstGeom>
              <a:blipFill>
                <a:blip r:embed="rId3"/>
                <a:stretch>
                  <a:fillRect l="-1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38200" y="3710518"/>
            <a:ext cx="10768781" cy="204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 Recurrent Problems</a:t>
            </a:r>
            <a:r>
              <a:rPr lang="zh-CN" altLang="en-US" dirty="0">
                <a:solidFill>
                  <a:srgbClr val="0070C0"/>
                </a:solidFill>
              </a:rPr>
              <a:t>（递归问题）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497" cy="479640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 The Tower of Hanoi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（汉诺塔）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 Lines in the Plane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（平面上的直线）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 The Josephus Problem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（约瑟夫问题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characteristics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repeatedly by mathematicians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idea of recurrence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solution depends on solutions to smaller instances of the same problem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78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838200" y="1695383"/>
            <a:ext cx="11078497" cy="964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worth making a table of small values.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called “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Triangular Numbers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3710518"/>
            <a:ext cx="10768781" cy="204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19832"/>
              </p:ext>
            </p:extLst>
          </p:nvPr>
        </p:nvGraphicFramePr>
        <p:xfrm>
          <a:off x="1678037" y="2897654"/>
          <a:ext cx="8127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3992110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269329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6433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415708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462024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6959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003210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403769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01584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/>
                        <a:t>n</a:t>
                      </a:r>
                      <a:endParaRPr lang="zh-CN" alt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8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36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4683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21" y="4055262"/>
            <a:ext cx="6399029" cy="203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838200" y="1695383"/>
                <a:ext cx="11078497" cy="4705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in 1786 (9 years-old):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pt-BR" altLang="zh-C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   </a:t>
                </a:r>
                <a:r>
                  <a:rPr lang="pt-BR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+     </a:t>
                </a:r>
                <a:r>
                  <a:rPr lang="pt-BR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+      3     + · · · + (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   +     </a:t>
                </a:r>
                <a:r>
                  <a:rPr lang="pt-BR" altLang="zh-C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pt-BR" altLang="zh-C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   </a:t>
                </a:r>
                <a:r>
                  <a:rPr lang="pt-BR" altLang="zh-C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+ (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 + (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- 2)  + · · · +      </a:t>
                </a:r>
                <a:r>
                  <a:rPr lang="pt-BR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+     </a:t>
                </a:r>
                <a:r>
                  <a:rPr lang="pt-BR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pt-BR" altLang="zh-C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+ (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+ (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+ · · · + (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+ (</a:t>
                </a:r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pt-BR" altLang="zh-CN" sz="3200" dirty="0"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1.5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solution as closed form is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pt-BR" altLang="zh-CN" sz="3200" i="1" dirty="0"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pt-BR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1.6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5383"/>
                <a:ext cx="11078497" cy="4705417"/>
              </a:xfrm>
              <a:prstGeom prst="rect">
                <a:avLst/>
              </a:prstGeom>
              <a:blipFill rotWithShape="0">
                <a:blip r:embed="rId3"/>
                <a:stretch>
                  <a:fillRect l="-1431" t="-3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 flipV="1">
            <a:off x="973394" y="3156155"/>
            <a:ext cx="9512709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8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838200" y="1424687"/>
                <a:ext cx="11078497" cy="54008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altLang="zh-CN" sz="3200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sz="3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nduction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altLang="zh-C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spcBef>
                    <a:spcPts val="0"/>
                  </a:spcBef>
                  <a:buNone/>
                </a:pPr>
                <a:r>
                  <a:rPr lang="pt-BR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b="0" i="0" u="none" strike="noStrike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nduction</a:t>
                </a:r>
                <a:r>
                  <a:rPr lang="pt-BR" altLang="zh-CN" sz="32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n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pt-BR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endParaRPr lang="en-US" altLang="zh-C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define “Closed Forms”?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An expression for a quantity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closed form if we can compute it using 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most a fixed number 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“well known" 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operations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independent of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  Subtraction  Multiplication Division Exponentiation     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                 -                   ×                 /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n integers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4687"/>
                <a:ext cx="11078497" cy="5400863"/>
              </a:xfrm>
              <a:prstGeom prst="rect">
                <a:avLst/>
              </a:prstGeom>
              <a:blipFill>
                <a:blip r:embed="rId3"/>
                <a:stretch>
                  <a:fillRect l="-1431" t="-3386" r="-1376" b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6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054"/>
            <a:ext cx="11049000" cy="107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variation of the lines-in-the-plane problem: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instead of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666566" y="3778020"/>
            <a:ext cx="1253613" cy="745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04551" y="2657429"/>
            <a:ext cx="45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62411" y="3778020"/>
            <a:ext cx="1253613" cy="745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742221" y="2411415"/>
            <a:ext cx="2567471" cy="1488541"/>
            <a:chOff x="4742221" y="2411415"/>
            <a:chExt cx="2567471" cy="1488541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742221" y="2564870"/>
              <a:ext cx="2433483" cy="99286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332157" y="2411415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91712" y="3111797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742221" y="3557737"/>
              <a:ext cx="2567471" cy="34221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9253383" y="3778019"/>
            <a:ext cx="1253613" cy="745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8462183" y="2278829"/>
            <a:ext cx="2712332" cy="1897689"/>
            <a:chOff x="8462183" y="2278829"/>
            <a:chExt cx="2712332" cy="1897689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8462183" y="2682929"/>
              <a:ext cx="2632898" cy="82141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9641595" y="2278829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635422" y="2278829"/>
              <a:ext cx="539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657303" y="2564870"/>
              <a:ext cx="1222887" cy="150569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0602316" y="3019340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547871" y="3653298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8503058" y="3479105"/>
              <a:ext cx="2608009" cy="28014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9880190" y="2278829"/>
              <a:ext cx="900882" cy="179173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flipH="1">
              <a:off x="9653732" y="3523108"/>
              <a:ext cx="580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 flipH="1">
              <a:off x="8993443" y="3174696"/>
              <a:ext cx="580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9656797" y="3026427"/>
              <a:ext cx="580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8" name="内容占位符 2"/>
          <p:cNvSpPr txBox="1">
            <a:spLocks/>
          </p:cNvSpPr>
          <p:nvPr/>
        </p:nvSpPr>
        <p:spPr>
          <a:xfrm>
            <a:off x="838200" y="4480239"/>
            <a:ext cx="11049000" cy="107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bent line is like two straight lines except that regions merge when the “two” lines don't extend past their intersection point.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858648" y="5335660"/>
            <a:ext cx="4200628" cy="1338098"/>
            <a:chOff x="3276804" y="5408029"/>
            <a:chExt cx="4200628" cy="1338098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5332157" y="5662836"/>
              <a:ext cx="1977535" cy="53859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826684" y="5804731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332157" y="6201433"/>
              <a:ext cx="2145275" cy="47522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051744" y="5408029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flipV="1">
              <a:off x="3410792" y="6195788"/>
              <a:ext cx="1987663" cy="538642"/>
            </a:xfrm>
            <a:prstGeom prst="line">
              <a:avLst/>
            </a:prstGeom>
            <a:ln w="508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5072785" y="6222907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515141" y="5847077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276804" y="5681308"/>
              <a:ext cx="2111523" cy="524450"/>
            </a:xfrm>
            <a:prstGeom prst="line">
              <a:avLst/>
            </a:prstGeom>
            <a:ln w="508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8765919" y="5765304"/>
            <a:ext cx="267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VS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???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4" grpId="0"/>
      <p:bldP spid="16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1.2 Lines in the Plane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054"/>
            <a:ext cx="11049000" cy="107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there‘s a bent line; we lose two regions.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862039" y="2531706"/>
            <a:ext cx="3596215" cy="56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1, 3, 4 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-&gt;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“1”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40409" y="3584068"/>
                <a:ext cx="12088761" cy="112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0)   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(1.7)</m:t>
                      </m:r>
                    </m:oMath>
                  </m:oMathPara>
                </a14:m>
                <a:endParaRPr lang="en-US" altLang="zh-CN" sz="32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" y="3584068"/>
                <a:ext cx="12088761" cy="11206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/>
          <p:cNvGrpSpPr/>
          <p:nvPr/>
        </p:nvGrpSpPr>
        <p:grpSpPr>
          <a:xfrm>
            <a:off x="3829151" y="1981509"/>
            <a:ext cx="4200628" cy="1338098"/>
            <a:chOff x="3276804" y="5408029"/>
            <a:chExt cx="4200628" cy="1338098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5332157" y="5662836"/>
              <a:ext cx="1977535" cy="53859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826684" y="5804731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332157" y="6201433"/>
              <a:ext cx="2145275" cy="47522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051744" y="5408029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flipV="1">
              <a:off x="3410792" y="6195788"/>
              <a:ext cx="1987663" cy="538642"/>
            </a:xfrm>
            <a:prstGeom prst="line">
              <a:avLst/>
            </a:prstGeom>
            <a:ln w="508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5072785" y="6222907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515141" y="5847077"/>
              <a:ext cx="4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276804" y="5681308"/>
              <a:ext cx="2111523" cy="524450"/>
            </a:xfrm>
            <a:prstGeom prst="line">
              <a:avLst/>
            </a:prstGeom>
            <a:ln w="508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内容占位符 2"/>
              <p:cNvSpPr txBox="1">
                <a:spLocks/>
              </p:cNvSpPr>
              <p:nvPr/>
            </p:nvSpPr>
            <p:spPr>
              <a:xfrm>
                <a:off x="895815" y="4509914"/>
                <a:ext cx="11233355" cy="2321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get about 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 times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many regions with bent lines as with straight lines.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15" y="4509914"/>
                <a:ext cx="11233355" cy="2321752"/>
              </a:xfrm>
              <a:prstGeom prst="rect">
                <a:avLst/>
              </a:prstGeom>
              <a:blipFill>
                <a:blip r:embed="rId3"/>
                <a:stretch>
                  <a:fillRect l="-1139" t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9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用圆、三角形、四边形等切割平面，如何求解递推关系？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540990" y="3253637"/>
            <a:ext cx="2151530" cy="1495313"/>
            <a:chOff x="3808206" y="3108960"/>
            <a:chExt cx="2151530" cy="149531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3808207" y="3108960"/>
              <a:ext cx="1118795" cy="149531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27003" y="3147648"/>
              <a:ext cx="1032733" cy="145662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808206" y="4604273"/>
              <a:ext cx="215153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10800000">
            <a:off x="4540990" y="3626132"/>
            <a:ext cx="2151530" cy="1495313"/>
            <a:chOff x="3808206" y="3108960"/>
            <a:chExt cx="2151530" cy="1495313"/>
          </a:xfrm>
        </p:grpSpPr>
        <p:cxnSp>
          <p:nvCxnSpPr>
            <p:cNvPr id="18" name="直接连接符 17"/>
            <p:cNvCxnSpPr>
              <a:cxnSpLocks/>
            </p:cNvCxnSpPr>
            <p:nvPr/>
          </p:nvCxnSpPr>
          <p:spPr>
            <a:xfrm flipH="1">
              <a:off x="3808207" y="3108960"/>
              <a:ext cx="1118795" cy="149531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/>
            </p:cNvCxnSpPr>
            <p:nvPr/>
          </p:nvCxnSpPr>
          <p:spPr>
            <a:xfrm>
              <a:off x="4927003" y="3147648"/>
              <a:ext cx="1032733" cy="145662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3808206" y="4604273"/>
              <a:ext cx="21515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8079888" y="3585213"/>
            <a:ext cx="2167137" cy="1497544"/>
            <a:chOff x="7805040" y="3713264"/>
            <a:chExt cx="2167137" cy="1497544"/>
          </a:xfrm>
        </p:grpSpPr>
        <p:grpSp>
          <p:nvGrpSpPr>
            <p:cNvPr id="36" name="组合 35"/>
            <p:cNvGrpSpPr/>
            <p:nvPr/>
          </p:nvGrpSpPr>
          <p:grpSpPr>
            <a:xfrm>
              <a:off x="7805040" y="3713264"/>
              <a:ext cx="2167137" cy="1497544"/>
              <a:chOff x="8126505" y="3143830"/>
              <a:chExt cx="2167137" cy="1497544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 flipV="1">
                <a:off x="10278035" y="3143830"/>
                <a:ext cx="15607" cy="1497544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8126506" y="3143830"/>
                <a:ext cx="2151530" cy="0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8126505" y="4625788"/>
                <a:ext cx="2151530" cy="0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/>
            <p:nvPr/>
          </p:nvCxnSpPr>
          <p:spPr>
            <a:xfrm flipH="1" flipV="1">
              <a:off x="7837150" y="3713266"/>
              <a:ext cx="6274" cy="1481956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 rot="8100000">
            <a:off x="8072084" y="3625017"/>
            <a:ext cx="2167137" cy="1497544"/>
            <a:chOff x="7805040" y="3713264"/>
            <a:chExt cx="2167137" cy="1497544"/>
          </a:xfrm>
        </p:grpSpPr>
        <p:grpSp>
          <p:nvGrpSpPr>
            <p:cNvPr id="44" name="组合 43"/>
            <p:cNvGrpSpPr/>
            <p:nvPr/>
          </p:nvGrpSpPr>
          <p:grpSpPr>
            <a:xfrm>
              <a:off x="7805040" y="3713264"/>
              <a:ext cx="2167137" cy="1497544"/>
              <a:chOff x="8126505" y="3143830"/>
              <a:chExt cx="2167137" cy="1497544"/>
            </a:xfrm>
          </p:grpSpPr>
          <p:cxnSp>
            <p:nvCxnSpPr>
              <p:cNvPr id="46" name="直接连接符 45"/>
              <p:cNvCxnSpPr>
                <a:cxnSpLocks/>
              </p:cNvCxnSpPr>
              <p:nvPr/>
            </p:nvCxnSpPr>
            <p:spPr>
              <a:xfrm flipH="1" flipV="1">
                <a:off x="10278035" y="3143830"/>
                <a:ext cx="15607" cy="1497544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cxnSpLocks/>
              </p:cNvCxnSpPr>
              <p:nvPr/>
            </p:nvCxnSpPr>
            <p:spPr>
              <a:xfrm flipH="1">
                <a:off x="8126507" y="3143831"/>
                <a:ext cx="2151530" cy="0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cxnSpLocks/>
              </p:cNvCxnSpPr>
              <p:nvPr/>
            </p:nvCxnSpPr>
            <p:spPr>
              <a:xfrm flipH="1">
                <a:off x="8126505" y="4625788"/>
                <a:ext cx="2151530" cy="0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/>
            <p:cNvCxnSpPr>
              <a:cxnSpLocks/>
            </p:cNvCxnSpPr>
            <p:nvPr/>
          </p:nvCxnSpPr>
          <p:spPr>
            <a:xfrm flipH="1" flipV="1">
              <a:off x="7837150" y="3713265"/>
              <a:ext cx="6274" cy="1481956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2" y="3237053"/>
            <a:ext cx="204761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211" y="1457137"/>
            <a:ext cx="5901815" cy="54008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It’s an ancient problem named for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Flavius Josephus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famous historian of the first century.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During the Jewish-Roman war, he was among a band of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Jewish rebels trapped in a cave by the Romans. Preferring suicide to capture, the rebels decided to form a circle and, proceeding around it, to kill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third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person until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left.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648" y="1457137"/>
            <a:ext cx="4683876" cy="43594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73690" y="5949324"/>
            <a:ext cx="3580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of survivor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211" y="1457137"/>
            <a:ext cx="5998090" cy="52484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东方趣闻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/>
              <a:t>日本继子立问题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谓之继子立者，俗谚曰：往昔，富农有子三十人，内十五人前妻之子，十五人后妻之子也。后妻以为令我所产子嗣夫家。或时，谓夫曰：交立三十子，而定算初，顺算而中十者脱去之，使最末止者，嗣家乎？夫诺。即后妻如前图立之，从算初顺算，而既脱去继子十四人，止一人。彼曰：迄今，一偏脱去了，请此后以我为算初，逆算，而脱去焉。乃如其言，终，后妻子之脱尽，而彼继子一人止，得嗣夫家也。此甚野鄙之语，而虽不足取之，然又于算不可无术也。故扩充之，以述其法也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cs typeface="Times New Roman" panose="02020603050405020304" pitchFamily="18" charset="0"/>
              </a:rPr>
              <a:t>关孝和（约</a:t>
            </a:r>
            <a:r>
              <a:rPr lang="en-US" altLang="zh-CN" sz="2400" dirty="0">
                <a:cs typeface="Times New Roman" panose="02020603050405020304" pitchFamily="18" charset="0"/>
              </a:rPr>
              <a:t>1642-1708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cs typeface="Times New Roman" panose="02020603050405020304" pitchFamily="18" charset="0"/>
              </a:rPr>
              <a:t>算脱之法</a:t>
            </a:r>
            <a:r>
              <a:rPr lang="en-US" altLang="zh-CN" sz="2400" dirty="0"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286" y="1353898"/>
            <a:ext cx="3178698" cy="38642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4062" y="5218197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吉田光由（</a:t>
            </a:r>
            <a:r>
              <a:rPr lang="en-US" altLang="zh-CN" sz="2400" b="0" i="0" u="none" strike="noStrike" baseline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1598-1672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0" i="0" u="none" strike="noStrike" baseline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尘</a:t>
            </a:r>
            <a:r>
              <a:rPr lang="zh-CN" altLang="en-US" sz="240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劫记</a:t>
            </a:r>
            <a:r>
              <a:rPr lang="en-US" altLang="zh-CN" sz="2400" b="0" i="0" u="none" strike="noStrike" baseline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969" y="5819539"/>
            <a:ext cx="6205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对关孝和数学研究产生较大影响的中国数学著作包括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杨辉算法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》《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天文大成管窥辑要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1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218" y="1457137"/>
            <a:ext cx="5163324" cy="52828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东方趣闻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/>
              <a:t>日本继子立问题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* 思考：能否通过程序设计恢复出一种最初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个儿子的站位？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个个白球、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个黑球构成的圆形队列，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次：从给定位置开始，顺时针数逢十去一，去掉的皆为白球，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次：从当前位置继续，逆时针数逢十去一，去掉的皆为黑球，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最后剩余的为白球。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7166" y="5077272"/>
            <a:ext cx="495520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为继室预设起点顺时针开始，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被叫停，从该位置逆时针继续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=30,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=16,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=10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8407"/>
            <a:ext cx="2740288" cy="2757595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21298049"/>
              </p:ext>
            </p:extLst>
          </p:nvPr>
        </p:nvGraphicFramePr>
        <p:xfrm>
          <a:off x="8836288" y="1902275"/>
          <a:ext cx="3169769" cy="2743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>
            <a:off x="6734287" y="4507454"/>
            <a:ext cx="129092" cy="225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11121" y="46769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黑球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433534" y="1450203"/>
            <a:ext cx="2987638" cy="452072"/>
            <a:chOff x="7466144" y="1450203"/>
            <a:chExt cx="2955028" cy="452072"/>
          </a:xfrm>
        </p:grpSpPr>
        <p:cxnSp>
          <p:nvCxnSpPr>
            <p:cNvPr id="21" name="肘形连接符 20"/>
            <p:cNvCxnSpPr>
              <a:endCxn id="7" idx="0"/>
            </p:cNvCxnSpPr>
            <p:nvPr/>
          </p:nvCxnSpPr>
          <p:spPr>
            <a:xfrm>
              <a:off x="7466144" y="1457137"/>
              <a:ext cx="2955028" cy="44513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4" idx="0"/>
            </p:cNvCxnSpPr>
            <p:nvPr/>
          </p:nvCxnSpPr>
          <p:spPr>
            <a:xfrm>
              <a:off x="7466144" y="1450203"/>
              <a:ext cx="0" cy="438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99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936" y="1457137"/>
            <a:ext cx="5680590" cy="479640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东方趣闻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中国古代趣题：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环二十子，内有二黑子相连。以九数之，止处即除一子，除毕，二黑不动。宜从何处起？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通曰：五为九之中。左右各四，离黑子四位起可也。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cs typeface="Times New Roman" panose="02020603050405020304" pitchFamily="18" charset="0"/>
              </a:rPr>
              <a:t>方中通（</a:t>
            </a:r>
            <a:r>
              <a:rPr lang="en-US" altLang="zh-CN" sz="2400" dirty="0">
                <a:cs typeface="Times New Roman" panose="02020603050405020304" pitchFamily="18" charset="0"/>
              </a:rPr>
              <a:t>1633-1698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cs typeface="Times New Roman" panose="02020603050405020304" pitchFamily="18" charset="0"/>
              </a:rPr>
              <a:t>数度衍</a:t>
            </a:r>
            <a:r>
              <a:rPr lang="en-US" altLang="zh-CN" sz="2400" dirty="0"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25552" y="5234301"/>
            <a:ext cx="1854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=20,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=9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93917081"/>
              </p:ext>
            </p:extLst>
          </p:nvPr>
        </p:nvGraphicFramePr>
        <p:xfrm>
          <a:off x="6350751" y="2045348"/>
          <a:ext cx="5557964" cy="420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矩形 30"/>
          <p:cNvSpPr/>
          <p:nvPr/>
        </p:nvSpPr>
        <p:spPr>
          <a:xfrm>
            <a:off x="8804964" y="164180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起点</a:t>
            </a:r>
            <a:endParaRPr lang="zh-CN" altLang="en-US" b="1" dirty="0"/>
          </a:p>
        </p:txBody>
      </p:sp>
      <p:sp>
        <p:nvSpPr>
          <p:cNvPr id="32" name="弧形 31"/>
          <p:cNvSpPr/>
          <p:nvPr/>
        </p:nvSpPr>
        <p:spPr>
          <a:xfrm>
            <a:off x="8984504" y="1860681"/>
            <a:ext cx="1799727" cy="1647958"/>
          </a:xfrm>
          <a:prstGeom prst="arc">
            <a:avLst>
              <a:gd name="adj1" fmla="val 16370548"/>
              <a:gd name="adj2" fmla="val 21371000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961" y="1690689"/>
            <a:ext cx="10950220" cy="14348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Tower of Hanoi puzzle was invented by the French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mathematician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Edouard Lucas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1883.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910" y="3125530"/>
            <a:ext cx="6449671" cy="349649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34961" y="3125530"/>
            <a:ext cx="4662949" cy="257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time, one disk;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larger disks on smaller ones(Anytime).</a:t>
            </a:r>
            <a:endParaRPr lang="zh-CN" altLang="en-US" dirty="0"/>
          </a:p>
        </p:txBody>
      </p:sp>
      <p:pic>
        <p:nvPicPr>
          <p:cNvPr id="1026" name="Picture 2" descr="https://bkimg.cdn.bcebos.com/pic/4bed2e738bd4b31c6e42889887d6277f9e2ff893?x-bce-process=image/resize,m_lfit,w_268,limit_1/format,f_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74" y="1373593"/>
            <a:ext cx="1098392" cy="175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209" y="1457137"/>
            <a:ext cx="5474114" cy="479640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东方趣闻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八仙赴宴：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八仙同赴王母宴。宴会主持官员为不使吕洞宾坐首席，出主意让八仙排成圆圈，并暗示小吏，从吕洞宾前一人起，按此前后次序查数。数多少以随机掷两颗散子为准。数到谁，谁就退出圈外。继续点数，直至最后一人，他坐首席。这种方法表面上看不出主持官员做的手脚。其实，不论般子掷出多少点，吕洞宾总是坐不上首席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cs typeface="Times New Roman" panose="02020603050405020304" pitchFamily="18" charset="0"/>
              </a:rPr>
              <a:t>（设局精巧，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随机选取，且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≤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www.srtong.com/data/attachment/forum/201901/21/152134j1y9ws1a1bh12n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39" y="1802991"/>
            <a:ext cx="5080386" cy="337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490234" y="541930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八仙桌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82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209" y="1457137"/>
            <a:ext cx="11077118" cy="54008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东方趣闻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猫鼠游戏：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十三鼠为猫所捕，欲逃而不能。乃互私议，得一法。谓猫曰：今日汝欲杀余等，余等无力以抗，抵得俯首待笼。但余等有一特别游戏，愿与君共行之，则余等虽死，无憾矣。即君之食余等也，亦愈觉更有味矣！不知君以为然否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猫曰：善！请道其详。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鼠曰：余等排列为一圈，任君从何处为起点，绕圈而走，至第十三个则取而食之。然后再从被食者之次数起，数至第十三个，再取而食之。如是至最后，则余等皆为君食尽。但余辈中有一白色者，其肉嫩而肥，可供君作最后之佳肴。君须稍加思索：若从何处数起，则白者可留至最后食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猫曰：稍待，余缓思之。不意猫思索良久，觉困倦异常，遂酣然入黑甜乡矣。群鼠见猫熟睡，知已中计，一哄而散，安然各入洞中矣。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=13,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=13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cs typeface="Times New Roman" panose="02020603050405020304" pitchFamily="18" charset="0"/>
              </a:rPr>
              <a:t>陈怀书</a:t>
            </a:r>
            <a:r>
              <a:rPr lang="en-US" altLang="zh-CN" sz="2400" dirty="0"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cs typeface="Times New Roman" panose="02020603050405020304" pitchFamily="18" charset="0"/>
              </a:rPr>
              <a:t>数学游戏大观</a:t>
            </a:r>
            <a:r>
              <a:rPr lang="en-US" altLang="zh-CN" sz="2400" dirty="0"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cs typeface="Times New Roman" panose="02020603050405020304" pitchFamily="18" charset="0"/>
              </a:rPr>
              <a:t>，商务印书馆，</a:t>
            </a:r>
            <a:r>
              <a:rPr lang="en-US" altLang="zh-CN" sz="2400" dirty="0">
                <a:cs typeface="Times New Roman" panose="02020603050405020304" pitchFamily="18" charset="0"/>
              </a:rPr>
              <a:t>1923. </a:t>
            </a:r>
            <a:r>
              <a:rPr lang="zh-CN" altLang="en-US" sz="2400" dirty="0">
                <a:cs typeface="Times New Roman" panose="02020603050405020304" pitchFamily="18" charset="0"/>
              </a:rPr>
              <a:t>（我国第一本游戏专著）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567" y="0"/>
            <a:ext cx="3494523" cy="20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211" y="1457137"/>
            <a:ext cx="11166989" cy="54008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case: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Start with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numbered 1 to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a circle, and eliminate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second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person until only one survives.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10, the elimination order is 2, 4, 6, 8, 10, 3, 7, 1, 9, so 5 survives.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determine the survivor's number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Maybe you guess: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when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even,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is incorrect.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seems to be odd.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164" y="3538504"/>
            <a:ext cx="3251587" cy="309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31" y="5122678"/>
            <a:ext cx="4382622" cy="12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63" y="1339150"/>
            <a:ext cx="11196486" cy="57695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Suppose that we have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originally. After the first ground: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 will be the next to go.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This is just like starting out with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people, except that each person's number has been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doubled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)–1  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= 5, so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- 1 =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5 - 1 = 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(40)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 – 1=17.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05" y="1831046"/>
            <a:ext cx="3134852" cy="25263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32838" y="2504272"/>
            <a:ext cx="3392130" cy="1179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Deduce:</a:t>
            </a:r>
          </a:p>
          <a:p>
            <a:pPr algn="ctr"/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(5·2</a:t>
            </a:r>
            <a:r>
              <a:rPr lang="en-US" altLang="zh-CN" sz="2800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  <a:r>
              <a:rPr lang="en-US" altLang="zh-CN" sz="2800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7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63" y="1339151"/>
            <a:ext cx="11196486" cy="5002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Suppose that we have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people. It turns out that person number 1 is wiped out just after person number 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Again we almost have the original situation with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people, but this time their numbers are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doubled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   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874" y="2232631"/>
            <a:ext cx="3076522" cy="24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63" y="1339150"/>
            <a:ext cx="11196486" cy="5518849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buAutoNum type="arabicParenBoth" startAt="3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these equations with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1 gives us a recurrence that defines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cases: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      = 1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= 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   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 = 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  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Instead of getting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J(n-1), this recurrence is much more efficient  because it reduces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factor of 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each time it's applied.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 closed form is needed  because that will be even quicker and more informative.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 be or not to be ,this  is  a question.”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76109" y="2859046"/>
            <a:ext cx="873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1000"/>
              </a:spcBef>
            </a:pP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(1.8)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02318C2-9E37-4C58-BD75-4C254FD452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根据公式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(1.8)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计算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(1000000)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至少（    ）次。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F2B6D-02AF-4388-BB33-2C5AC74D845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17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05B1FC-285D-4BEC-9DDF-697EA250F36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E7BF88-AEBA-4096-854C-1D2F1EB7B7B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42C820-5FDE-4C85-8216-05599866E60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4ACEF89-06BD-4EE0-A801-BBAA3976BF4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14573E3-FA2F-47F9-A8E2-6165B0A2A5A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BAA094D-0185-4294-9538-FD9B8EA22E7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24FD3C7-F6AE-47D5-9315-EA7A45F4068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AE8FAA7-C113-40FE-BB78-05F2115ABE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265121-6F63-4997-95FD-E1D4B30B03D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91E2BE-49CE-4821-B3AF-8D044C58900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D3BFE6-6079-4A1B-A00A-88E80389F5A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>
              <a:defRPr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000" baseline="30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＜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1000000 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＜ 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000" baseline="30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0A8E93B-12AF-4CF0-B603-D0F62F12149E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F3A7EEB0-05A0-4EBA-A052-4212B7AEAC2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B0C01399-C747-42A6-A37A-63846D73807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ED6E04A7-698A-4FDB-AEB4-17F794ED163B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E855027-7719-45AA-B5ED-64B515BB5570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50C45B6-B486-40A7-8059-E4D9288FAD5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7123D4B-DC81-460F-81C2-6D886E1C9CB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5A60DD7-88E3-4839-A5C6-DB6126E4A018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4ECD3D79-9850-4786-9E65-B036474B955B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5F2F853-88AE-4A9D-84AE-7BEE0A2D79CB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9752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5463" y="1339150"/>
                <a:ext cx="11196486" cy="551884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Perhaps we’ll be able to spot a pattern and guess the answer.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seems we can group by powers of 2 (marked by vertical lines in the table):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always 1 at the beginning of a group and it increases by 2 within a group.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0,  0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(1.9)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463" y="1339150"/>
                <a:ext cx="11196486" cy="5518849"/>
              </a:xfrm>
              <a:blipFill>
                <a:blip r:embed="rId3"/>
                <a:stretch>
                  <a:fillRect l="-1144" t="-1215" r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559" y="1951025"/>
            <a:ext cx="8567842" cy="114613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147187" y="5633884"/>
            <a:ext cx="1" cy="95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23355" y="5633884"/>
            <a:ext cx="1" cy="95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5463" y="1339150"/>
                <a:ext cx="11196486" cy="551884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prove it: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0,  0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(1.9)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induction is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Basis: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= 1 is true.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Induction: </a:t>
                </a:r>
              </a:p>
              <a:p>
                <a:pPr marL="514350" indent="-514350">
                  <a:lnSpc>
                    <a:spcPct val="100000"/>
                  </a:lnSpc>
                  <a:buAutoNum type="arabicParenBoth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and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by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1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=2</m:t>
                    </m:r>
                    <m:r>
                      <m:rPr>
                        <m:nor/>
                      </m:rPr>
                      <a:rPr lang="en-US" altLang="zh-CN" i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)/2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+1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463" y="1339150"/>
                <a:ext cx="11196486" cy="5518849"/>
              </a:xfrm>
              <a:blipFill>
                <a:blip r:embed="rId3"/>
                <a:stretch>
                  <a:fillRect l="-1144" t="-1215" b="-1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705463" y="3477718"/>
            <a:ext cx="10492189" cy="4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5463" y="1339150"/>
                <a:ext cx="11196486" cy="551884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prove it: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0,  0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(1.9)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induction is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Basis: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= 1 is true.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If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and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then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by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 = 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J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=2</m:t>
                      </m:r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J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−1)/2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i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−1)/2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−1)/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+1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463" y="1339150"/>
                <a:ext cx="11196486" cy="5518849"/>
              </a:xfrm>
              <a:blipFill>
                <a:blip r:embed="rId3"/>
                <a:stretch>
                  <a:fillRect l="-1144" t="-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V="1">
            <a:off x="705463" y="3477718"/>
            <a:ext cx="10492189" cy="4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197857" cy="47964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best we can do?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moves are necessary and sufficient?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of Hanoi  	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disks  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（汉诺塔、河内塔）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of Brahma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disks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（梵天塔、婆罗贺摩塔）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what happens if there are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disks.  </a:t>
            </a:r>
          </a:p>
        </p:txBody>
      </p:sp>
    </p:spTree>
    <p:extLst>
      <p:ext uri="{BB962C8B-B14F-4D97-AF65-F5344CB8AC3E}">
        <p14:creationId xmlns:p14="http://schemas.microsoft.com/office/powerpoint/2010/main" val="4660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137"/>
            <a:ext cx="6121400" cy="230370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      = 1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- 1  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             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  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760838"/>
            <a:ext cx="11196486" cy="2802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 =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+36) =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×36+1 = 73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solution to a problem can be generalized so that it applies to a wider class of problems. Now we will uncover the structure that underlies all such problems.</a:t>
            </a:r>
          </a:p>
        </p:txBody>
      </p:sp>
      <p:sp>
        <p:nvSpPr>
          <p:cNvPr id="5" name="右箭头 4"/>
          <p:cNvSpPr/>
          <p:nvPr/>
        </p:nvSpPr>
        <p:spPr>
          <a:xfrm>
            <a:off x="5876145" y="2685846"/>
            <a:ext cx="734518" cy="344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32582" y="2580807"/>
            <a:ext cx="3392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pt-BR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+ 1) - </a:t>
            </a:r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(2n)  =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8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8D6DD3-60F4-483B-B614-746073B93F9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85648" y="582722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根据递推式，                                                求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(1000)=(    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1904B-4018-4C41-9846-ADB6901BE5D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43CAC0-390C-4B36-AAE0-ACA4D682C36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976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CB4705-F348-4E2A-BEC2-68AA404381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977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DAF741-15E9-476C-BB2B-38E363B2FE7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6933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195503-CD97-4210-9BFB-A9DC075FED2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9902AB6-E1E3-4C7B-8259-6DD96B5213C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9802007-D602-469F-8D91-E57CB2B55E6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E9EB6B4-380F-4F6A-AE3B-6FE2559C99E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702730E-8298-4E02-AC99-960A10C2D5A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F78DF9A6-9FEB-4900-B6D8-FADD81A0967D}"/>
              </a:ext>
            </a:extLst>
          </p:cNvPr>
          <p:cNvSpPr txBox="1">
            <a:spLocks/>
          </p:cNvSpPr>
          <p:nvPr/>
        </p:nvSpPr>
        <p:spPr>
          <a:xfrm>
            <a:off x="3565525" y="1341650"/>
            <a:ext cx="4391932" cy="230370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      = 1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- 1  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            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  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51D2B7-AE45-4721-8C6C-C302DA592BB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4A8C71-21EE-4F92-BA70-07EC5552BA6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1D9E6C-C6E0-4110-B7B5-0E76A9682C2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1270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>
              <a:defRPr/>
            </a:pPr>
            <a:r>
              <a:rPr lang="en-US" altLang="zh-CN" sz="2000" i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(1000)=2</a:t>
            </a:r>
            <a:r>
              <a:rPr lang="en-US" altLang="zh-CN" sz="2000" baseline="30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+488</a:t>
            </a:r>
          </a:p>
          <a:p>
            <a:pPr lvl="0">
              <a:defRPr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因此</a:t>
            </a:r>
            <a:r>
              <a:rPr lang="en-US" altLang="zh-CN" sz="2000" i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=9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000" i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=488</a:t>
            </a:r>
          </a:p>
          <a:p>
            <a:pPr lvl="0">
              <a:defRPr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000" i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+1=977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547E7B-CF3B-41D8-A1D3-ADE330675FF8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728E97B2-D449-4B45-A8B0-B068D4D9411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C573F31D-56D3-4F79-887D-2D8664F200A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220D3722-134F-4736-A2AF-D588391EB3B9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1CD8279-7EAE-4A61-824F-9B32E3316F56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8220E16-B52C-4FE9-B39F-809AC0C5940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86F8692-26F9-4C10-A3FD-9672BDC361D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21F1B9FA-672E-4D9F-A65F-F5EF2E31CBBF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6DFA6059-9456-4C98-B06F-84EF6E141BA2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3AF90B8-841A-47B3-A518-A88F04936F66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067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136"/>
                <a:ext cx="11196486" cy="494366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Generalized: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Powers of 2 played an important role in our finding the solution, so it's natural to look at the radix 2 representations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pt-BR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Suppose n's binary expansion is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pt-B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that is,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pt-B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each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either 0 or 1 and where the leading bit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1.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136"/>
                <a:ext cx="11196486" cy="4943664"/>
              </a:xfrm>
              <a:blipFill>
                <a:blip r:embed="rId3"/>
                <a:stretch>
                  <a:fillRect l="-1144" t="-1233" r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80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400"/>
                <a:ext cx="11196486" cy="540086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Recalling  that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t-BR" altLang="zh-CN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(1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b="0" dirty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 = (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J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(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(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pt-BR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   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1.10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It’s amazing that in the lingo of computer programming, we get </a:t>
                </a:r>
                <a:r>
                  <a:rPr lang="pt-BR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doing a one-bit 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cyclic shift (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循环移位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400"/>
                <a:ext cx="11196486" cy="5400864"/>
              </a:xfrm>
              <a:blipFill>
                <a:blip r:embed="rId3"/>
                <a:stretch>
                  <a:fillRect l="-1144" t="-1129" b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0644266" cy="540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 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 =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(1100100)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(1001001)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Can you show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(10000) by this way?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we start with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iterate the J function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times, we‘re doing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one-bit cyclic shifts. Since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+1)-bit number, we might expect to end up with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again. But this doesn’t quite work.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13, we have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(1101)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(1011)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but then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(1011)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process breaks down. The 0 disappears when it becomes the leading bit.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3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0839138" cy="54008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must always be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definition, since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survivor's number; hence 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never get back up to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continuing to iterate.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Repeated application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produces a sequence of decreasing values that  eventually reach a “fixed point”, where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Iterating the function enough times will always produce a pattern of all 1's whose value is 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number of 1 bits in the binary representation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l-PL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2</a:t>
            </a:r>
            <a:r>
              <a:rPr lang="pl-PL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= 7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pl-PL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pl-PL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((101101101101011)</a:t>
            </a:r>
            <a:r>
              <a:rPr lang="pl-PL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2</a:t>
            </a:r>
            <a:r>
              <a:rPr lang="pl-PL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l-P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= 1023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1004030" cy="54008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Let’s return briefly to our first guess, that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 when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even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is obviously not true in general, but we can now determine exactly when it is true: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	      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l,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then	      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= (2</a:t>
            </a:r>
            <a:r>
              <a:rPr lang="pt-BR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l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</a:t>
            </a:r>
            <a:r>
              <a:rPr lang="pt-BR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this number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</a:t>
            </a:r>
            <a:r>
              <a:rPr lang="pt-BR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 is an integer, n = 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 solution, because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can prove: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(1) when m is odd, 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multiple of 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(2) when m is even,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multiple of 3.</a:t>
            </a:r>
          </a:p>
        </p:txBody>
      </p:sp>
    </p:spTree>
    <p:extLst>
      <p:ext uri="{BB962C8B-B14F-4D97-AF65-F5344CB8AC3E}">
        <p14:creationId xmlns:p14="http://schemas.microsoft.com/office/powerpoint/2010/main" val="15416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4400"/>
            <a:ext cx="11183911" cy="54008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There are infinitely many solutions to the equation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 when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even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 understand the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pretty well; the next step is to generalize it.</a:t>
            </a:r>
          </a:p>
          <a:p>
            <a:pPr marL="0" indent="0">
              <a:lnSpc>
                <a:spcPct val="100000"/>
              </a:lnSpc>
              <a:buNone/>
            </a:pP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56" y="2350159"/>
            <a:ext cx="9846177" cy="246996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139252" y="3477717"/>
            <a:ext cx="10433155" cy="43471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4400"/>
            <a:ext cx="10839139" cy="54008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Let’s investigate this by introducing constants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trying to find a closed form for the more general recurrence (1.11):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      = 1 				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1  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   </a:t>
            </a:r>
            <a:r>
              <a:rPr lang="pt-B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(1.8)   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  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	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       =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pt-BR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f(2n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= 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(1.11)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  =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(Our original recurrence had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-1, and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1.)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construct the  general table for small values of n.</a:t>
            </a:r>
            <a:endParaRPr lang="el-G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pt-B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801" y="1959410"/>
            <a:ext cx="2780129" cy="465164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599607" y="2254463"/>
            <a:ext cx="5426439" cy="170294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606" y="4046230"/>
            <a:ext cx="5426439" cy="1575081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7916056" cy="540086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that α's coefficient is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largest power of 2. 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powers of 2,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coefficient decreases by 1 down to 0 and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by 1 up from 0.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Therefore if we express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form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by separating out its dependence on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seems that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2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1	   </a:t>
            </a:r>
            <a:r>
              <a:rPr lang="pt-B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(1.14)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as usual,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37" y="1457137"/>
            <a:ext cx="2780129" cy="465164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0044113" y="6108778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(1.12)</a:t>
            </a:r>
          </a:p>
        </p:txBody>
      </p:sp>
    </p:spTree>
    <p:extLst>
      <p:ext uri="{BB962C8B-B14F-4D97-AF65-F5344CB8AC3E}">
        <p14:creationId xmlns:p14="http://schemas.microsoft.com/office/powerpoint/2010/main" val="7886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0752"/>
            <a:ext cx="11078497" cy="47964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disk  	 -&gt; 	1 step		 Very easy	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disks	 -&gt; 	3 steps	 Very easy	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disks	 -&gt; 	7 steps	 Easy		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disks     	 -&gt;	Can you show the answer immediately?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moves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disks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7…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smallest case: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disks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1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1078980" cy="54008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+ B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 + C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 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(1.13)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		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1	   	</a:t>
            </a:r>
            <a:r>
              <a:rPr lang="pt-BR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(1.14)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		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It's not terribly hard to prove (1.13) and (1.14) by induction, but the calculations are messy and uninformative.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There's a better way to proceed, by choosing particular values and then combining them. Let's illustrate this by considering the special case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when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supposed to be equal to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= 1</a:t>
            </a:r>
            <a:endParaRPr lang="en-US" altLang="zh-CN" sz="2400" baseline="30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	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2A(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	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	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+1) = 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	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3937" y="5693939"/>
            <a:ext cx="442209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true (by induction on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1078980" cy="54008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let’s use recurrence (1.11) and solution (1.13) in reverse, by starting with a simple function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seeing if there are any constants 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will define it.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      =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= 2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</a:t>
            </a:r>
            <a:r>
              <a:rPr lang="pt-BR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(1.11)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 = 2f(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Plugging the constant function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 into (1.11):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2·1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·1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hence   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(1, –1, –1)</a:t>
            </a:r>
            <a:r>
              <a:rPr lang="pt-BR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can plug in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pt-BR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=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pt-BR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pt-BR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pt-BR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pt-BR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 = 2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pt-BR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  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(1, 0, 1)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So we don't need to prove by induction that these parameters will yield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pt-BR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1226800" cy="540086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Now we're essentially done! We have shown that the functions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(1.13), which solve (1.11) in general, satisfy the equations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(1, 0, 0) 	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	    	      【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pt-BR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2</a:t>
            </a:r>
            <a:r>
              <a:rPr lang="pt-BR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(1, -1, -1)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– C(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1【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1】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(1, 0, 1)	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 【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Our conjectures in (1.14) follow immediately, since we can solve these equations to get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- 1 -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- 1 -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1	   </a:t>
            </a:r>
            <a:r>
              <a:rPr lang="pt-BR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(1.14)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0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1226800" cy="540086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This approach illustrates a surprisingly useful repertoire method for solving recurrences. </a:t>
            </a:r>
          </a:p>
          <a:p>
            <a:pPr lvl="0" algn="just">
              <a:lnSpc>
                <a:spcPct val="10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 find settings of general parameters for which we know the solution; this gives us a repertoire of special cases that we can solve. </a:t>
            </a:r>
          </a:p>
          <a:p>
            <a:pPr lvl="0" algn="just">
              <a:lnSpc>
                <a:spcPct val="10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obtain the general case by combining the special cases. We need as many independent special solutions as there are independent parameters (in this case three, for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algn="just">
              <a:lnSpc>
                <a:spcPct val="100000"/>
              </a:lnSpc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清单法：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lvl="0" indent="-360045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400" dirty="0">
                <a:ea typeface="华文楷体" panose="02010600040101010101" pitchFamily="2" charset="-122"/>
              </a:rPr>
              <a:t>首先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观察有限个项的形式</a:t>
            </a:r>
            <a:r>
              <a:rPr lang="zh-CN" altLang="en-US" sz="2400" dirty="0">
                <a:ea typeface="华文楷体" panose="02010600040101010101" pitchFamily="2" charset="-122"/>
              </a:rPr>
              <a:t>，并猜测封闭解，将其写成系数函数与常量的组合形式；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marL="360045" lvl="0" indent="-360045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400" dirty="0">
                <a:ea typeface="华文楷体" panose="02010600040101010101" pitchFamily="2" charset="-122"/>
              </a:rPr>
              <a:t>在若干简单的常量组合上，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直接求解封闭形式解</a:t>
            </a:r>
            <a:r>
              <a:rPr lang="zh-CN" altLang="en-US" sz="2400" dirty="0">
                <a:ea typeface="华文楷体" panose="02010600040101010101" pitchFamily="2" charset="-122"/>
              </a:rPr>
              <a:t>（注意所选取的常量组合要使得计算尽量简单）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marL="360045" lvl="0" indent="-360045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400" dirty="0">
                <a:ea typeface="华文楷体" panose="02010600040101010101" pitchFamily="2" charset="-122"/>
              </a:rPr>
              <a:t>由</a:t>
            </a:r>
            <a:r>
              <a:rPr lang="en-US" altLang="zh-CN" sz="2400" dirty="0"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ea typeface="华文楷体" panose="02010600040101010101" pitchFamily="2" charset="-122"/>
              </a:rPr>
              <a:t>得到关于系数函数的方程组，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解出系数函数</a:t>
            </a:r>
            <a:r>
              <a:rPr lang="zh-CN" altLang="en-US" sz="2400" dirty="0">
                <a:ea typeface="华文楷体" panose="02010600040101010101" pitchFamily="2" charset="-122"/>
              </a:rPr>
              <a:t>，并与常量组合得到最终结果。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400"/>
                <a:ext cx="11226800" cy="540086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</m:t>
                    </m:r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(</m:t>
                    </m:r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pt-BR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1.10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rewrite the generalized recurrence (1.11) as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                                  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(1) =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(2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2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+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0,1 and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 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(1.10) unfolds, binary-wise: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	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2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+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				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4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+ 2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ctr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……</a:t>
                </a:r>
              </a:p>
              <a:p>
                <a:pPr marL="342900" lvl="0" indent="-342900" algn="ctr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	    = 2</a:t>
                </a:r>
                <a:r>
                  <a:rPr lang="en-US" altLang="zh-CN" sz="24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+ 2</a:t>
                </a:r>
                <a:r>
                  <a:rPr lang="en-US" altLang="zh-CN" sz="24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bm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 … +2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ctr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	 = 2</a:t>
                </a:r>
                <a:r>
                  <a:rPr lang="en-US" altLang="zh-CN" sz="24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sz="24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bm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 … +2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Now relax the radix 2 notation to allow arbitrary digits instead of just 0 and 1.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(α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bm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bm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1.16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ctr">
                  <a:lnSpc>
                    <a:spcPct val="100000"/>
                  </a:lnSpc>
                  <a:spcBef>
                    <a:spcPct val="20000"/>
                  </a:spcBef>
                  <a:buNone/>
                  <a:defRPr/>
                </a:pPr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altLang="zh-CN" sz="2400" i="1" baseline="-250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pt-B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pt-B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400"/>
                <a:ext cx="11226800" cy="5400864"/>
              </a:xfrm>
              <a:blipFill>
                <a:blip r:embed="rId3"/>
                <a:stretch>
                  <a:fillRect t="-226" b="-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9375400" y="2533430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1.15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1226800" cy="540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 would have seen this pattern earlier if we had written (1.12) in another way.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example, when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 = (1100100)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original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Josephus values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The cyclic-shift property follows because each block of binary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digits (10… 00)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 the representation of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transformed into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(1 -1 …… -1 -1)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(00……01)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baseline="-25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So our change of notation has given us the compact solution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(1.16) to the general recurrence (1.15).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260" y="2394857"/>
            <a:ext cx="2940740" cy="401474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46599"/>
            <a:ext cx="7448800" cy="136254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下箭头 5"/>
          <p:cNvSpPr/>
          <p:nvPr/>
        </p:nvSpPr>
        <p:spPr>
          <a:xfrm>
            <a:off x="10508343" y="1741714"/>
            <a:ext cx="449943" cy="653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0918371" cy="540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we’re really uninhibited we can now generalize even more. Start with numbers in radix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produce values in radix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(1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 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 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         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It has the radix-changing solution :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bm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bm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bm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……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	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1.18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For example, suppose that by some stroke of luck we're given the recurrence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= 34     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= 5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10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+ 76		 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 = 10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– 2		 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			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+ 2) = 10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+ 8		 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73800" y="2419130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1.17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1.3 The Josephus Problem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0918371" cy="540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= 34    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 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= 5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10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+ 76		 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 = 10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– 2		 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			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+ 2) = 10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+ 8		 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Suppose we want to compute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(19).   Here we have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3 and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10. 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Now  19 = (201)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and the radix-changing solution tells us to perform a digit-by-digit replacement from radix 3 to radix 10. So the leading 2 becomes a 5, and the 0 and 1 become 76 and -2, giving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(19) 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((201)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(5.  76.  -2)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5·100+76·10-2·1=1258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Thus Josephus and the Jewish-Roman war have led us to some interesting general recurrences.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5383941" y="1757260"/>
            <a:ext cx="661101" cy="4367769"/>
            <a:chOff x="4427758" y="2314957"/>
            <a:chExt cx="432727" cy="3706331"/>
          </a:xfrm>
        </p:grpSpPr>
        <p:sp>
          <p:nvSpPr>
            <p:cNvPr id="5" name="圆角矩形 4"/>
            <p:cNvSpPr/>
            <p:nvPr/>
          </p:nvSpPr>
          <p:spPr>
            <a:xfrm>
              <a:off x="4427758" y="2314957"/>
              <a:ext cx="288485" cy="504818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" name="直接箭头连接符 5"/>
            <p:cNvCxnSpPr>
              <a:stCxn id="5" idx="2"/>
              <a:endCxn id="7" idx="0"/>
            </p:cNvCxnSpPr>
            <p:nvPr/>
          </p:nvCxnSpPr>
          <p:spPr>
            <a:xfrm>
              <a:off x="4572000" y="2819775"/>
              <a:ext cx="144242" cy="26966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4572000" y="5516470"/>
              <a:ext cx="288485" cy="504818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组合 23"/>
          <p:cNvGrpSpPr/>
          <p:nvPr/>
        </p:nvGrpSpPr>
        <p:grpSpPr>
          <a:xfrm>
            <a:off x="6096000" y="2173173"/>
            <a:ext cx="908730" cy="3951855"/>
            <a:chOff x="4860032" y="2852936"/>
            <a:chExt cx="864096" cy="3168352"/>
          </a:xfrm>
        </p:grpSpPr>
        <p:sp>
          <p:nvSpPr>
            <p:cNvPr id="9" name="圆角矩形 8"/>
            <p:cNvSpPr/>
            <p:nvPr/>
          </p:nvSpPr>
          <p:spPr>
            <a:xfrm>
              <a:off x="5292872" y="2852936"/>
              <a:ext cx="431256" cy="504778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0" name="直接箭头连接符 9"/>
            <p:cNvCxnSpPr>
              <a:stCxn id="9" idx="2"/>
              <a:endCxn id="11" idx="0"/>
            </p:cNvCxnSpPr>
            <p:nvPr/>
          </p:nvCxnSpPr>
          <p:spPr>
            <a:xfrm flipH="1">
              <a:off x="5075660" y="3357714"/>
              <a:ext cx="432840" cy="215879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4860032" y="5516510"/>
              <a:ext cx="432840" cy="504778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24"/>
          <p:cNvGrpSpPr/>
          <p:nvPr/>
        </p:nvGrpSpPr>
        <p:grpSpPr>
          <a:xfrm>
            <a:off x="6590278" y="2759288"/>
            <a:ext cx="647700" cy="3365740"/>
            <a:chOff x="5220072" y="3356992"/>
            <a:chExt cx="648072" cy="2664296"/>
          </a:xfrm>
        </p:grpSpPr>
        <p:sp>
          <p:nvSpPr>
            <p:cNvPr id="13" name="圆角矩形 12"/>
            <p:cNvSpPr/>
            <p:nvPr/>
          </p:nvSpPr>
          <p:spPr>
            <a:xfrm>
              <a:off x="5436096" y="3356992"/>
              <a:ext cx="432048" cy="503326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220072" y="5517961"/>
              <a:ext cx="432048" cy="503327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5" name="直接箭头连接符 14"/>
            <p:cNvCxnSpPr>
              <a:stCxn id="13" idx="2"/>
              <a:endCxn id="14" idx="0"/>
            </p:cNvCxnSpPr>
            <p:nvPr/>
          </p:nvCxnSpPr>
          <p:spPr>
            <a:xfrm flipH="1">
              <a:off x="5436096" y="3860318"/>
              <a:ext cx="216024" cy="16576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9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6B2C13-FDAF-4A4C-A6E5-074CE774F2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023881"/>
            <a:ext cx="9753600" cy="20010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已知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= 3     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= 6       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= 9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8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+ 1	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	  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 = 8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– 1 	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+ 2) = 8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+ 2	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+ 3) = 8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– 2	 (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求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(27)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结果对应的十进制数是（  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6F4F55-05B5-40B2-8F1D-5B9CF712DDB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316443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07E46F-F01F-42B4-9BFB-043B668962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402168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5F67FC-D53D-454E-931E-4274C7C1C0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87893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210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9C89-FA26-4FD3-AB5F-728793313C3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73618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369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45DEDD3-00DD-4E71-9CA3-9B1DAE024F8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23923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77CFF42-0922-47C5-BFBF-CC83F364E59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096487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476CFB-2AA3-4F77-9725-A424D82DB69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95373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2899B3-1E19-44E4-9AA9-D67D45E7F85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81098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195827F-1F44-475F-B0E1-75DD4D931B0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429750" y="622300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D59BF9-F308-45F1-9D4B-3B21BB77159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0BA2D6-46B7-4B2E-8858-A14BEB950FB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20B553-2365-4A51-BDF4-C06E7001AE5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1270000"/>
            <a:ext cx="3332480" cy="156966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27=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(123)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  <a:p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(27)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((123)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(3. 2.  -2)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aseline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·8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+2·8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-2·8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=206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02BE3F-4640-4A3A-BFC5-C6E3656657A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65DB838E-4182-4CB0-B3D4-16C0A42C923B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A449A355-A837-43B4-B53D-921DEF213E8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6C65B4A2-6CDC-4C88-BFD6-DAE7AB76B43A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5535D99-5388-48F9-870A-BA892D508B3F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97073C7-96D4-43CA-8D56-623487928A2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5800B6A-3482-4700-8A63-75DDAB5CF15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F3ECDDE3-AB8D-4F6D-A1F6-01FF0DA4B6AF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22528D6-D01C-4471-BA56-E7A09D5A17D4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D2400CC-6C9F-427A-96CD-E130A86454DB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54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4400"/>
            <a:ext cx="10918371" cy="540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、一层台阶总共有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级，如果一次可以跳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级，也可以跳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级，求总共有多少种不同跳法？请写出递推式（不需要求解）。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个圆最多可以将平面划分为多少个区域？请给出递推式，并用数学归纳法给出递推式的解。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（提示：每增加一个圆，判断新增区域数量与交点数量有关）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、对于约瑟夫环的一般形式，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个人围成一圈，每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个人去掉一人（间隔为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），最终剩余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人，尝试找出其递推式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（提示：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f(n-1,m)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的关系）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137"/>
            <a:ext cx="11078497" cy="503457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winning idea for 3 disks: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two disks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middle peg,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move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bring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two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 it.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winning idea for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disks: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smallest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different peg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moves),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move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largest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move) ,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transfer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smallest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onto the largest (Another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moves).</a:t>
            </a:r>
          </a:p>
          <a:p>
            <a:pPr algn="just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we can transfer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disks (for 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0) in at most 2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moves: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1     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use '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instead of  '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?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it is sufficient, but it isn’t shown necessary yet.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you find the way to show '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is correct?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4202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img1.baidu.com/it/u=2363749239,430658450&amp;fm=253&amp;fmt=auto&amp;app=138&amp;f=JPEG?w=508&amp;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761" y="4394235"/>
            <a:ext cx="2049057" cy="20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7"/>
                <a:ext cx="10754032" cy="486251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some point we must move the most largest disk. When we do so, the </a:t>
                </a:r>
                <a:r>
                  <a:rPr lang="en-US" altLang="zh-CN" sz="3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smallest disks must be on a single peg, and it has taken </a:t>
                </a:r>
                <a:r>
                  <a:rPr lang="en-US" altLang="zh-CN" sz="32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</a:t>
                </a:r>
                <a:r>
                  <a:rPr lang="en-US" altLang="zh-CN" sz="3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moves to put them there. 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might move the largest disk </a:t>
                </a:r>
                <a:r>
                  <a:rPr lang="en-US" altLang="zh-CN" sz="32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than once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we're not too alert. 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after moving the largest disk for the last time, we must transfer the </a:t>
                </a:r>
                <a:r>
                  <a:rPr lang="en-US" altLang="zh-CN" sz="3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smallest disks (which must again be on a single peg) back onto the largest; this 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requires </a:t>
                </a:r>
                <a:r>
                  <a:rPr lang="en-US" altLang="zh-CN" sz="3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moves.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Hence,          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≥2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1  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7"/>
                <a:ext cx="10754032" cy="4862513"/>
              </a:xfrm>
              <a:blipFill rotWithShape="0">
                <a:blip r:embed="rId2"/>
                <a:stretch>
                  <a:fillRect l="-1474" t="-3133" r="-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21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1.1 The Tower of Hanoi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1219" y="1714808"/>
                <a:ext cx="11166987" cy="494608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These two inequalities, together with the trivial solution for </a:t>
                </a:r>
                <a:r>
                  <a:rPr lang="en-US" altLang="zh-CN" sz="3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yield the “recurrence”(recurrence relation or recursion relation). 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lnSpc>
                    <a:spcPct val="80000"/>
                  </a:lnSpc>
                  <a:spcBef>
                    <a:spcPts val="0"/>
                  </a:spcBef>
                  <a:buNone/>
                </a:pPr>
                <a:r>
                  <a:rPr lang="en-US" altLang="zh-CN" sz="3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2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</m:t>
                    </m:r>
                  </m:oMath>
                </a14:m>
                <a:endParaRPr lang="en-US" altLang="zh-CN" sz="3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b="0" dirty="0"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32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 that these formulas are consistent with the known values </a:t>
                </a:r>
                <a:r>
                  <a:rPr lang="en-US" altLang="zh-CN" sz="3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and </a:t>
                </a:r>
                <a:r>
                  <a:rPr lang="en-US" altLang="zh-CN" sz="3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3.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Our experience with small cases has not only helped us to discover a general formula, it has also provided a convenient way to check that we haven't made a foolish error.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19" y="1714808"/>
                <a:ext cx="11166987" cy="4946086"/>
              </a:xfrm>
              <a:blipFill>
                <a:blip r:embed="rId2"/>
                <a:stretch>
                  <a:fillRect l="-1365" t="-3695" r="-1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8855727" y="3168510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(1.1)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2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 219＜1000000 ＜ 2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J(1000)=29+488&#10;因此m=9，l=488&#10;2l+1=9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27=  (123)4&#10;f(27) = f((123)4) = (3. 2.  -2)8 = 3·82+2·82-2·80=2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7638</TotalTime>
  <Words>7101</Words>
  <Application>Microsoft Office PowerPoint</Application>
  <PresentationFormat>宽屏</PresentationFormat>
  <Paragraphs>660</Paragraphs>
  <Slides>59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Microsoft Yahei</vt:lpstr>
      <vt:lpstr>等线</vt:lpstr>
      <vt:lpstr>等线 Light</vt:lpstr>
      <vt:lpstr>黑体</vt:lpstr>
      <vt:lpstr>华文楷体</vt:lpstr>
      <vt:lpstr>宋体</vt:lpstr>
      <vt:lpstr>微软雅黑</vt:lpstr>
      <vt:lpstr>Arial</vt:lpstr>
      <vt:lpstr>Cambria Math</vt:lpstr>
      <vt:lpstr>Times New Roman</vt:lpstr>
      <vt:lpstr>Office 主题​​</vt:lpstr>
      <vt:lpstr>Foundation for Computer Science</vt:lpstr>
      <vt:lpstr>1 Recurrent Problems（递归问题）</vt:lpstr>
      <vt:lpstr>1.1 The Tower of Hanoi</vt:lpstr>
      <vt:lpstr>1.1 The Tower of Hanoi</vt:lpstr>
      <vt:lpstr>1.1 The Tower of Hanoi</vt:lpstr>
      <vt:lpstr>1.1 The Tower of Hanoi</vt:lpstr>
      <vt:lpstr>1.1 The Tower of Hanoi</vt:lpstr>
      <vt:lpstr>1.1 The Tower of Hanoi</vt:lpstr>
      <vt:lpstr>1.1 The Tower of Hanoi</vt:lpstr>
      <vt:lpstr>1.1 The Tower of Hanoi</vt:lpstr>
      <vt:lpstr>1.1 The Tower of Hanoi</vt:lpstr>
      <vt:lpstr>1.1 The Tower of Hanoi</vt:lpstr>
      <vt:lpstr>1.1 The Tower of Hanoi</vt:lpstr>
      <vt:lpstr>1.1 The Tower of Hanoi</vt:lpstr>
      <vt:lpstr>1.2 Lines in the Plane</vt:lpstr>
      <vt:lpstr>1.2 Lines in the Plane</vt:lpstr>
      <vt:lpstr>1.2 Lines in the Plane</vt:lpstr>
      <vt:lpstr>1.2 Lines in the Plane</vt:lpstr>
      <vt:lpstr>1.2 Lines in the Plane</vt:lpstr>
      <vt:lpstr>1.2 Lines in the Plane</vt:lpstr>
      <vt:lpstr>1.2 Lines in the Plane</vt:lpstr>
      <vt:lpstr>1.2 Lines in the Plane</vt:lpstr>
      <vt:lpstr>1.2 Lines in the Plane</vt:lpstr>
      <vt:lpstr>1.2 Lines in the Plane</vt:lpstr>
      <vt:lpstr>思考：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PowerPoint 演示文稿</vt:lpstr>
      <vt:lpstr>1.3 The Josephus Problem</vt:lpstr>
      <vt:lpstr>1.3 The Josephus Problem</vt:lpstr>
      <vt:lpstr>1.3 The Josephus Problem</vt:lpstr>
      <vt:lpstr>1.3 The Josephus Problem</vt:lpstr>
      <vt:lpstr>PowerPoint 演示文稿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1.3 The Josephus Problem</vt:lpstr>
      <vt:lpstr>PowerPoint 演示文稿</vt:lpstr>
      <vt:lpstr>本章作业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for Computer Science</dc:title>
  <dc:creator>Mr.Wang</dc:creator>
  <cp:lastModifiedBy>han</cp:lastModifiedBy>
  <cp:revision>142</cp:revision>
  <cp:lastPrinted>2021-10-29T01:23:17Z</cp:lastPrinted>
  <dcterms:created xsi:type="dcterms:W3CDTF">2021-08-23T06:31:15Z</dcterms:created>
  <dcterms:modified xsi:type="dcterms:W3CDTF">2021-11-14T07:57:21Z</dcterms:modified>
</cp:coreProperties>
</file>