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53"/>
  </p:notesMasterIdLst>
  <p:handoutMasterIdLst>
    <p:handoutMasterId r:id="rId54"/>
  </p:handoutMasterIdLst>
  <p:sldIdLst>
    <p:sldId id="469" r:id="rId2"/>
    <p:sldId id="482" r:id="rId3"/>
    <p:sldId id="505" r:id="rId4"/>
    <p:sldId id="487" r:id="rId5"/>
    <p:sldId id="483" r:id="rId6"/>
    <p:sldId id="470" r:id="rId7"/>
    <p:sldId id="438" r:id="rId8"/>
    <p:sldId id="386" r:id="rId9"/>
    <p:sldId id="471" r:id="rId10"/>
    <p:sldId id="500" r:id="rId11"/>
    <p:sldId id="479" r:id="rId12"/>
    <p:sldId id="501" r:id="rId13"/>
    <p:sldId id="503" r:id="rId14"/>
    <p:sldId id="488" r:id="rId15"/>
    <p:sldId id="484" r:id="rId16"/>
    <p:sldId id="472" r:id="rId17"/>
    <p:sldId id="473" r:id="rId18"/>
    <p:sldId id="474" r:id="rId19"/>
    <p:sldId id="475" r:id="rId20"/>
    <p:sldId id="498" r:id="rId21"/>
    <p:sldId id="502" r:id="rId22"/>
    <p:sldId id="489" r:id="rId23"/>
    <p:sldId id="476" r:id="rId24"/>
    <p:sldId id="390" r:id="rId25"/>
    <p:sldId id="391" r:id="rId26"/>
    <p:sldId id="393" r:id="rId27"/>
    <p:sldId id="356" r:id="rId28"/>
    <p:sldId id="497" r:id="rId29"/>
    <p:sldId id="506" r:id="rId30"/>
    <p:sldId id="507" r:id="rId31"/>
    <p:sldId id="490" r:id="rId32"/>
    <p:sldId id="357" r:id="rId33"/>
    <p:sldId id="358" r:id="rId34"/>
    <p:sldId id="359" r:id="rId35"/>
    <p:sldId id="360" r:id="rId36"/>
    <p:sldId id="361" r:id="rId37"/>
    <p:sldId id="480" r:id="rId38"/>
    <p:sldId id="433" r:id="rId39"/>
    <p:sldId id="499" r:id="rId40"/>
    <p:sldId id="364" r:id="rId41"/>
    <p:sldId id="434" r:id="rId42"/>
    <p:sldId id="366" r:id="rId43"/>
    <p:sldId id="477" r:id="rId44"/>
    <p:sldId id="413" r:id="rId45"/>
    <p:sldId id="435" r:id="rId46"/>
    <p:sldId id="486" r:id="rId47"/>
    <p:sldId id="481" r:id="rId48"/>
    <p:sldId id="491" r:id="rId49"/>
    <p:sldId id="492" r:id="rId50"/>
    <p:sldId id="493" r:id="rId51"/>
    <p:sldId id="494" r:id="rId52"/>
  </p:sldIdLst>
  <p:sldSz cx="12192000" cy="6858000"/>
  <p:notesSz cx="7315200" cy="96012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Zengyou" initials="HZ" lastIdx="1" clrIdx="0">
    <p:extLst>
      <p:ext uri="{19B8F6BF-5375-455C-9EA6-DF929625EA0E}">
        <p15:presenceInfo xmlns:p15="http://schemas.microsoft.com/office/powerpoint/2012/main" userId="c824b2c4bf6936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CC33"/>
    <a:srgbClr val="FF3300"/>
    <a:srgbClr val="FFFF00"/>
    <a:srgbClr val="FFCC00"/>
    <a:srgbClr val="CC00CC"/>
    <a:srgbClr val="FFF16B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7" autoAdjust="0"/>
    <p:restoredTop sz="83730" autoAdjust="0"/>
  </p:normalViewPr>
  <p:slideViewPr>
    <p:cSldViewPr>
      <p:cViewPr varScale="1">
        <p:scale>
          <a:sx n="92" d="100"/>
          <a:sy n="92" d="100"/>
        </p:scale>
        <p:origin x="7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5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 Zengyou" userId="c824b2c4bf6936a0" providerId="LiveId" clId="{671BEE8C-97E2-48C1-842A-F6EA54D651E2}"/>
    <pc:docChg chg="undo custSel addSld delSld modSld">
      <pc:chgData name="He Zengyou" userId="c824b2c4bf6936a0" providerId="LiveId" clId="{671BEE8C-97E2-48C1-842A-F6EA54D651E2}" dt="2021-08-24T23:19:31.026" v="20481" actId="207"/>
      <pc:docMkLst>
        <pc:docMk/>
      </pc:docMkLst>
      <pc:sldChg chg="addSp delSp modSp mod delAnim modAnim">
        <pc:chgData name="He Zengyou" userId="c824b2c4bf6936a0" providerId="LiveId" clId="{671BEE8C-97E2-48C1-842A-F6EA54D651E2}" dt="2021-08-18T07:54:44.091" v="7457" actId="20577"/>
        <pc:sldMkLst>
          <pc:docMk/>
          <pc:sldMk cId="0" sldId="357"/>
        </pc:sldMkLst>
        <pc:spChg chg="add del mod">
          <ac:chgData name="He Zengyou" userId="c824b2c4bf6936a0" providerId="LiveId" clId="{671BEE8C-97E2-48C1-842A-F6EA54D651E2}" dt="2021-08-17T23:16:24.801" v="7196" actId="478"/>
          <ac:spMkLst>
            <pc:docMk/>
            <pc:sldMk cId="0" sldId="357"/>
            <ac:spMk id="3" creationId="{5649474E-D430-4EAD-8005-E9BC263BA6D9}"/>
          </ac:spMkLst>
        </pc:spChg>
        <pc:spChg chg="add mod">
          <ac:chgData name="He Zengyou" userId="c824b2c4bf6936a0" providerId="LiveId" clId="{671BEE8C-97E2-48C1-842A-F6EA54D651E2}" dt="2021-08-18T07:54:44.091" v="7457" actId="20577"/>
          <ac:spMkLst>
            <pc:docMk/>
            <pc:sldMk cId="0" sldId="357"/>
            <ac:spMk id="42" creationId="{496B26A2-14E7-4DEF-B44E-4AD49F01BC02}"/>
          </ac:spMkLst>
        </pc:spChg>
        <pc:spChg chg="mod">
          <ac:chgData name="He Zengyou" userId="c824b2c4bf6936a0" providerId="LiveId" clId="{671BEE8C-97E2-48C1-842A-F6EA54D651E2}" dt="2021-08-17T23:16:13.723" v="7194" actId="20577"/>
          <ac:spMkLst>
            <pc:docMk/>
            <pc:sldMk cId="0" sldId="357"/>
            <ac:spMk id="4198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8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1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2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3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4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199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1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2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3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4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0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1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2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3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4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5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6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7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8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19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42020" creationId="{00000000-0000-0000-0000-000000000000}"/>
          </ac:spMkLst>
        </pc:spChg>
        <pc:spChg chg="del">
          <ac:chgData name="He Zengyou" userId="c824b2c4bf6936a0" providerId="LiveId" clId="{671BEE8C-97E2-48C1-842A-F6EA54D651E2}" dt="2021-08-17T23:16:22.514" v="7195" actId="478"/>
          <ac:spMkLst>
            <pc:docMk/>
            <pc:sldMk cId="0" sldId="357"/>
            <ac:spMk id="1199142" creationId="{00000000-0000-0000-0000-000000000000}"/>
          </ac:spMkLst>
        </pc:spChg>
        <pc:graphicFrameChg chg="add del mod modGraphic">
          <ac:chgData name="He Zengyou" userId="c824b2c4bf6936a0" providerId="LiveId" clId="{671BEE8C-97E2-48C1-842A-F6EA54D651E2}" dt="2021-08-17T23:24:35.613" v="7308" actId="478"/>
          <ac:graphicFrameMkLst>
            <pc:docMk/>
            <pc:sldMk cId="0" sldId="357"/>
            <ac:graphicFrameMk id="4" creationId="{5F78B851-2DD9-4B5F-806F-527AF7AD4735}"/>
          </ac:graphicFrameMkLst>
        </pc:graphicFrameChg>
        <pc:graphicFrameChg chg="add mod modGraphic">
          <ac:chgData name="He Zengyou" userId="c824b2c4bf6936a0" providerId="LiveId" clId="{671BEE8C-97E2-48C1-842A-F6EA54D651E2}" dt="2021-08-17T23:31:34.545" v="7439" actId="14100"/>
          <ac:graphicFrameMkLst>
            <pc:docMk/>
            <pc:sldMk cId="0" sldId="357"/>
            <ac:graphicFrameMk id="5" creationId="{96138A70-4EA8-4892-A4D9-6BF012390DC2}"/>
          </ac:graphicFrameMkLst>
        </pc:graphicFrameChg>
        <pc:picChg chg="del">
          <ac:chgData name="He Zengyou" userId="c824b2c4bf6936a0" providerId="LiveId" clId="{671BEE8C-97E2-48C1-842A-F6EA54D651E2}" dt="2021-08-17T23:16:22.514" v="7195" actId="478"/>
          <ac:picMkLst>
            <pc:docMk/>
            <pc:sldMk cId="0" sldId="357"/>
            <ac:picMk id="42022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8T08:32:04.883" v="7892" actId="1035"/>
        <pc:sldMkLst>
          <pc:docMk/>
          <pc:sldMk cId="0" sldId="358"/>
        </pc:sldMkLst>
        <pc:spChg chg="add del mod">
          <ac:chgData name="He Zengyou" userId="c824b2c4bf6936a0" providerId="LiveId" clId="{671BEE8C-97E2-48C1-842A-F6EA54D651E2}" dt="2021-08-18T00:05:50.918" v="7445" actId="478"/>
          <ac:spMkLst>
            <pc:docMk/>
            <pc:sldMk cId="0" sldId="358"/>
            <ac:spMk id="3" creationId="{223009A0-281C-4A76-81F6-37393272B867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" creationId="{4310BA94-68CD-45B2-A322-A5AE6913AF36}"/>
          </ac:spMkLst>
        </pc:spChg>
        <pc:spChg chg="add del mod">
          <ac:chgData name="He Zengyou" userId="c824b2c4bf6936a0" providerId="LiveId" clId="{671BEE8C-97E2-48C1-842A-F6EA54D651E2}" dt="2021-08-18T08:28:47.114" v="7814" actId="478"/>
          <ac:spMkLst>
            <pc:docMk/>
            <pc:sldMk cId="0" sldId="358"/>
            <ac:spMk id="6" creationId="{A31FB18C-62D7-430A-99C0-3E0637E19934}"/>
          </ac:spMkLst>
        </pc:spChg>
        <pc:spChg chg="add mod">
          <ac:chgData name="He Zengyou" userId="c824b2c4bf6936a0" providerId="LiveId" clId="{671BEE8C-97E2-48C1-842A-F6EA54D651E2}" dt="2021-08-18T08:31:02.857" v="7890" actId="20577"/>
          <ac:spMkLst>
            <pc:docMk/>
            <pc:sldMk cId="0" sldId="358"/>
            <ac:spMk id="42" creationId="{1AB24B5E-D8AC-4028-A3DC-6DB393ABE412}"/>
          </ac:spMkLst>
        </pc:spChg>
        <pc:spChg chg="add del mod">
          <ac:chgData name="He Zengyou" userId="c824b2c4bf6936a0" providerId="LiveId" clId="{671BEE8C-97E2-48C1-842A-F6EA54D651E2}" dt="2021-08-18T08:16:11.520" v="7525" actId="478"/>
          <ac:spMkLst>
            <pc:docMk/>
            <pc:sldMk cId="0" sldId="358"/>
            <ac:spMk id="44" creationId="{B4FF2B56-8611-484C-87D7-5424DF95780E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5" creationId="{2CB1D077-96D6-4D82-8EC5-02AB5D4F7C56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6" creationId="{2D9FC395-8651-448E-B1CF-2F4982BEC170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7" creationId="{5EC34D70-B9EC-4444-AE2B-40655DA69DE2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49" creationId="{3FF5B014-6A9D-4CAA-90AE-AB5A122B7F2C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1" creationId="{F23C4D32-EB37-4082-AEF3-A3580FCA5026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2" creationId="{AD50B19E-EFDD-47D2-B327-19336E415ECF}"/>
          </ac:spMkLst>
        </pc:spChg>
        <pc:spChg chg="add mod">
          <ac:chgData name="He Zengyou" userId="c824b2c4bf6936a0" providerId="LiveId" clId="{671BEE8C-97E2-48C1-842A-F6EA54D651E2}" dt="2021-08-18T08:32:04.883" v="7892" actId="1035"/>
          <ac:spMkLst>
            <pc:docMk/>
            <pc:sldMk cId="0" sldId="358"/>
            <ac:spMk id="53" creationId="{9364A4FB-B6C0-42DC-896F-E7BDE6BCD183}"/>
          </ac:spMkLst>
        </pc:spChg>
        <pc:spChg chg="mod">
          <ac:chgData name="He Zengyou" userId="c824b2c4bf6936a0" providerId="LiveId" clId="{671BEE8C-97E2-48C1-842A-F6EA54D651E2}" dt="2021-08-18T00:06:27.375" v="7446"/>
          <ac:spMkLst>
            <pc:docMk/>
            <pc:sldMk cId="0" sldId="358"/>
            <ac:spMk id="4403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39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0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1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2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49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0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1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2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59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0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1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2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3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4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5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6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7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44068" creationId="{00000000-0000-0000-0000-000000000000}"/>
          </ac:spMkLst>
        </pc:spChg>
        <pc:spChg chg="del">
          <ac:chgData name="He Zengyou" userId="c824b2c4bf6936a0" providerId="LiveId" clId="{671BEE8C-97E2-48C1-842A-F6EA54D651E2}" dt="2021-08-18T00:05:47.061" v="7444" actId="478"/>
          <ac:spMkLst>
            <pc:docMk/>
            <pc:sldMk cId="0" sldId="358"/>
            <ac:spMk id="1201190" creationId="{00000000-0000-0000-0000-000000000000}"/>
          </ac:spMkLst>
        </pc:spChg>
        <pc:picChg chg="del">
          <ac:chgData name="He Zengyou" userId="c824b2c4bf6936a0" providerId="LiveId" clId="{671BEE8C-97E2-48C1-842A-F6EA54D651E2}" dt="2021-08-18T00:05:47.061" v="7444" actId="478"/>
          <ac:picMkLst>
            <pc:docMk/>
            <pc:sldMk cId="0" sldId="358"/>
            <ac:picMk id="44070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8T14:31:45.077" v="9014" actId="114"/>
        <pc:sldMkLst>
          <pc:docMk/>
          <pc:sldMk cId="0" sldId="359"/>
        </pc:sldMkLst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2" creationId="{11797F60-05E0-45C4-B869-221CDF0183C1}"/>
          </ac:spMkLst>
        </pc:spChg>
        <pc:spChg chg="add del mod">
          <ac:chgData name="He Zengyou" userId="c824b2c4bf6936a0" providerId="LiveId" clId="{671BEE8C-97E2-48C1-842A-F6EA54D651E2}" dt="2021-08-18T08:32:22.768" v="7894" actId="478"/>
          <ac:spMkLst>
            <pc:docMk/>
            <pc:sldMk cId="0" sldId="359"/>
            <ac:spMk id="3" creationId="{D2123E4E-E645-4764-8E38-4E0727F5EB94}"/>
          </ac:spMkLst>
        </pc:spChg>
        <pc:spChg chg="add mod">
          <ac:chgData name="He Zengyou" userId="c824b2c4bf6936a0" providerId="LiveId" clId="{671BEE8C-97E2-48C1-842A-F6EA54D651E2}" dt="2021-08-18T14:27:13.029" v="8911" actId="1035"/>
          <ac:spMkLst>
            <pc:docMk/>
            <pc:sldMk cId="0" sldId="359"/>
            <ac:spMk id="3" creationId="{EB3CC482-85BF-4A6B-A356-5D0624896479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4" creationId="{7E74811F-C986-450B-A027-FFD5D69FBDB8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5" creationId="{9BF562CA-2737-427E-82A4-D90222FE5DE9}"/>
          </ac:spMkLst>
        </pc:spChg>
        <pc:spChg chg="add del mod">
          <ac:chgData name="He Zengyou" userId="c824b2c4bf6936a0" providerId="LiveId" clId="{671BEE8C-97E2-48C1-842A-F6EA54D651E2}" dt="2021-08-18T12:50:20.659" v="8141"/>
          <ac:spMkLst>
            <pc:docMk/>
            <pc:sldMk cId="0" sldId="359"/>
            <ac:spMk id="6" creationId="{9AF4AC9E-8098-41D2-82E4-572AD1AC0598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7" creationId="{AC2F9F9B-8A6E-4C63-9023-E5F747D6E211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9" creationId="{82756EDB-2186-4E99-A216-AC70AA7278C2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0" creationId="{55A406E6-7269-4A94-8934-5628481ED01A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1" creationId="{D29BD46A-D7C2-4674-8C2B-C787B16CD687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2" creationId="{78EFF401-870E-4C52-97B7-145D0B411660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3" creationId="{5210DE6A-BA85-4793-9CDB-4B5216B3EEC2}"/>
          </ac:spMkLst>
        </pc:spChg>
        <pc:spChg chg="add mod">
          <ac:chgData name="He Zengyou" userId="c824b2c4bf6936a0" providerId="LiveId" clId="{671BEE8C-97E2-48C1-842A-F6EA54D651E2}" dt="2021-08-18T14:27:19.430" v="8912" actId="1035"/>
          <ac:spMkLst>
            <pc:docMk/>
            <pc:sldMk cId="0" sldId="359"/>
            <ac:spMk id="14" creationId="{3DD29EDE-C0B8-47D9-A095-CF3577744D31}"/>
          </ac:spMkLst>
        </pc:spChg>
        <pc:spChg chg="add mod">
          <ac:chgData name="He Zengyou" userId="c824b2c4bf6936a0" providerId="LiveId" clId="{671BEE8C-97E2-48C1-842A-F6EA54D651E2}" dt="2021-08-18T14:31:45.077" v="9014" actId="114"/>
          <ac:spMkLst>
            <pc:docMk/>
            <pc:sldMk cId="0" sldId="359"/>
            <ac:spMk id="15" creationId="{684B9EBC-A683-495C-BA0B-BBF4EE50C9FE}"/>
          </ac:spMkLst>
        </pc:spChg>
        <pc:spChg chg="add mod">
          <ac:chgData name="He Zengyou" userId="c824b2c4bf6936a0" providerId="LiveId" clId="{671BEE8C-97E2-48C1-842A-F6EA54D651E2}" dt="2021-08-18T14:28:33.040" v="8940" actId="20577"/>
          <ac:spMkLst>
            <pc:docMk/>
            <pc:sldMk cId="0" sldId="359"/>
            <ac:spMk id="16" creationId="{5F3D5573-3248-4B58-B8AC-146014D9E392}"/>
          </ac:spMkLst>
        </pc:spChg>
        <pc:spChg chg="add mod">
          <ac:chgData name="He Zengyou" userId="c824b2c4bf6936a0" providerId="LiveId" clId="{671BEE8C-97E2-48C1-842A-F6EA54D651E2}" dt="2021-08-18T14:31:08.158" v="9009" actId="20577"/>
          <ac:spMkLst>
            <pc:docMk/>
            <pc:sldMk cId="0" sldId="359"/>
            <ac:spMk id="17" creationId="{42CCAD1B-FBF5-4ADF-96EB-9FFA14937703}"/>
          </ac:spMkLst>
        </pc:spChg>
        <pc:spChg chg="mod">
          <ac:chgData name="He Zengyou" userId="c824b2c4bf6936a0" providerId="LiveId" clId="{671BEE8C-97E2-48C1-842A-F6EA54D651E2}" dt="2021-08-18T08:32:30.891" v="7896"/>
          <ac:spMkLst>
            <pc:docMk/>
            <pc:sldMk cId="0" sldId="359"/>
            <ac:spMk id="4608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7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8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89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0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7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8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099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0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7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8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09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0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1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2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3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4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5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46116" creationId="{00000000-0000-0000-0000-000000000000}"/>
          </ac:spMkLst>
        </pc:spChg>
        <pc:spChg chg="del">
          <ac:chgData name="He Zengyou" userId="c824b2c4bf6936a0" providerId="LiveId" clId="{671BEE8C-97E2-48C1-842A-F6EA54D651E2}" dt="2021-08-18T08:32:20.254" v="7893" actId="478"/>
          <ac:spMkLst>
            <pc:docMk/>
            <pc:sldMk cId="0" sldId="359"/>
            <ac:spMk id="1203238" creationId="{00000000-0000-0000-0000-000000000000}"/>
          </ac:spMkLst>
        </pc:spChg>
        <pc:picChg chg="del">
          <ac:chgData name="He Zengyou" userId="c824b2c4bf6936a0" providerId="LiveId" clId="{671BEE8C-97E2-48C1-842A-F6EA54D651E2}" dt="2021-08-18T08:32:20.254" v="7893" actId="478"/>
          <ac:picMkLst>
            <pc:docMk/>
            <pc:sldMk cId="0" sldId="359"/>
            <ac:picMk id="46118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9T01:40:13.725" v="9346"/>
        <pc:sldMkLst>
          <pc:docMk/>
          <pc:sldMk cId="0" sldId="360"/>
        </pc:sldMkLst>
        <pc:spChg chg="add mod">
          <ac:chgData name="He Zengyou" userId="c824b2c4bf6936a0" providerId="LiveId" clId="{671BEE8C-97E2-48C1-842A-F6EA54D651E2}" dt="2021-08-19T01:16:29.977" v="9118" actId="20577"/>
          <ac:spMkLst>
            <pc:docMk/>
            <pc:sldMk cId="0" sldId="360"/>
            <ac:spMk id="3" creationId="{22443FF0-8936-4D44-BFE4-A1761B379A32}"/>
          </ac:spMkLst>
        </pc:spChg>
        <pc:spChg chg="add del mod">
          <ac:chgData name="He Zengyou" userId="c824b2c4bf6936a0" providerId="LiveId" clId="{671BEE8C-97E2-48C1-842A-F6EA54D651E2}" dt="2021-08-18T14:33:38.180" v="9017" actId="478"/>
          <ac:spMkLst>
            <pc:docMk/>
            <pc:sldMk cId="0" sldId="360"/>
            <ac:spMk id="3" creationId="{CA83E2BB-FED2-415B-AA69-45FC1293FB28}"/>
          </ac:spMkLst>
        </pc:spChg>
        <pc:spChg chg="add mod">
          <ac:chgData name="He Zengyou" userId="c824b2c4bf6936a0" providerId="LiveId" clId="{671BEE8C-97E2-48C1-842A-F6EA54D651E2}" dt="2021-08-19T01:29:50.516" v="9276" actId="1037"/>
          <ac:spMkLst>
            <pc:docMk/>
            <pc:sldMk cId="0" sldId="360"/>
            <ac:spMk id="9" creationId="{F92D4F9B-0864-4F29-A3CF-0BFD7370EC6D}"/>
          </ac:spMkLst>
        </pc:spChg>
        <pc:spChg chg="add del">
          <ac:chgData name="He Zengyou" userId="c824b2c4bf6936a0" providerId="LiveId" clId="{671BEE8C-97E2-48C1-842A-F6EA54D651E2}" dt="2021-08-19T01:21:39.490" v="9163" actId="478"/>
          <ac:spMkLst>
            <pc:docMk/>
            <pc:sldMk cId="0" sldId="360"/>
            <ac:spMk id="11" creationId="{201B5300-DCF9-41B2-8F40-E9590FC4B06E}"/>
          </ac:spMkLst>
        </pc:spChg>
        <pc:spChg chg="add del mod">
          <ac:chgData name="He Zengyou" userId="c824b2c4bf6936a0" providerId="LiveId" clId="{671BEE8C-97E2-48C1-842A-F6EA54D651E2}" dt="2021-08-19T01:21:52.587" v="9166" actId="478"/>
          <ac:spMkLst>
            <pc:docMk/>
            <pc:sldMk cId="0" sldId="360"/>
            <ac:spMk id="12" creationId="{366137F0-A947-4C44-8353-0FEC8184A7F3}"/>
          </ac:spMkLst>
        </pc:spChg>
        <pc:spChg chg="add mod">
          <ac:chgData name="He Zengyou" userId="c824b2c4bf6936a0" providerId="LiveId" clId="{671BEE8C-97E2-48C1-842A-F6EA54D651E2}" dt="2021-08-19T01:24:00.235" v="9212" actId="207"/>
          <ac:spMkLst>
            <pc:docMk/>
            <pc:sldMk cId="0" sldId="360"/>
            <ac:spMk id="13" creationId="{5E78D31B-F583-4B06-96F7-F3CE185E5B70}"/>
          </ac:spMkLst>
        </pc:spChg>
        <pc:spChg chg="add mod">
          <ac:chgData name="He Zengyou" userId="c824b2c4bf6936a0" providerId="LiveId" clId="{671BEE8C-97E2-48C1-842A-F6EA54D651E2}" dt="2021-08-19T01:40:00.888" v="9344" actId="1038"/>
          <ac:spMkLst>
            <pc:docMk/>
            <pc:sldMk cId="0" sldId="360"/>
            <ac:spMk id="15" creationId="{EAC79003-04D4-4F12-9899-00FEC9FCEFFF}"/>
          </ac:spMkLst>
        </pc:spChg>
        <pc:spChg chg="add mod">
          <ac:chgData name="He Zengyou" userId="c824b2c4bf6936a0" providerId="LiveId" clId="{671BEE8C-97E2-48C1-842A-F6EA54D651E2}" dt="2021-08-19T01:30:02.988" v="9278" actId="14100"/>
          <ac:spMkLst>
            <pc:docMk/>
            <pc:sldMk cId="0" sldId="360"/>
            <ac:spMk id="16" creationId="{31FD6FE2-225F-46BD-9B4F-D6A8A1ACF2E7}"/>
          </ac:spMkLst>
        </pc:spChg>
        <pc:spChg chg="add mod">
          <ac:chgData name="He Zengyou" userId="c824b2c4bf6936a0" providerId="LiveId" clId="{671BEE8C-97E2-48C1-842A-F6EA54D651E2}" dt="2021-08-19T01:39:59.685" v="9343" actId="1038"/>
          <ac:spMkLst>
            <pc:docMk/>
            <pc:sldMk cId="0" sldId="360"/>
            <ac:spMk id="19" creationId="{0F9EDD40-5782-42AC-9C0C-5C58B31B7813}"/>
          </ac:spMkLst>
        </pc:spChg>
        <pc:spChg chg="mod">
          <ac:chgData name="He Zengyou" userId="c824b2c4bf6936a0" providerId="LiveId" clId="{671BEE8C-97E2-48C1-842A-F6EA54D651E2}" dt="2021-08-18T14:33:49.729" v="9019"/>
          <ac:spMkLst>
            <pc:docMk/>
            <pc:sldMk cId="0" sldId="360"/>
            <ac:spMk id="4812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5.567" v="9016" actId="478"/>
          <ac:spMkLst>
            <pc:docMk/>
            <pc:sldMk cId="0" sldId="360"/>
            <ac:spMk id="4813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5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6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7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8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3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5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6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7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8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4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5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6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7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8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59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0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1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2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3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48164" creationId="{00000000-0000-0000-0000-000000000000}"/>
          </ac:spMkLst>
        </pc:spChg>
        <pc:spChg chg="del">
          <ac:chgData name="He Zengyou" userId="c824b2c4bf6936a0" providerId="LiveId" clId="{671BEE8C-97E2-48C1-842A-F6EA54D651E2}" dt="2021-08-18T14:33:30.710" v="9015" actId="478"/>
          <ac:spMkLst>
            <pc:docMk/>
            <pc:sldMk cId="0" sldId="360"/>
            <ac:spMk id="1205286" creationId="{00000000-0000-0000-0000-000000000000}"/>
          </ac:spMkLst>
        </pc:spChg>
        <pc:picChg chg="add mod">
          <ac:chgData name="He Zengyou" userId="c824b2c4bf6936a0" providerId="LiveId" clId="{671BEE8C-97E2-48C1-842A-F6EA54D651E2}" dt="2021-08-19T01:23:13.293" v="9206" actId="1037"/>
          <ac:picMkLst>
            <pc:docMk/>
            <pc:sldMk cId="0" sldId="360"/>
            <ac:picMk id="4" creationId="{2F06B1EC-0630-43D1-8A66-866C9F849BD6}"/>
          </ac:picMkLst>
        </pc:picChg>
        <pc:picChg chg="add mod">
          <ac:chgData name="He Zengyou" userId="c824b2c4bf6936a0" providerId="LiveId" clId="{671BEE8C-97E2-48C1-842A-F6EA54D651E2}" dt="2021-08-19T01:11:34.130" v="9088" actId="1037"/>
          <ac:picMkLst>
            <pc:docMk/>
            <pc:sldMk cId="0" sldId="360"/>
            <ac:picMk id="6" creationId="{8843AC90-2742-45D6-9833-EE81CA255380}"/>
          </ac:picMkLst>
        </pc:picChg>
        <pc:picChg chg="del">
          <ac:chgData name="He Zengyou" userId="c824b2c4bf6936a0" providerId="LiveId" clId="{671BEE8C-97E2-48C1-842A-F6EA54D651E2}" dt="2021-08-18T14:33:30.710" v="9015" actId="478"/>
          <ac:picMkLst>
            <pc:docMk/>
            <pc:sldMk cId="0" sldId="360"/>
            <ac:picMk id="48166" creationId="{00000000-0000-0000-0000-000000000000}"/>
          </ac:picMkLst>
        </pc:picChg>
        <pc:cxnChg chg="add del mod">
          <ac:chgData name="He Zengyou" userId="c824b2c4bf6936a0" providerId="LiveId" clId="{671BEE8C-97E2-48C1-842A-F6EA54D651E2}" dt="2021-08-19T01:22:58.904" v="9170" actId="478"/>
          <ac:cxnSpMkLst>
            <pc:docMk/>
            <pc:sldMk cId="0" sldId="360"/>
            <ac:cxnSpMk id="10" creationId="{DBCC73C1-6FB0-4EEA-9910-1E3F998E61D7}"/>
          </ac:cxnSpMkLst>
        </pc:cxnChg>
        <pc:cxnChg chg="add mod">
          <ac:chgData name="He Zengyou" userId="c824b2c4bf6936a0" providerId="LiveId" clId="{671BEE8C-97E2-48C1-842A-F6EA54D651E2}" dt="2021-08-19T01:23:09.027" v="9203" actId="1036"/>
          <ac:cxnSpMkLst>
            <pc:docMk/>
            <pc:sldMk cId="0" sldId="360"/>
            <ac:cxnSpMk id="14" creationId="{53F5DEB7-5E92-4494-920C-9918EDD5A02B}"/>
          </ac:cxnSpMkLst>
        </pc:cxnChg>
      </pc:sldChg>
      <pc:sldChg chg="addSp delSp modSp mod modAnim">
        <pc:chgData name="He Zengyou" userId="c824b2c4bf6936a0" providerId="LiveId" clId="{671BEE8C-97E2-48C1-842A-F6EA54D651E2}" dt="2021-08-19T02:26:12.135" v="9725" actId="207"/>
        <pc:sldMkLst>
          <pc:docMk/>
          <pc:sldMk cId="0" sldId="361"/>
        </pc:sldMkLst>
        <pc:spChg chg="add del mod">
          <ac:chgData name="He Zengyou" userId="c824b2c4bf6936a0" providerId="LiveId" clId="{671BEE8C-97E2-48C1-842A-F6EA54D651E2}" dt="2021-08-19T01:40:48.978" v="9348" actId="478"/>
          <ac:spMkLst>
            <pc:docMk/>
            <pc:sldMk cId="0" sldId="361"/>
            <ac:spMk id="3" creationId="{A1A38DCD-9845-4369-983B-3420E3454472}"/>
          </ac:spMkLst>
        </pc:spChg>
        <pc:spChg chg="add mod">
          <ac:chgData name="He Zengyou" userId="c824b2c4bf6936a0" providerId="LiveId" clId="{671BEE8C-97E2-48C1-842A-F6EA54D651E2}" dt="2021-08-19T01:41:01.015" v="9351" actId="1076"/>
          <ac:spMkLst>
            <pc:docMk/>
            <pc:sldMk cId="0" sldId="361"/>
            <ac:spMk id="42" creationId="{11362845-6AAC-4F8E-BF15-CD02C15D463B}"/>
          </ac:spMkLst>
        </pc:spChg>
        <pc:spChg chg="add mod">
          <ac:chgData name="He Zengyou" userId="c824b2c4bf6936a0" providerId="LiveId" clId="{671BEE8C-97E2-48C1-842A-F6EA54D651E2}" dt="2021-08-19T02:17:44.157" v="9439" actId="14100"/>
          <ac:spMkLst>
            <pc:docMk/>
            <pc:sldMk cId="0" sldId="361"/>
            <ac:spMk id="43" creationId="{5B42D8F2-C140-4FC0-9B2C-972EF858946E}"/>
          </ac:spMkLst>
        </pc:spChg>
        <pc:spChg chg="add mod">
          <ac:chgData name="He Zengyou" userId="c824b2c4bf6936a0" providerId="LiveId" clId="{671BEE8C-97E2-48C1-842A-F6EA54D651E2}" dt="2021-08-19T02:25:30.853" v="9720" actId="1036"/>
          <ac:spMkLst>
            <pc:docMk/>
            <pc:sldMk cId="0" sldId="361"/>
            <ac:spMk id="44" creationId="{FA40EF61-3BF1-4BBC-BBE2-A58F6A48D628}"/>
          </ac:spMkLst>
        </pc:spChg>
        <pc:spChg chg="add mod">
          <ac:chgData name="He Zengyou" userId="c824b2c4bf6936a0" providerId="LiveId" clId="{671BEE8C-97E2-48C1-842A-F6EA54D651E2}" dt="2021-08-19T02:26:12.135" v="9725" actId="207"/>
          <ac:spMkLst>
            <pc:docMk/>
            <pc:sldMk cId="0" sldId="361"/>
            <ac:spMk id="45" creationId="{19DEAB20-784F-4118-930B-4DDD13E3A476}"/>
          </ac:spMkLst>
        </pc:spChg>
        <pc:spChg chg="add mod">
          <ac:chgData name="He Zengyou" userId="c824b2c4bf6936a0" providerId="LiveId" clId="{671BEE8C-97E2-48C1-842A-F6EA54D651E2}" dt="2021-08-19T02:25:34.369" v="9723" actId="1036"/>
          <ac:spMkLst>
            <pc:docMk/>
            <pc:sldMk cId="0" sldId="361"/>
            <ac:spMk id="46" creationId="{572DAD00-C779-4FD8-93B8-6B3C5A89DA4B}"/>
          </ac:spMkLst>
        </pc:spChg>
        <pc:spChg chg="add del mod">
          <ac:chgData name="He Zengyou" userId="c824b2c4bf6936a0" providerId="LiveId" clId="{671BEE8C-97E2-48C1-842A-F6EA54D651E2}" dt="2021-08-19T02:21:59.784" v="9616"/>
          <ac:spMkLst>
            <pc:docMk/>
            <pc:sldMk cId="0" sldId="361"/>
            <ac:spMk id="47" creationId="{3CBD29FC-B1FC-4DDE-A627-A0C0D1D76703}"/>
          </ac:spMkLst>
        </pc:spChg>
        <pc:spChg chg="add del mod">
          <ac:chgData name="He Zengyou" userId="c824b2c4bf6936a0" providerId="LiveId" clId="{671BEE8C-97E2-48C1-842A-F6EA54D651E2}" dt="2021-08-19T02:25:20.096" v="9671" actId="478"/>
          <ac:spMkLst>
            <pc:docMk/>
            <pc:sldMk cId="0" sldId="361"/>
            <ac:spMk id="49" creationId="{1E9DB9DC-A661-407F-A5FE-F82B41FF568E}"/>
          </ac:spMkLst>
        </pc:spChg>
        <pc:spChg chg="del mod">
          <ac:chgData name="He Zengyou" userId="c824b2c4bf6936a0" providerId="LiveId" clId="{671BEE8C-97E2-48C1-842A-F6EA54D651E2}" dt="2021-08-19T01:41:00.750" v="9350"/>
          <ac:spMkLst>
            <pc:docMk/>
            <pc:sldMk cId="0" sldId="361"/>
            <ac:spMk id="5017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7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7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3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4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5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6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8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3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4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5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6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19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3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4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5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6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7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8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09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0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1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2" creationId="{00000000-0000-0000-0000-000000000000}"/>
          </ac:spMkLst>
        </pc:spChg>
        <pc:spChg chg="del">
          <ac:chgData name="He Zengyou" userId="c824b2c4bf6936a0" providerId="LiveId" clId="{671BEE8C-97E2-48C1-842A-F6EA54D651E2}" dt="2021-08-19T01:40:45.791" v="9347" actId="478"/>
          <ac:spMkLst>
            <pc:docMk/>
            <pc:sldMk cId="0" sldId="361"/>
            <ac:spMk id="50213" creationId="{00000000-0000-0000-0000-000000000000}"/>
          </ac:spMkLst>
        </pc:spChg>
        <pc:picChg chg="add mod">
          <ac:chgData name="He Zengyou" userId="c824b2c4bf6936a0" providerId="LiveId" clId="{671BEE8C-97E2-48C1-842A-F6EA54D651E2}" dt="2021-08-19T02:25:34.369" v="9723" actId="1036"/>
          <ac:picMkLst>
            <pc:docMk/>
            <pc:sldMk cId="0" sldId="361"/>
            <ac:picMk id="6" creationId="{FD6CC1B9-8CFB-4C75-9EE0-D59F9A53DB13}"/>
          </ac:picMkLst>
        </pc:picChg>
        <pc:picChg chg="del">
          <ac:chgData name="He Zengyou" userId="c824b2c4bf6936a0" providerId="LiveId" clId="{671BEE8C-97E2-48C1-842A-F6EA54D651E2}" dt="2021-08-19T01:40:45.791" v="9347" actId="478"/>
          <ac:picMkLst>
            <pc:docMk/>
            <pc:sldMk cId="0" sldId="361"/>
            <ac:picMk id="50214" creationId="{00000000-0000-0000-0000-000000000000}"/>
          </ac:picMkLst>
        </pc:picChg>
      </pc:sldChg>
      <pc:sldChg chg="addSp delSp modSp mod delAnim">
        <pc:chgData name="He Zengyou" userId="c824b2c4bf6936a0" providerId="LiveId" clId="{671BEE8C-97E2-48C1-842A-F6EA54D651E2}" dt="2021-08-20T07:53:40.476" v="12225" actId="207"/>
        <pc:sldMkLst>
          <pc:docMk/>
          <pc:sldMk cId="0" sldId="364"/>
        </pc:sldMkLst>
        <pc:spChg chg="add del mod">
          <ac:chgData name="He Zengyou" userId="c824b2c4bf6936a0" providerId="LiveId" clId="{671BEE8C-97E2-48C1-842A-F6EA54D651E2}" dt="2021-08-20T07:52:11.810" v="12219" actId="478"/>
          <ac:spMkLst>
            <pc:docMk/>
            <pc:sldMk cId="0" sldId="364"/>
            <ac:spMk id="4" creationId="{C546A243-7266-41B1-AF9B-6CD5E8593880}"/>
          </ac:spMkLst>
        </pc:spChg>
        <pc:spChg chg="add del mod">
          <ac:chgData name="He Zengyou" userId="c824b2c4bf6936a0" providerId="LiveId" clId="{671BEE8C-97E2-48C1-842A-F6EA54D651E2}" dt="2021-08-20T07:52:15.789" v="12220" actId="478"/>
          <ac:spMkLst>
            <pc:docMk/>
            <pc:sldMk cId="0" sldId="364"/>
            <ac:spMk id="6" creationId="{BFEC2DDD-96B3-418D-8F9E-D82418569DD6}"/>
          </ac:spMkLst>
        </pc:spChg>
        <pc:spChg chg="add del mod">
          <ac:chgData name="He Zengyou" userId="c824b2c4bf6936a0" providerId="LiveId" clId="{671BEE8C-97E2-48C1-842A-F6EA54D651E2}" dt="2021-08-20T07:53:13.977" v="12223" actId="478"/>
          <ac:spMkLst>
            <pc:docMk/>
            <pc:sldMk cId="0" sldId="364"/>
            <ac:spMk id="8" creationId="{F0ACC81C-C4C4-45AC-8549-162E51D1FC02}"/>
          </ac:spMkLst>
        </pc:spChg>
        <pc:spChg chg="add mod">
          <ac:chgData name="He Zengyou" userId="c824b2c4bf6936a0" providerId="LiveId" clId="{671BEE8C-97E2-48C1-842A-F6EA54D651E2}" dt="2021-08-20T07:52:29.549" v="12221"/>
          <ac:spMkLst>
            <pc:docMk/>
            <pc:sldMk cId="0" sldId="364"/>
            <ac:spMk id="16" creationId="{F16A3001-D7D9-44A0-8AEF-D24135E19758}"/>
          </ac:spMkLst>
        </pc:spChg>
        <pc:spChg chg="add del mod">
          <ac:chgData name="He Zengyou" userId="c824b2c4bf6936a0" providerId="LiveId" clId="{671BEE8C-97E2-48C1-842A-F6EA54D651E2}" dt="2021-08-20T07:53:11.613" v="12222" actId="478"/>
          <ac:spMkLst>
            <pc:docMk/>
            <pc:sldMk cId="0" sldId="364"/>
            <ac:spMk id="17" creationId="{9718DCEA-29C9-4F5E-B4B3-A063C0877E46}"/>
          </ac:spMkLst>
        </pc:spChg>
        <pc:spChg chg="add mod">
          <ac:chgData name="He Zengyou" userId="c824b2c4bf6936a0" providerId="LiveId" clId="{671BEE8C-97E2-48C1-842A-F6EA54D651E2}" dt="2021-08-20T07:53:40.476" v="12225" actId="207"/>
          <ac:spMkLst>
            <pc:docMk/>
            <pc:sldMk cId="0" sldId="364"/>
            <ac:spMk id="20" creationId="{E9245403-762D-41E9-8BAC-4FD1001DD21C}"/>
          </ac:spMkLst>
        </pc:spChg>
        <pc:spChg chg="del">
          <ac:chgData name="He Zengyou" userId="c824b2c4bf6936a0" providerId="LiveId" clId="{671BEE8C-97E2-48C1-842A-F6EA54D651E2}" dt="2021-08-20T07:52:11.810" v="12219" actId="478"/>
          <ac:spMkLst>
            <pc:docMk/>
            <pc:sldMk cId="0" sldId="364"/>
            <ac:spMk id="64649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64650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64651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64654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1210376" creationId="{00000000-0000-0000-0000-000000000000}"/>
          </ac:spMkLst>
        </pc:spChg>
        <pc:spChg chg="del">
          <ac:chgData name="He Zengyou" userId="c824b2c4bf6936a0" providerId="LiveId" clId="{671BEE8C-97E2-48C1-842A-F6EA54D651E2}" dt="2021-08-20T07:52:09.029" v="12218" actId="478"/>
          <ac:spMkLst>
            <pc:docMk/>
            <pc:sldMk cId="0" sldId="364"/>
            <ac:spMk id="1210377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20T07:52:09.029" v="12218" actId="478"/>
          <ac:graphicFrameMkLst>
            <pc:docMk/>
            <pc:sldMk cId="0" sldId="364"/>
            <ac:graphicFrameMk id="64645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20T07:52:09.029" v="12218" actId="478"/>
          <ac:graphicFrameMkLst>
            <pc:docMk/>
            <pc:sldMk cId="0" sldId="364"/>
            <ac:graphicFrameMk id="1210373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20T07:52:09.029" v="12218" actId="478"/>
          <ac:graphicFrameMkLst>
            <pc:docMk/>
            <pc:sldMk cId="0" sldId="364"/>
            <ac:graphicFrameMk id="1210374" creationId="{00000000-0000-0000-0000-000000000000}"/>
          </ac:graphicFrameMkLst>
        </pc:graphicFrameChg>
        <pc:picChg chg="del">
          <ac:chgData name="He Zengyou" userId="c824b2c4bf6936a0" providerId="LiveId" clId="{671BEE8C-97E2-48C1-842A-F6EA54D651E2}" dt="2021-08-20T07:52:09.029" v="12218" actId="478"/>
          <ac:picMkLst>
            <pc:docMk/>
            <pc:sldMk cId="0" sldId="364"/>
            <ac:picMk id="2" creationId="{00000000-0000-0000-0000-000000000000}"/>
          </ac:picMkLst>
        </pc:picChg>
      </pc:sldChg>
      <pc:sldChg chg="addSp delSp modSp mod modAnim">
        <pc:chgData name="He Zengyou" userId="c824b2c4bf6936a0" providerId="LiveId" clId="{671BEE8C-97E2-48C1-842A-F6EA54D651E2}" dt="2021-08-22T04:01:27.988" v="13337"/>
        <pc:sldMkLst>
          <pc:docMk/>
          <pc:sldMk cId="0" sldId="366"/>
        </pc:sldMkLst>
        <pc:spChg chg="add del mod">
          <ac:chgData name="He Zengyou" userId="c824b2c4bf6936a0" providerId="LiveId" clId="{671BEE8C-97E2-48C1-842A-F6EA54D651E2}" dt="2021-08-22T03:46:59.848" v="12807" actId="478"/>
          <ac:spMkLst>
            <pc:docMk/>
            <pc:sldMk cId="0" sldId="366"/>
            <ac:spMk id="3" creationId="{DDB98083-2D71-4FC5-9A26-B784690FEDD1}"/>
          </ac:spMkLst>
        </pc:spChg>
        <pc:spChg chg="add mod">
          <ac:chgData name="He Zengyou" userId="c824b2c4bf6936a0" providerId="LiveId" clId="{671BEE8C-97E2-48C1-842A-F6EA54D651E2}" dt="2021-08-22T03:49:24.586" v="12940" actId="1036"/>
          <ac:spMkLst>
            <pc:docMk/>
            <pc:sldMk cId="0" sldId="366"/>
            <ac:spMk id="13" creationId="{07BC3F2C-EA54-4468-AA24-1A96BE21F3AB}"/>
          </ac:spMkLst>
        </pc:spChg>
        <pc:spChg chg="add mod">
          <ac:chgData name="He Zengyou" userId="c824b2c4bf6936a0" providerId="LiveId" clId="{671BEE8C-97E2-48C1-842A-F6EA54D651E2}" dt="2021-08-22T03:54:48.475" v="13022" actId="1035"/>
          <ac:spMkLst>
            <pc:docMk/>
            <pc:sldMk cId="0" sldId="366"/>
            <ac:spMk id="14" creationId="{37F25F19-A777-4166-A7CE-459DAA8A6A7C}"/>
          </ac:spMkLst>
        </pc:spChg>
        <pc:spChg chg="mod">
          <ac:chgData name="He Zengyou" userId="c824b2c4bf6936a0" providerId="LiveId" clId="{671BEE8C-97E2-48C1-842A-F6EA54D651E2}" dt="2021-08-22T03:47:11.429" v="12809"/>
          <ac:spMkLst>
            <pc:docMk/>
            <pc:sldMk cId="0" sldId="366"/>
            <ac:spMk id="65592" creationId="{00000000-0000-0000-0000-000000000000}"/>
          </ac:spMkLst>
        </pc:spChg>
        <pc:spChg chg="del">
          <ac:chgData name="He Zengyou" userId="c824b2c4bf6936a0" providerId="LiveId" clId="{671BEE8C-97E2-48C1-842A-F6EA54D651E2}" dt="2021-08-22T03:46:57.895" v="12806" actId="478"/>
          <ac:spMkLst>
            <pc:docMk/>
            <pc:sldMk cId="0" sldId="366"/>
            <ac:spMk id="65593" creationId="{00000000-0000-0000-0000-000000000000}"/>
          </ac:spMkLst>
        </pc:spChg>
        <pc:spChg chg="del">
          <ac:chgData name="He Zengyou" userId="c824b2c4bf6936a0" providerId="LiveId" clId="{671BEE8C-97E2-48C1-842A-F6EA54D651E2}" dt="2021-08-22T03:46:57.895" v="12806" actId="478"/>
          <ac:spMkLst>
            <pc:docMk/>
            <pc:sldMk cId="0" sldId="366"/>
            <ac:spMk id="65595" creationId="{00000000-0000-0000-0000-000000000000}"/>
          </ac:spMkLst>
        </pc:spChg>
        <pc:spChg chg="del">
          <ac:chgData name="He Zengyou" userId="c824b2c4bf6936a0" providerId="LiveId" clId="{671BEE8C-97E2-48C1-842A-F6EA54D651E2}" dt="2021-08-22T03:46:57.895" v="12806" actId="478"/>
          <ac:spMkLst>
            <pc:docMk/>
            <pc:sldMk cId="0" sldId="366"/>
            <ac:spMk id="65596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22T03:46:57.895" v="12806" actId="478"/>
          <ac:graphicFrameMkLst>
            <pc:docMk/>
            <pc:sldMk cId="0" sldId="366"/>
            <ac:graphicFrameMk id="65591" creationId="{00000000-0000-0000-0000-000000000000}"/>
          </ac:graphicFrameMkLst>
        </pc:graphicFrameChg>
        <pc:picChg chg="add mod">
          <ac:chgData name="He Zengyou" userId="c824b2c4bf6936a0" providerId="LiveId" clId="{671BEE8C-97E2-48C1-842A-F6EA54D651E2}" dt="2021-08-22T03:56:55.144" v="13025" actId="14100"/>
          <ac:picMkLst>
            <pc:docMk/>
            <pc:sldMk cId="0" sldId="366"/>
            <ac:picMk id="5" creationId="{43BF3CEB-864D-44DC-8135-E8C531F6196B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4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7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8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3:46:57.895" v="12806" actId="478"/>
          <ac:picMkLst>
            <pc:docMk/>
            <pc:sldMk cId="0" sldId="366"/>
            <ac:picMk id="65599" creationId="{00000000-0000-0000-0000-000000000000}"/>
          </ac:picMkLst>
        </pc:picChg>
        <pc:cxnChg chg="add mod">
          <ac:chgData name="He Zengyou" userId="c824b2c4bf6936a0" providerId="LiveId" clId="{671BEE8C-97E2-48C1-842A-F6EA54D651E2}" dt="2021-08-22T03:59:17.079" v="13037" actId="1036"/>
          <ac:cxnSpMkLst>
            <pc:docMk/>
            <pc:sldMk cId="0" sldId="366"/>
            <ac:cxnSpMk id="7" creationId="{CE6CE7AD-32C8-4330-A202-E23F70B7FE69}"/>
          </ac:cxnSpMkLst>
        </pc:cxnChg>
        <pc:cxnChg chg="add mod">
          <ac:chgData name="He Zengyou" userId="c824b2c4bf6936a0" providerId="LiveId" clId="{671BEE8C-97E2-48C1-842A-F6EA54D651E2}" dt="2021-08-22T03:59:28.996" v="13099" actId="1036"/>
          <ac:cxnSpMkLst>
            <pc:docMk/>
            <pc:sldMk cId="0" sldId="366"/>
            <ac:cxnSpMk id="19" creationId="{9ADC0501-8971-4E8C-8B2F-0C26114CA3F2}"/>
          </ac:cxnSpMkLst>
        </pc:cxnChg>
        <pc:cxnChg chg="add mod">
          <ac:chgData name="He Zengyou" userId="c824b2c4bf6936a0" providerId="LiveId" clId="{671BEE8C-97E2-48C1-842A-F6EA54D651E2}" dt="2021-08-22T03:59:51.483" v="13131" actId="208"/>
          <ac:cxnSpMkLst>
            <pc:docMk/>
            <pc:sldMk cId="0" sldId="366"/>
            <ac:cxnSpMk id="20" creationId="{16BF25BE-75B8-4A4D-892C-42475270D756}"/>
          </ac:cxnSpMkLst>
        </pc:cxnChg>
        <pc:cxnChg chg="add mod">
          <ac:chgData name="He Zengyou" userId="c824b2c4bf6936a0" providerId="LiveId" clId="{671BEE8C-97E2-48C1-842A-F6EA54D651E2}" dt="2021-08-22T04:00:05.540" v="13195" actId="1037"/>
          <ac:cxnSpMkLst>
            <pc:docMk/>
            <pc:sldMk cId="0" sldId="366"/>
            <ac:cxnSpMk id="21" creationId="{DF6EDC7A-5F81-4AA5-B78D-31A42EE6F833}"/>
          </ac:cxnSpMkLst>
        </pc:cxnChg>
        <pc:cxnChg chg="add mod">
          <ac:chgData name="He Zengyou" userId="c824b2c4bf6936a0" providerId="LiveId" clId="{671BEE8C-97E2-48C1-842A-F6EA54D651E2}" dt="2021-08-22T04:00:41.875" v="13269" actId="208"/>
          <ac:cxnSpMkLst>
            <pc:docMk/>
            <pc:sldMk cId="0" sldId="366"/>
            <ac:cxnSpMk id="22" creationId="{303DE9EE-40C2-4FC8-9E1B-6586DA0D4D7D}"/>
          </ac:cxnSpMkLst>
        </pc:cxnChg>
        <pc:cxnChg chg="add mod">
          <ac:chgData name="He Zengyou" userId="c824b2c4bf6936a0" providerId="LiveId" clId="{671BEE8C-97E2-48C1-842A-F6EA54D651E2}" dt="2021-08-22T04:00:53.023" v="13331" actId="1038"/>
          <ac:cxnSpMkLst>
            <pc:docMk/>
            <pc:sldMk cId="0" sldId="366"/>
            <ac:cxnSpMk id="24" creationId="{FA8AC3F8-ECDA-4FB7-B34F-A987B3947E6F}"/>
          </ac:cxnSpMkLst>
        </pc:cxnChg>
      </pc:sldChg>
      <pc:sldChg chg="addSp delSp modSp mod modAnim">
        <pc:chgData name="He Zengyou" userId="c824b2c4bf6936a0" providerId="LiveId" clId="{671BEE8C-97E2-48C1-842A-F6EA54D651E2}" dt="2021-08-12T11:32:27.158" v="2138" actId="20577"/>
        <pc:sldMkLst>
          <pc:docMk/>
          <pc:sldMk cId="0" sldId="386"/>
        </pc:sldMkLst>
        <pc:spChg chg="add del mod">
          <ac:chgData name="He Zengyou" userId="c824b2c4bf6936a0" providerId="LiveId" clId="{671BEE8C-97E2-48C1-842A-F6EA54D651E2}" dt="2021-08-12T03:39:49.184" v="1450" actId="478"/>
          <ac:spMkLst>
            <pc:docMk/>
            <pc:sldMk cId="0" sldId="386"/>
            <ac:spMk id="3" creationId="{B704B43D-000B-478A-A9BA-12A2A1E7EEDC}"/>
          </ac:spMkLst>
        </pc:spChg>
        <pc:spChg chg="add mod">
          <ac:chgData name="He Zengyou" userId="c824b2c4bf6936a0" providerId="LiveId" clId="{671BEE8C-97E2-48C1-842A-F6EA54D651E2}" dt="2021-08-12T11:32:27.158" v="2138" actId="20577"/>
          <ac:spMkLst>
            <pc:docMk/>
            <pc:sldMk cId="0" sldId="386"/>
            <ac:spMk id="26" creationId="{BAEC5D89-51BA-432E-A68E-C42D7C711739}"/>
          </ac:spMkLst>
        </pc:spChg>
        <pc:spChg chg="mod">
          <ac:chgData name="He Zengyou" userId="c824b2c4bf6936a0" providerId="LiveId" clId="{671BEE8C-97E2-48C1-842A-F6EA54D651E2}" dt="2021-08-12T03:39:29.876" v="1448"/>
          <ac:spMkLst>
            <pc:docMk/>
            <pc:sldMk cId="0" sldId="386"/>
            <ac:spMk id="21505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06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07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09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1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3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5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18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0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1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2" creationId="{00000000-0000-0000-0000-000000000000}"/>
          </ac:spMkLst>
        </pc:spChg>
        <pc:spChg chg="del">
          <ac:chgData name="He Zengyou" userId="c824b2c4bf6936a0" providerId="LiveId" clId="{671BEE8C-97E2-48C1-842A-F6EA54D651E2}" dt="2021-08-12T03:39:44.268" v="1449" actId="478"/>
          <ac:spMkLst>
            <pc:docMk/>
            <pc:sldMk cId="0" sldId="386"/>
            <ac:spMk id="21523" creationId="{00000000-0000-0000-0000-000000000000}"/>
          </ac:spMkLst>
        </pc:spChg>
        <pc:picChg chg="del">
          <ac:chgData name="He Zengyou" userId="c824b2c4bf6936a0" providerId="LiveId" clId="{671BEE8C-97E2-48C1-842A-F6EA54D651E2}" dt="2021-08-12T03:39:44.268" v="1449" actId="478"/>
          <ac:picMkLst>
            <pc:docMk/>
            <pc:sldMk cId="0" sldId="386"/>
            <ac:picMk id="21526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08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4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7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19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24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03:39:44.268" v="1449" actId="478"/>
          <ac:cxnSpMkLst>
            <pc:docMk/>
            <pc:sldMk cId="0" sldId="386"/>
            <ac:cxnSpMk id="21525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6T07:37:25.841" v="6632" actId="1035"/>
        <pc:sldMkLst>
          <pc:docMk/>
          <pc:sldMk cId="0" sldId="390"/>
        </pc:sldMkLst>
        <pc:spChg chg="add del mod">
          <ac:chgData name="He Zengyou" userId="c824b2c4bf6936a0" providerId="LiveId" clId="{671BEE8C-97E2-48C1-842A-F6EA54D651E2}" dt="2021-08-16T01:32:53.593" v="6090" actId="478"/>
          <ac:spMkLst>
            <pc:docMk/>
            <pc:sldMk cId="0" sldId="390"/>
            <ac:spMk id="3" creationId="{77F979AE-7150-4F5C-83C4-E6F53855E5B2}"/>
          </ac:spMkLst>
        </pc:spChg>
        <pc:spChg chg="add mod">
          <ac:chgData name="He Zengyou" userId="c824b2c4bf6936a0" providerId="LiveId" clId="{671BEE8C-97E2-48C1-842A-F6EA54D651E2}" dt="2021-08-16T07:26:53.525" v="6408" actId="20577"/>
          <ac:spMkLst>
            <pc:docMk/>
            <pc:sldMk cId="0" sldId="390"/>
            <ac:spMk id="25" creationId="{C5DDAE19-A664-4141-99C5-15BCC24A9FD7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27" creationId="{B17B190C-D277-402B-A96B-AD74ECE4235F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0" creationId="{F974A3D8-F095-45B9-AD25-E8D30B72D98E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1" creationId="{39BA3D50-C703-4FC6-AE99-1FBE25AE37F6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2" creationId="{24F57B2A-137D-4437-BFFF-25620B6E44E4}"/>
          </ac:spMkLst>
        </pc:spChg>
        <pc:spChg chg="add mod">
          <ac:chgData name="He Zengyou" userId="c824b2c4bf6936a0" providerId="LiveId" clId="{671BEE8C-97E2-48C1-842A-F6EA54D651E2}" dt="2021-08-16T03:34:42.033" v="6316" actId="1036"/>
          <ac:spMkLst>
            <pc:docMk/>
            <pc:sldMk cId="0" sldId="390"/>
            <ac:spMk id="33" creationId="{718EB238-7B56-43C6-BBA1-B563BFAE759F}"/>
          </ac:spMkLst>
        </pc:spChg>
        <pc:spChg chg="add mod">
          <ac:chgData name="He Zengyou" userId="c824b2c4bf6936a0" providerId="LiveId" clId="{671BEE8C-97E2-48C1-842A-F6EA54D651E2}" dt="2021-08-16T03:35:21.198" v="6387" actId="20577"/>
          <ac:spMkLst>
            <pc:docMk/>
            <pc:sldMk cId="0" sldId="390"/>
            <ac:spMk id="34" creationId="{FE0004C8-B15E-4FCD-87A9-FCBD378B8DEF}"/>
          </ac:spMkLst>
        </pc:spChg>
        <pc:spChg chg="add mod">
          <ac:chgData name="He Zengyou" userId="c824b2c4bf6936a0" providerId="LiveId" clId="{671BEE8C-97E2-48C1-842A-F6EA54D651E2}" dt="2021-08-16T07:31:09.518" v="6495" actId="1036"/>
          <ac:spMkLst>
            <pc:docMk/>
            <pc:sldMk cId="0" sldId="390"/>
            <ac:spMk id="41" creationId="{C38C14F0-4956-48E7-BA4D-D55F4C1A1853}"/>
          </ac:spMkLst>
        </pc:spChg>
        <pc:spChg chg="add del mod">
          <ac:chgData name="He Zengyou" userId="c824b2c4bf6936a0" providerId="LiveId" clId="{671BEE8C-97E2-48C1-842A-F6EA54D651E2}" dt="2021-08-16T07:33:47.487" v="6582" actId="478"/>
          <ac:spMkLst>
            <pc:docMk/>
            <pc:sldMk cId="0" sldId="390"/>
            <ac:spMk id="42" creationId="{EFE500D6-75DF-42D5-8363-242AB4E21275}"/>
          </ac:spMkLst>
        </pc:spChg>
        <pc:spChg chg="add mod">
          <ac:chgData name="He Zengyou" userId="c824b2c4bf6936a0" providerId="LiveId" clId="{671BEE8C-97E2-48C1-842A-F6EA54D651E2}" dt="2021-08-16T07:37:25.841" v="6632" actId="1035"/>
          <ac:spMkLst>
            <pc:docMk/>
            <pc:sldMk cId="0" sldId="390"/>
            <ac:spMk id="44" creationId="{AC11A47D-1921-4E3D-A036-D7A30D1F4ABE}"/>
          </ac:spMkLst>
        </pc:spChg>
        <pc:spChg chg="mod">
          <ac:chgData name="He Zengyou" userId="c824b2c4bf6936a0" providerId="LiveId" clId="{671BEE8C-97E2-48C1-842A-F6EA54D651E2}" dt="2021-08-16T01:33:03.812" v="6093"/>
          <ac:spMkLst>
            <pc:docMk/>
            <pc:sldMk cId="0" sldId="390"/>
            <ac:spMk id="35841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3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5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7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49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1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4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6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7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8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55.768" v="6091" actId="478"/>
          <ac:spMkLst>
            <pc:docMk/>
            <pc:sldMk cId="0" sldId="390"/>
            <ac:spMk id="35859" creationId="{00000000-0000-0000-0000-000000000000}"/>
          </ac:spMkLst>
        </pc:spChg>
        <pc:spChg chg="del">
          <ac:chgData name="He Zengyou" userId="c824b2c4bf6936a0" providerId="LiveId" clId="{671BEE8C-97E2-48C1-842A-F6EA54D651E2}" dt="2021-08-16T01:32:49.002" v="6089" actId="478"/>
          <ac:spMkLst>
            <pc:docMk/>
            <pc:sldMk cId="0" sldId="390"/>
            <ac:spMk id="1173507" creationId="{00000000-0000-0000-0000-000000000000}"/>
          </ac:spMkLst>
        </pc:spChg>
        <pc:picChg chg="add mod">
          <ac:chgData name="He Zengyou" userId="c824b2c4bf6936a0" providerId="LiveId" clId="{671BEE8C-97E2-48C1-842A-F6EA54D651E2}" dt="2021-08-16T07:30:46.630" v="6487" actId="1037"/>
          <ac:picMkLst>
            <pc:docMk/>
            <pc:sldMk cId="0" sldId="390"/>
            <ac:picMk id="8" creationId="{46638B0B-80A0-460F-8D7C-78810227A322}"/>
          </ac:picMkLst>
        </pc:picChg>
        <pc:picChg chg="add del mod">
          <ac:chgData name="He Zengyou" userId="c824b2c4bf6936a0" providerId="LiveId" clId="{671BEE8C-97E2-48C1-842A-F6EA54D651E2}" dt="2021-08-16T07:28:59.623" v="6442" actId="478"/>
          <ac:picMkLst>
            <pc:docMk/>
            <pc:sldMk cId="0" sldId="390"/>
            <ac:picMk id="10" creationId="{9CD3D64F-8357-4245-A584-5D7AB570985E}"/>
          </ac:picMkLst>
        </pc:picChg>
        <pc:picChg chg="add mod">
          <ac:chgData name="He Zengyou" userId="c824b2c4bf6936a0" providerId="LiveId" clId="{671BEE8C-97E2-48C1-842A-F6EA54D651E2}" dt="2021-08-16T07:29:20.790" v="6457" actId="1037"/>
          <ac:picMkLst>
            <pc:docMk/>
            <pc:sldMk cId="0" sldId="390"/>
            <ac:picMk id="12" creationId="{F397DB2E-5AE8-492B-B811-F3D0FAC5DBB7}"/>
          </ac:picMkLst>
        </pc:picChg>
        <pc:cxnChg chg="add del">
          <ac:chgData name="He Zengyou" userId="c824b2c4bf6936a0" providerId="LiveId" clId="{671BEE8C-97E2-48C1-842A-F6EA54D651E2}" dt="2021-08-16T01:47:19.422" v="6168" actId="478"/>
          <ac:cxnSpMkLst>
            <pc:docMk/>
            <pc:sldMk cId="0" sldId="390"/>
            <ac:cxnSpMk id="6" creationId="{35A17A0E-41D4-4769-9C5B-7D7C76D3CC83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44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4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48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3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55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6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6T01:32:55.768" v="6091" actId="478"/>
          <ac:cxnSpMkLst>
            <pc:docMk/>
            <pc:sldMk cId="0" sldId="390"/>
            <ac:cxnSpMk id="35861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6T08:07:26.807" v="7154"/>
        <pc:sldMkLst>
          <pc:docMk/>
          <pc:sldMk cId="0" sldId="391"/>
        </pc:sldMkLst>
        <pc:spChg chg="add del mod">
          <ac:chgData name="He Zengyou" userId="c824b2c4bf6936a0" providerId="LiveId" clId="{671BEE8C-97E2-48C1-842A-F6EA54D651E2}" dt="2021-08-16T07:37:44.906" v="6636" actId="478"/>
          <ac:spMkLst>
            <pc:docMk/>
            <pc:sldMk cId="0" sldId="391"/>
            <ac:spMk id="3" creationId="{69F8B9AC-1F67-4230-9D71-7584843156AE}"/>
          </ac:spMkLst>
        </pc:spChg>
        <pc:spChg chg="add mod">
          <ac:chgData name="He Zengyou" userId="c824b2c4bf6936a0" providerId="LiveId" clId="{671BEE8C-97E2-48C1-842A-F6EA54D651E2}" dt="2021-08-16T08:05:09.828" v="7138" actId="1037"/>
          <ac:spMkLst>
            <pc:docMk/>
            <pc:sldMk cId="0" sldId="391"/>
            <ac:spMk id="5" creationId="{891A8FFF-E819-4370-BE54-88D3DB2EAE40}"/>
          </ac:spMkLst>
        </pc:spChg>
        <pc:spChg chg="add mod">
          <ac:chgData name="He Zengyou" userId="c824b2c4bf6936a0" providerId="LiveId" clId="{671BEE8C-97E2-48C1-842A-F6EA54D651E2}" dt="2021-08-16T07:42:04.317" v="6704" actId="5793"/>
          <ac:spMkLst>
            <pc:docMk/>
            <pc:sldMk cId="0" sldId="391"/>
            <ac:spMk id="6" creationId="{EC163134-EF9B-48C8-AF07-164DC857E0A2}"/>
          </ac:spMkLst>
        </pc:spChg>
        <pc:spChg chg="add del mod">
          <ac:chgData name="He Zengyou" userId="c824b2c4bf6936a0" providerId="LiveId" clId="{671BEE8C-97E2-48C1-842A-F6EA54D651E2}" dt="2021-08-16T07:41:45.563" v="6676" actId="478"/>
          <ac:spMkLst>
            <pc:docMk/>
            <pc:sldMk cId="0" sldId="391"/>
            <ac:spMk id="8" creationId="{A907689F-B966-4C57-8ECB-7BFDC4C6C575}"/>
          </ac:spMkLst>
        </pc:spChg>
        <pc:spChg chg="add mod">
          <ac:chgData name="He Zengyou" userId="c824b2c4bf6936a0" providerId="LiveId" clId="{671BEE8C-97E2-48C1-842A-F6EA54D651E2}" dt="2021-08-16T07:46:17.483" v="6844" actId="20577"/>
          <ac:spMkLst>
            <pc:docMk/>
            <pc:sldMk cId="0" sldId="391"/>
            <ac:spMk id="9" creationId="{00DB792D-F466-485B-A707-BBC01B8A4B76}"/>
          </ac:spMkLst>
        </pc:spChg>
        <pc:spChg chg="add mod">
          <ac:chgData name="He Zengyou" userId="c824b2c4bf6936a0" providerId="LiveId" clId="{671BEE8C-97E2-48C1-842A-F6EA54D651E2}" dt="2021-08-16T07:47:14.228" v="6876" actId="5793"/>
          <ac:spMkLst>
            <pc:docMk/>
            <pc:sldMk cId="0" sldId="391"/>
            <ac:spMk id="10" creationId="{71E1D5B2-DB51-41BE-AEBB-58317D5F4A7F}"/>
          </ac:spMkLst>
        </pc:spChg>
        <pc:spChg chg="add mod">
          <ac:chgData name="He Zengyou" userId="c824b2c4bf6936a0" providerId="LiveId" clId="{671BEE8C-97E2-48C1-842A-F6EA54D651E2}" dt="2021-08-16T07:53:28.841" v="6934" actId="1038"/>
          <ac:spMkLst>
            <pc:docMk/>
            <pc:sldMk cId="0" sldId="391"/>
            <ac:spMk id="11" creationId="{8971D916-4F2B-4634-90E7-D80B3C9CDAD2}"/>
          </ac:spMkLst>
        </pc:spChg>
        <pc:spChg chg="add mod">
          <ac:chgData name="He Zengyou" userId="c824b2c4bf6936a0" providerId="LiveId" clId="{671BEE8C-97E2-48C1-842A-F6EA54D651E2}" dt="2021-08-16T07:57:27.952" v="6972" actId="207"/>
          <ac:spMkLst>
            <pc:docMk/>
            <pc:sldMk cId="0" sldId="391"/>
            <ac:spMk id="12" creationId="{92682A06-C4B2-47EB-A737-0061459E76BC}"/>
          </ac:spMkLst>
        </pc:spChg>
        <pc:spChg chg="add del mod">
          <ac:chgData name="He Zengyou" userId="c824b2c4bf6936a0" providerId="LiveId" clId="{671BEE8C-97E2-48C1-842A-F6EA54D651E2}" dt="2021-08-16T08:02:07.907" v="7074"/>
          <ac:spMkLst>
            <pc:docMk/>
            <pc:sldMk cId="0" sldId="391"/>
            <ac:spMk id="14" creationId="{1399813F-F5C1-4557-BE6A-6CA210141090}"/>
          </ac:spMkLst>
        </pc:spChg>
        <pc:spChg chg="add del">
          <ac:chgData name="He Zengyou" userId="c824b2c4bf6936a0" providerId="LiveId" clId="{671BEE8C-97E2-48C1-842A-F6EA54D651E2}" dt="2021-08-16T08:02:12.523" v="7076" actId="22"/>
          <ac:spMkLst>
            <pc:docMk/>
            <pc:sldMk cId="0" sldId="391"/>
            <ac:spMk id="16" creationId="{1390CDD8-DFC1-4412-89F2-5DDF8B88ED0D}"/>
          </ac:spMkLst>
        </pc:spChg>
        <pc:spChg chg="add mod">
          <ac:chgData name="He Zengyou" userId="c824b2c4bf6936a0" providerId="LiveId" clId="{671BEE8C-97E2-48C1-842A-F6EA54D651E2}" dt="2021-08-16T08:03:02.743" v="7100" actId="20577"/>
          <ac:spMkLst>
            <pc:docMk/>
            <pc:sldMk cId="0" sldId="391"/>
            <ac:spMk id="17" creationId="{EE02E971-9D3E-4384-B7A8-8E836A3E7130}"/>
          </ac:spMkLst>
        </pc:spChg>
        <pc:spChg chg="add mod">
          <ac:chgData name="He Zengyou" userId="c824b2c4bf6936a0" providerId="LiveId" clId="{671BEE8C-97E2-48C1-842A-F6EA54D651E2}" dt="2021-08-16T08:04:06.210" v="7125" actId="20577"/>
          <ac:spMkLst>
            <pc:docMk/>
            <pc:sldMk cId="0" sldId="391"/>
            <ac:spMk id="18" creationId="{793BC9D9-EC48-4422-8486-4908C86DD2AA}"/>
          </ac:spMkLst>
        </pc:spChg>
        <pc:spChg chg="add mod">
          <ac:chgData name="He Zengyou" userId="c824b2c4bf6936a0" providerId="LiveId" clId="{671BEE8C-97E2-48C1-842A-F6EA54D651E2}" dt="2021-08-16T08:05:07.431" v="7136" actId="1037"/>
          <ac:spMkLst>
            <pc:docMk/>
            <pc:sldMk cId="0" sldId="391"/>
            <ac:spMk id="20" creationId="{E04E9B9A-A59F-4AEE-9AD4-5DE1B5C892A7}"/>
          </ac:spMkLst>
        </pc:spChg>
        <pc:spChg chg="mod">
          <ac:chgData name="He Zengyou" userId="c824b2c4bf6936a0" providerId="LiveId" clId="{671BEE8C-97E2-48C1-842A-F6EA54D651E2}" dt="2021-08-16T07:37:55.012" v="6637"/>
          <ac:spMkLst>
            <pc:docMk/>
            <pc:sldMk cId="0" sldId="391"/>
            <ac:spMk id="36865" creationId="{00000000-0000-0000-0000-000000000000}"/>
          </ac:spMkLst>
        </pc:spChg>
        <pc:spChg chg="del">
          <ac:chgData name="He Zengyou" userId="c824b2c4bf6936a0" providerId="LiveId" clId="{671BEE8C-97E2-48C1-842A-F6EA54D651E2}" dt="2021-08-16T07:37:43.408" v="6635" actId="478"/>
          <ac:spMkLst>
            <pc:docMk/>
            <pc:sldMk cId="0" sldId="391"/>
            <ac:spMk id="36866" creationId="{00000000-0000-0000-0000-000000000000}"/>
          </ac:spMkLst>
        </pc:spChg>
      </pc:sldChg>
      <pc:sldChg chg="addSp delSp modSp mod">
        <pc:chgData name="He Zengyou" userId="c824b2c4bf6936a0" providerId="LiveId" clId="{671BEE8C-97E2-48C1-842A-F6EA54D651E2}" dt="2021-08-16T08:19:00.670" v="7157" actId="478"/>
        <pc:sldMkLst>
          <pc:docMk/>
          <pc:sldMk cId="0" sldId="393"/>
        </pc:sldMkLst>
        <pc:spChg chg="add del mod">
          <ac:chgData name="He Zengyou" userId="c824b2c4bf6936a0" providerId="LiveId" clId="{671BEE8C-97E2-48C1-842A-F6EA54D651E2}" dt="2021-08-16T08:19:00.670" v="7157" actId="478"/>
          <ac:spMkLst>
            <pc:docMk/>
            <pc:sldMk cId="0" sldId="393"/>
            <ac:spMk id="3" creationId="{6E639A08-0309-4ED2-A7CD-8C6786C6C40E}"/>
          </ac:spMkLst>
        </pc:spChg>
        <pc:spChg chg="mod">
          <ac:chgData name="He Zengyou" userId="c824b2c4bf6936a0" providerId="LiveId" clId="{671BEE8C-97E2-48C1-842A-F6EA54D651E2}" dt="2021-08-16T08:18:53.608" v="7155"/>
          <ac:spMkLst>
            <pc:docMk/>
            <pc:sldMk cId="0" sldId="393"/>
            <ac:spMk id="37889" creationId="{00000000-0000-0000-0000-000000000000}"/>
          </ac:spMkLst>
        </pc:spChg>
        <pc:spChg chg="del">
          <ac:chgData name="He Zengyou" userId="c824b2c4bf6936a0" providerId="LiveId" clId="{671BEE8C-97E2-48C1-842A-F6EA54D651E2}" dt="2021-08-16T08:18:57.446" v="7156" actId="478"/>
          <ac:spMkLst>
            <pc:docMk/>
            <pc:sldMk cId="0" sldId="393"/>
            <ac:spMk id="37890" creationId="{00000000-0000-0000-0000-000000000000}"/>
          </ac:spMkLst>
        </pc:spChg>
      </pc:sldChg>
      <pc:sldChg chg="addSp delSp modSp mod delAnim modAnim modNotesTx">
        <pc:chgData name="He Zengyou" userId="c824b2c4bf6936a0" providerId="LiveId" clId="{671BEE8C-97E2-48C1-842A-F6EA54D651E2}" dt="2021-08-22T09:23:14.609" v="15241" actId="1036"/>
        <pc:sldMkLst>
          <pc:docMk/>
          <pc:sldMk cId="0" sldId="413"/>
        </pc:sldMkLst>
        <pc:spChg chg="add del mod">
          <ac:chgData name="He Zengyou" userId="c824b2c4bf6936a0" providerId="LiveId" clId="{671BEE8C-97E2-48C1-842A-F6EA54D651E2}" dt="2021-08-22T08:18:46.144" v="13678" actId="478"/>
          <ac:spMkLst>
            <pc:docMk/>
            <pc:sldMk cId="0" sldId="413"/>
            <ac:spMk id="3" creationId="{944E9173-0410-4C45-BD8F-3F0B2981BC2D}"/>
          </ac:spMkLst>
        </pc:spChg>
        <pc:spChg chg="add del mod">
          <ac:chgData name="He Zengyou" userId="c824b2c4bf6936a0" providerId="LiveId" clId="{671BEE8C-97E2-48C1-842A-F6EA54D651E2}" dt="2021-08-22T08:59:18.467" v="14286" actId="478"/>
          <ac:spMkLst>
            <pc:docMk/>
            <pc:sldMk cId="0" sldId="413"/>
            <ac:spMk id="4" creationId="{070B884D-0278-4F62-8A7B-4A4BBF0D9F97}"/>
          </ac:spMkLst>
        </pc:spChg>
        <pc:spChg chg="add del mod">
          <ac:chgData name="He Zengyou" userId="c824b2c4bf6936a0" providerId="LiveId" clId="{671BEE8C-97E2-48C1-842A-F6EA54D651E2}" dt="2021-08-22T08:40:13.227" v="14207"/>
          <ac:spMkLst>
            <pc:docMk/>
            <pc:sldMk cId="0" sldId="413"/>
            <ac:spMk id="5" creationId="{45B1187B-3303-47CE-B714-448CB4A8D0C7}"/>
          </ac:spMkLst>
        </pc:spChg>
        <pc:spChg chg="add del mod">
          <ac:chgData name="He Zengyou" userId="c824b2c4bf6936a0" providerId="LiveId" clId="{671BEE8C-97E2-48C1-842A-F6EA54D651E2}" dt="2021-08-22T08:59:20.158" v="14287" actId="478"/>
          <ac:spMkLst>
            <pc:docMk/>
            <pc:sldMk cId="0" sldId="413"/>
            <ac:spMk id="6" creationId="{FECB803B-2F4F-4787-82C0-EB605766910C}"/>
          </ac:spMkLst>
        </pc:spChg>
        <pc:spChg chg="add mod">
          <ac:chgData name="He Zengyou" userId="c824b2c4bf6936a0" providerId="LiveId" clId="{671BEE8C-97E2-48C1-842A-F6EA54D651E2}" dt="2021-08-22T09:23:14.609" v="15241" actId="1036"/>
          <ac:spMkLst>
            <pc:docMk/>
            <pc:sldMk cId="0" sldId="413"/>
            <ac:spMk id="12" creationId="{B0783928-7780-491E-AC53-177FA3BB8C01}"/>
          </ac:spMkLst>
        </pc:spChg>
        <pc:spChg chg="add mod">
          <ac:chgData name="He Zengyou" userId="c824b2c4bf6936a0" providerId="LiveId" clId="{671BEE8C-97E2-48C1-842A-F6EA54D651E2}" dt="2021-08-22T08:59:49.012" v="14379" actId="1035"/>
          <ac:spMkLst>
            <pc:docMk/>
            <pc:sldMk cId="0" sldId="413"/>
            <ac:spMk id="13" creationId="{7B23C978-E9F2-4F1B-9374-B9C05151D562}"/>
          </ac:spMkLst>
        </pc:spChg>
        <pc:spChg chg="add mod">
          <ac:chgData name="He Zengyou" userId="c824b2c4bf6936a0" providerId="LiveId" clId="{671BEE8C-97E2-48C1-842A-F6EA54D651E2}" dt="2021-08-22T08:59:49.012" v="14379" actId="1035"/>
          <ac:spMkLst>
            <pc:docMk/>
            <pc:sldMk cId="0" sldId="413"/>
            <ac:spMk id="14" creationId="{D0A8AB75-55A9-4E4A-89B3-03221366E572}"/>
          </ac:spMkLst>
        </pc:spChg>
        <pc:spChg chg="add mod">
          <ac:chgData name="He Zengyou" userId="c824b2c4bf6936a0" providerId="LiveId" clId="{671BEE8C-97E2-48C1-842A-F6EA54D651E2}" dt="2021-08-22T08:59:49.012" v="14379" actId="1035"/>
          <ac:spMkLst>
            <pc:docMk/>
            <pc:sldMk cId="0" sldId="413"/>
            <ac:spMk id="15" creationId="{D33CD56F-AF68-412B-9E8E-6BBA994CEA4B}"/>
          </ac:spMkLst>
        </pc:spChg>
        <pc:spChg chg="add mod">
          <ac:chgData name="He Zengyou" userId="c824b2c4bf6936a0" providerId="LiveId" clId="{671BEE8C-97E2-48C1-842A-F6EA54D651E2}" dt="2021-08-22T09:00:17.359" v="14471" actId="1038"/>
          <ac:spMkLst>
            <pc:docMk/>
            <pc:sldMk cId="0" sldId="413"/>
            <ac:spMk id="16" creationId="{226C47D7-B02B-4E68-A688-35B02E9D4710}"/>
          </ac:spMkLst>
        </pc:spChg>
        <pc:spChg chg="add mod">
          <ac:chgData name="He Zengyou" userId="c824b2c4bf6936a0" providerId="LiveId" clId="{671BEE8C-97E2-48C1-842A-F6EA54D651E2}" dt="2021-08-22T09:01:26.706" v="14540" actId="1036"/>
          <ac:spMkLst>
            <pc:docMk/>
            <pc:sldMk cId="0" sldId="413"/>
            <ac:spMk id="17" creationId="{CB109827-A2D8-4060-9CE9-3427C486752E}"/>
          </ac:spMkLst>
        </pc:spChg>
        <pc:spChg chg="add mod">
          <ac:chgData name="He Zengyou" userId="c824b2c4bf6936a0" providerId="LiveId" clId="{671BEE8C-97E2-48C1-842A-F6EA54D651E2}" dt="2021-08-22T09:03:53.468" v="15032" actId="1037"/>
          <ac:spMkLst>
            <pc:docMk/>
            <pc:sldMk cId="0" sldId="413"/>
            <ac:spMk id="18" creationId="{438D5F8C-E478-480D-A534-1FF361DA36FF}"/>
          </ac:spMkLst>
        </pc:spChg>
        <pc:spChg chg="add mod">
          <ac:chgData name="He Zengyou" userId="c824b2c4bf6936a0" providerId="LiveId" clId="{671BEE8C-97E2-48C1-842A-F6EA54D651E2}" dt="2021-08-22T09:03:44.140" v="14996" actId="1037"/>
          <ac:spMkLst>
            <pc:docMk/>
            <pc:sldMk cId="0" sldId="413"/>
            <ac:spMk id="19" creationId="{95FA4AFD-3A31-4A18-8E06-642503AD5EE9}"/>
          </ac:spMkLst>
        </pc:spChg>
        <pc:spChg chg="add mod">
          <ac:chgData name="He Zengyou" userId="c824b2c4bf6936a0" providerId="LiveId" clId="{671BEE8C-97E2-48C1-842A-F6EA54D651E2}" dt="2021-08-22T09:01:07.800" v="14502" actId="1037"/>
          <ac:spMkLst>
            <pc:docMk/>
            <pc:sldMk cId="0" sldId="413"/>
            <ac:spMk id="23" creationId="{B7297E10-1AD5-4B29-AEDB-98CAE7B7FC8E}"/>
          </ac:spMkLst>
        </pc:spChg>
        <pc:spChg chg="mod">
          <ac:chgData name="He Zengyou" userId="c824b2c4bf6936a0" providerId="LiveId" clId="{671BEE8C-97E2-48C1-842A-F6EA54D651E2}" dt="2021-08-22T08:18:57.994" v="13679"/>
          <ac:spMkLst>
            <pc:docMk/>
            <pc:sldMk cId="0" sldId="413"/>
            <ac:spMk id="71681" creationId="{00000000-0000-0000-0000-000000000000}"/>
          </ac:spMkLst>
        </pc:spChg>
        <pc:spChg chg="del">
          <ac:chgData name="He Zengyou" userId="c824b2c4bf6936a0" providerId="LiveId" clId="{671BEE8C-97E2-48C1-842A-F6EA54D651E2}" dt="2021-08-22T08:18:44.329" v="13677" actId="478"/>
          <ac:spMkLst>
            <pc:docMk/>
            <pc:sldMk cId="0" sldId="413"/>
            <ac:spMk id="71682" creationId="{00000000-0000-0000-0000-000000000000}"/>
          </ac:spMkLst>
        </pc:spChg>
        <pc:spChg chg="del">
          <ac:chgData name="He Zengyou" userId="c824b2c4bf6936a0" providerId="LiveId" clId="{671BEE8C-97E2-48C1-842A-F6EA54D651E2}" dt="2021-08-22T08:18:44.329" v="13677" actId="478"/>
          <ac:spMkLst>
            <pc:docMk/>
            <pc:sldMk cId="0" sldId="413"/>
            <ac:spMk id="71688" creationId="{00000000-0000-0000-0000-000000000000}"/>
          </ac:spMkLst>
        </pc:spChg>
        <pc:picChg chg="add del mod">
          <ac:chgData name="He Zengyou" userId="c824b2c4bf6936a0" providerId="LiveId" clId="{671BEE8C-97E2-48C1-842A-F6EA54D651E2}" dt="2021-08-22T09:02:56.943" v="14875" actId="478"/>
          <ac:picMkLst>
            <pc:docMk/>
            <pc:sldMk cId="0" sldId="413"/>
            <ac:picMk id="9" creationId="{625A19B8-A17B-48B6-A7B9-AB87A1F0EC83}"/>
          </ac:picMkLst>
        </pc:picChg>
        <pc:picChg chg="add mod">
          <ac:chgData name="He Zengyou" userId="c824b2c4bf6936a0" providerId="LiveId" clId="{671BEE8C-97E2-48C1-842A-F6EA54D651E2}" dt="2021-08-22T09:03:15.930" v="14953" actId="1038"/>
          <ac:picMkLst>
            <pc:docMk/>
            <pc:sldMk cId="0" sldId="413"/>
            <ac:picMk id="11" creationId="{C37DB900-05B8-4EF5-BF40-E786A2F298EE}"/>
          </ac:picMkLst>
        </pc:picChg>
        <pc:picChg chg="add mod">
          <ac:chgData name="He Zengyou" userId="c824b2c4bf6936a0" providerId="LiveId" clId="{671BEE8C-97E2-48C1-842A-F6EA54D651E2}" dt="2021-08-22T09:09:03.542" v="15137" actId="14100"/>
          <ac:picMkLst>
            <pc:docMk/>
            <pc:sldMk cId="0" sldId="413"/>
            <ac:picMk id="27" creationId="{C592875F-805A-4FFA-B9BE-243AE23DDD0F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71684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71687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1216516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1216518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8:18:44.329" v="13677" actId="478"/>
          <ac:picMkLst>
            <pc:docMk/>
            <pc:sldMk cId="0" sldId="413"/>
            <ac:picMk id="1216519" creationId="{00000000-0000-0000-0000-000000000000}"/>
          </ac:picMkLst>
        </pc:picChg>
        <pc:cxnChg chg="add mod">
          <ac:chgData name="He Zengyou" userId="c824b2c4bf6936a0" providerId="LiveId" clId="{671BEE8C-97E2-48C1-842A-F6EA54D651E2}" dt="2021-08-22T09:01:57.762" v="14678" actId="1035"/>
          <ac:cxnSpMkLst>
            <pc:docMk/>
            <pc:sldMk cId="0" sldId="413"/>
            <ac:cxnSpMk id="24" creationId="{DB293FBB-5C42-4D32-B3A0-5A87FDF6DE81}"/>
          </ac:cxnSpMkLst>
        </pc:cxnChg>
        <pc:cxnChg chg="add mod">
          <ac:chgData name="He Zengyou" userId="c824b2c4bf6936a0" providerId="LiveId" clId="{671BEE8C-97E2-48C1-842A-F6EA54D651E2}" dt="2021-08-22T09:02:08.066" v="14808" actId="1037"/>
          <ac:cxnSpMkLst>
            <pc:docMk/>
            <pc:sldMk cId="0" sldId="413"/>
            <ac:cxnSpMk id="26" creationId="{F00CFADD-D72C-4F02-9829-5D7C9BE6B183}"/>
          </ac:cxnSpMkLst>
        </pc:cxnChg>
        <pc:cxnChg chg="add mod">
          <ac:chgData name="He Zengyou" userId="c824b2c4bf6936a0" providerId="LiveId" clId="{671BEE8C-97E2-48C1-842A-F6EA54D651E2}" dt="2021-08-22T09:03:28.061" v="14970" actId="14100"/>
          <ac:cxnSpMkLst>
            <pc:docMk/>
            <pc:sldMk cId="0" sldId="413"/>
            <ac:cxnSpMk id="31" creationId="{4F9B1721-3912-47F3-8F73-005DB79059D1}"/>
          </ac:cxnSpMkLst>
        </pc:cxnChg>
        <pc:cxnChg chg="add mod">
          <ac:chgData name="He Zengyou" userId="c824b2c4bf6936a0" providerId="LiveId" clId="{671BEE8C-97E2-48C1-842A-F6EA54D651E2}" dt="2021-08-22T09:08:05.724" v="15086" actId="1037"/>
          <ac:cxnSpMkLst>
            <pc:docMk/>
            <pc:sldMk cId="0" sldId="413"/>
            <ac:cxnSpMk id="33" creationId="{A96C772A-6FE0-4538-AC80-C70562A74457}"/>
          </ac:cxnSpMkLst>
        </pc:cxnChg>
        <pc:cxnChg chg="add mod">
          <ac:chgData name="He Zengyou" userId="c824b2c4bf6936a0" providerId="LiveId" clId="{671BEE8C-97E2-48C1-842A-F6EA54D651E2}" dt="2021-08-22T09:08:15.485" v="15133" actId="14100"/>
          <ac:cxnSpMkLst>
            <pc:docMk/>
            <pc:sldMk cId="0" sldId="413"/>
            <ac:cxnSpMk id="35" creationId="{820DD66B-48A9-47EC-9B0F-1862872A6723}"/>
          </ac:cxnSpMkLst>
        </pc:cxnChg>
        <pc:cxnChg chg="add mod">
          <ac:chgData name="He Zengyou" userId="c824b2c4bf6936a0" providerId="LiveId" clId="{671BEE8C-97E2-48C1-842A-F6EA54D651E2}" dt="2021-08-22T09:09:46.987" v="15234" actId="1037"/>
          <ac:cxnSpMkLst>
            <pc:docMk/>
            <pc:sldMk cId="0" sldId="413"/>
            <ac:cxnSpMk id="39" creationId="{A40A93DA-382D-471E-92F0-B62F82E1CF70}"/>
          </ac:cxnSpMkLst>
        </pc:cxnChg>
      </pc:sldChg>
      <pc:sldChg chg="addSp delSp modSp mod delAnim modAnim modNotesTx">
        <pc:chgData name="He Zengyou" userId="c824b2c4bf6936a0" providerId="LiveId" clId="{671BEE8C-97E2-48C1-842A-F6EA54D651E2}" dt="2021-08-20T07:43:02.987" v="12217"/>
        <pc:sldMkLst>
          <pc:docMk/>
          <pc:sldMk cId="0" sldId="433"/>
        </pc:sldMkLst>
        <pc:spChg chg="del">
          <ac:chgData name="He Zengyou" userId="c824b2c4bf6936a0" providerId="LiveId" clId="{671BEE8C-97E2-48C1-842A-F6EA54D651E2}" dt="2021-08-20T04:54:24.181" v="11453" actId="478"/>
          <ac:spMkLst>
            <pc:docMk/>
            <pc:sldMk cId="0" sldId="433"/>
            <ac:spMk id="3" creationId="{00000000-0000-0000-0000-000000000000}"/>
          </ac:spMkLst>
        </pc:spChg>
        <pc:spChg chg="add del mod">
          <ac:chgData name="He Zengyou" userId="c824b2c4bf6936a0" providerId="LiveId" clId="{671BEE8C-97E2-48C1-842A-F6EA54D651E2}" dt="2021-08-20T04:54:26.394" v="11454" actId="478"/>
          <ac:spMkLst>
            <pc:docMk/>
            <pc:sldMk cId="0" sldId="433"/>
            <ac:spMk id="4" creationId="{1548EADB-0CC8-48E5-98F9-18BBFFB8232C}"/>
          </ac:spMkLst>
        </pc:spChg>
        <pc:spChg chg="del">
          <ac:chgData name="He Zengyou" userId="c824b2c4bf6936a0" providerId="LiveId" clId="{671BEE8C-97E2-48C1-842A-F6EA54D651E2}" dt="2021-08-20T04:54:24.181" v="11453" actId="478"/>
          <ac:spMkLst>
            <pc:docMk/>
            <pc:sldMk cId="0" sldId="433"/>
            <ac:spMk id="16" creationId="{00000000-0000-0000-0000-000000000000}"/>
          </ac:spMkLst>
        </pc:spChg>
        <pc:spChg chg="add mod">
          <ac:chgData name="He Zengyou" userId="c824b2c4bf6936a0" providerId="LiveId" clId="{671BEE8C-97E2-48C1-842A-F6EA54D651E2}" dt="2021-08-20T04:59:29.644" v="11547" actId="1036"/>
          <ac:spMkLst>
            <pc:docMk/>
            <pc:sldMk cId="0" sldId="433"/>
            <ac:spMk id="19" creationId="{B51F1103-8DB6-4DF2-9A50-315DDA8EECDA}"/>
          </ac:spMkLst>
        </pc:spChg>
        <pc:spChg chg="add mod">
          <ac:chgData name="He Zengyou" userId="c824b2c4bf6936a0" providerId="LiveId" clId="{671BEE8C-97E2-48C1-842A-F6EA54D651E2}" dt="2021-08-20T07:37:32.558" v="12048" actId="1036"/>
          <ac:spMkLst>
            <pc:docMk/>
            <pc:sldMk cId="0" sldId="433"/>
            <ac:spMk id="20" creationId="{B8125A28-6A1C-4BD7-AEF2-643E81876C79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1" creationId="{7C21DA23-55E7-4E47-9CFA-693DE0EFB236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2" creationId="{7BBB4EDA-9BBD-403D-89A5-C3562DD47A54}"/>
          </ac:spMkLst>
        </pc:spChg>
        <pc:spChg chg="add del mod">
          <ac:chgData name="He Zengyou" userId="c824b2c4bf6936a0" providerId="LiveId" clId="{671BEE8C-97E2-48C1-842A-F6EA54D651E2}" dt="2021-08-20T07:30:17.776" v="11763" actId="478"/>
          <ac:spMkLst>
            <pc:docMk/>
            <pc:sldMk cId="0" sldId="433"/>
            <ac:spMk id="24" creationId="{1A8E8F83-7DCF-43E6-AC7F-35058B56C241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5" creationId="{A8829763-9DAC-4A19-B3C1-11DBFE6621FB}"/>
          </ac:spMkLst>
        </pc:spChg>
        <pc:spChg chg="add mod">
          <ac:chgData name="He Zengyou" userId="c824b2c4bf6936a0" providerId="LiveId" clId="{671BEE8C-97E2-48C1-842A-F6EA54D651E2}" dt="2021-08-20T07:37:37.809" v="12053" actId="1035"/>
          <ac:spMkLst>
            <pc:docMk/>
            <pc:sldMk cId="0" sldId="433"/>
            <ac:spMk id="26" creationId="{D54F986B-63B3-49DD-A61E-46F3C35785D5}"/>
          </ac:spMkLst>
        </pc:spChg>
        <pc:spChg chg="add del">
          <ac:chgData name="He Zengyou" userId="c824b2c4bf6936a0" providerId="LiveId" clId="{671BEE8C-97E2-48C1-842A-F6EA54D651E2}" dt="2021-08-20T07:37:26.095" v="12045" actId="478"/>
          <ac:spMkLst>
            <pc:docMk/>
            <pc:sldMk cId="0" sldId="433"/>
            <ac:spMk id="30" creationId="{6CF02774-546C-4B9A-A3C3-90CA7179019E}"/>
          </ac:spMkLst>
        </pc:spChg>
        <pc:spChg chg="add mod">
          <ac:chgData name="He Zengyou" userId="c824b2c4bf6936a0" providerId="LiveId" clId="{671BEE8C-97E2-48C1-842A-F6EA54D651E2}" dt="2021-08-20T07:38:11.991" v="12104" actId="14100"/>
          <ac:spMkLst>
            <pc:docMk/>
            <pc:sldMk cId="0" sldId="433"/>
            <ac:spMk id="31" creationId="{6FEA4EB7-1A32-4EB8-8504-02D5890BDC29}"/>
          </ac:spMkLst>
        </pc:spChg>
        <pc:spChg chg="add mod">
          <ac:chgData name="He Zengyou" userId="c824b2c4bf6936a0" providerId="LiveId" clId="{671BEE8C-97E2-48C1-842A-F6EA54D651E2}" dt="2021-08-20T07:41:08.424" v="12207" actId="14100"/>
          <ac:spMkLst>
            <pc:docMk/>
            <pc:sldMk cId="0" sldId="433"/>
            <ac:spMk id="32" creationId="{12328467-A504-4BEA-ACB7-CCB9672920E1}"/>
          </ac:spMkLst>
        </pc:spChg>
        <pc:spChg chg="mod">
          <ac:chgData name="He Zengyou" userId="c824b2c4bf6936a0" providerId="LiveId" clId="{671BEE8C-97E2-48C1-842A-F6EA54D651E2}" dt="2021-08-20T04:54:36.617" v="11456"/>
          <ac:spMkLst>
            <pc:docMk/>
            <pc:sldMk cId="0" sldId="433"/>
            <ac:spMk id="53249" creationId="{00000000-0000-0000-0000-000000000000}"/>
          </ac:spMkLst>
        </pc:spChg>
        <pc:grpChg chg="del">
          <ac:chgData name="He Zengyou" userId="c824b2c4bf6936a0" providerId="LiveId" clId="{671BEE8C-97E2-48C1-842A-F6EA54D651E2}" dt="2021-08-20T04:54:24.181" v="11453" actId="478"/>
          <ac:grpSpMkLst>
            <pc:docMk/>
            <pc:sldMk cId="0" sldId="433"/>
            <ac:grpSpMk id="53252" creationId="{00000000-0000-0000-0000-000000000000}"/>
          </ac:grpSpMkLst>
        </pc:grpChg>
        <pc:picChg chg="add mod">
          <ac:chgData name="He Zengyou" userId="c824b2c4bf6936a0" providerId="LiveId" clId="{671BEE8C-97E2-48C1-842A-F6EA54D651E2}" dt="2021-08-20T07:37:37.809" v="12053" actId="1035"/>
          <ac:picMkLst>
            <pc:docMk/>
            <pc:sldMk cId="0" sldId="433"/>
            <ac:picMk id="6" creationId="{BDBFC4BC-E22A-40C5-9EC1-1C0B53A6270F}"/>
          </ac:picMkLst>
        </pc:picChg>
        <pc:picChg chg="add mod">
          <ac:chgData name="He Zengyou" userId="c824b2c4bf6936a0" providerId="LiveId" clId="{671BEE8C-97E2-48C1-842A-F6EA54D651E2}" dt="2021-08-20T07:37:41.403" v="12054" actId="1035"/>
          <ac:picMkLst>
            <pc:docMk/>
            <pc:sldMk cId="0" sldId="433"/>
            <ac:picMk id="9" creationId="{FE037B93-6040-45D3-B25E-AF22ABFF981E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3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4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5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7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18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4:54:24.181" v="11453" actId="478"/>
          <ac:picMkLst>
            <pc:docMk/>
            <pc:sldMk cId="0" sldId="433"/>
            <ac:picMk id="53251" creationId="{00000000-0000-0000-0000-000000000000}"/>
          </ac:picMkLst>
        </pc:picChg>
        <pc:cxnChg chg="mod">
          <ac:chgData name="He Zengyou" userId="c824b2c4bf6936a0" providerId="LiveId" clId="{671BEE8C-97E2-48C1-842A-F6EA54D651E2}" dt="2021-08-20T04:54:24.181" v="11453" actId="478"/>
          <ac:cxnSpMkLst>
            <pc:docMk/>
            <pc:sldMk cId="0" sldId="433"/>
            <ac:cxnSpMk id="53260" creationId="{00000000-0000-0000-0000-000000000000}"/>
          </ac:cxnSpMkLst>
        </pc:cxnChg>
      </pc:sldChg>
      <pc:sldChg chg="addSp delSp modSp mod delAnim modAnim modNotesTx">
        <pc:chgData name="He Zengyou" userId="c824b2c4bf6936a0" providerId="LiveId" clId="{671BEE8C-97E2-48C1-842A-F6EA54D651E2}" dt="2021-08-22T03:46:10.407" v="12805" actId="207"/>
        <pc:sldMkLst>
          <pc:docMk/>
          <pc:sldMk cId="0" sldId="434"/>
        </pc:sldMkLst>
        <pc:spChg chg="add mod">
          <ac:chgData name="He Zengyou" userId="c824b2c4bf6936a0" providerId="LiveId" clId="{671BEE8C-97E2-48C1-842A-F6EA54D651E2}" dt="2021-08-22T03:41:05.932" v="12507" actId="1036"/>
          <ac:spMkLst>
            <pc:docMk/>
            <pc:sldMk cId="0" sldId="434"/>
            <ac:spMk id="2" creationId="{00EAE53C-D12E-4FD6-9A7F-4E0A9BED7D7B}"/>
          </ac:spMkLst>
        </pc:spChg>
        <pc:spChg chg="del">
          <ac:chgData name="He Zengyou" userId="c824b2c4bf6936a0" providerId="LiveId" clId="{671BEE8C-97E2-48C1-842A-F6EA54D651E2}" dt="2021-08-20T08:08:43.178" v="12227" actId="478"/>
          <ac:spMkLst>
            <pc:docMk/>
            <pc:sldMk cId="0" sldId="434"/>
            <ac:spMk id="3" creationId="{00000000-0000-0000-0000-000000000000}"/>
          </ac:spMkLst>
        </pc:spChg>
        <pc:spChg chg="add mod">
          <ac:chgData name="He Zengyou" userId="c824b2c4bf6936a0" providerId="LiveId" clId="{671BEE8C-97E2-48C1-842A-F6EA54D651E2}" dt="2021-08-22T03:35:51.075" v="12320" actId="20577"/>
          <ac:spMkLst>
            <pc:docMk/>
            <pc:sldMk cId="0" sldId="434"/>
            <ac:spMk id="3" creationId="{8DA1EF38-D27D-4570-B3BF-D9630A8C12E1}"/>
          </ac:spMkLst>
        </pc:spChg>
        <pc:spChg chg="add del mod">
          <ac:chgData name="He Zengyou" userId="c824b2c4bf6936a0" providerId="LiveId" clId="{671BEE8C-97E2-48C1-842A-F6EA54D651E2}" dt="2021-08-20T08:08:46.011" v="12228" actId="478"/>
          <ac:spMkLst>
            <pc:docMk/>
            <pc:sldMk cId="0" sldId="434"/>
            <ac:spMk id="4" creationId="{00CA3CED-149D-4778-8DD1-25FA89CA46C1}"/>
          </ac:spMkLst>
        </pc:spChg>
        <pc:spChg chg="add mod">
          <ac:chgData name="He Zengyou" userId="c824b2c4bf6936a0" providerId="LiveId" clId="{671BEE8C-97E2-48C1-842A-F6EA54D651E2}" dt="2021-08-22T03:38:33.461" v="12425" actId="1037"/>
          <ac:spMkLst>
            <pc:docMk/>
            <pc:sldMk cId="0" sldId="434"/>
            <ac:spMk id="4" creationId="{2F2EBF55-CAA1-477A-B637-202070175235}"/>
          </ac:spMkLst>
        </pc:spChg>
        <pc:spChg chg="add mod">
          <ac:chgData name="He Zengyou" userId="c824b2c4bf6936a0" providerId="LiveId" clId="{671BEE8C-97E2-48C1-842A-F6EA54D651E2}" dt="2021-08-22T03:40:08.866" v="12464" actId="1037"/>
          <ac:spMkLst>
            <pc:docMk/>
            <pc:sldMk cId="0" sldId="434"/>
            <ac:spMk id="5" creationId="{A3442A8A-5C13-451A-A3D2-B9231923FBB3}"/>
          </ac:spMkLst>
        </pc:spChg>
        <pc:spChg chg="add mod">
          <ac:chgData name="He Zengyou" userId="c824b2c4bf6936a0" providerId="LiveId" clId="{671BEE8C-97E2-48C1-842A-F6EA54D651E2}" dt="2021-08-22T03:41:17.301" v="12525" actId="20577"/>
          <ac:spMkLst>
            <pc:docMk/>
            <pc:sldMk cId="0" sldId="434"/>
            <ac:spMk id="7" creationId="{6256B35D-03CB-4555-AAA9-2B851F2EDB20}"/>
          </ac:spMkLst>
        </pc:spChg>
        <pc:spChg chg="add mod">
          <ac:chgData name="He Zengyou" userId="c824b2c4bf6936a0" providerId="LiveId" clId="{671BEE8C-97E2-48C1-842A-F6EA54D651E2}" dt="2021-08-22T03:43:00.716" v="12630" actId="14100"/>
          <ac:spMkLst>
            <pc:docMk/>
            <pc:sldMk cId="0" sldId="434"/>
            <ac:spMk id="8" creationId="{CCBD7C26-2E01-4E9E-B433-E08E9B070286}"/>
          </ac:spMkLst>
        </pc:spChg>
        <pc:spChg chg="add mod">
          <ac:chgData name="He Zengyou" userId="c824b2c4bf6936a0" providerId="LiveId" clId="{671BEE8C-97E2-48C1-842A-F6EA54D651E2}" dt="2021-08-22T03:44:15.841" v="12751" actId="207"/>
          <ac:spMkLst>
            <pc:docMk/>
            <pc:sldMk cId="0" sldId="434"/>
            <ac:spMk id="9" creationId="{859CE701-D359-4544-8EDD-C30DC1C71CD3}"/>
          </ac:spMkLst>
        </pc:spChg>
        <pc:spChg chg="add mod">
          <ac:chgData name="He Zengyou" userId="c824b2c4bf6936a0" providerId="LiveId" clId="{671BEE8C-97E2-48C1-842A-F6EA54D651E2}" dt="2021-08-22T03:46:10.407" v="12805" actId="207"/>
          <ac:spMkLst>
            <pc:docMk/>
            <pc:sldMk cId="0" sldId="434"/>
            <ac:spMk id="10" creationId="{5F11367A-A386-4B0D-B2A5-7D442AC2E7DE}"/>
          </ac:spMkLst>
        </pc:spChg>
        <pc:spChg chg="del">
          <ac:chgData name="He Zengyou" userId="c824b2c4bf6936a0" providerId="LiveId" clId="{671BEE8C-97E2-48C1-842A-F6EA54D651E2}" dt="2021-08-20T08:08:43.178" v="12227" actId="478"/>
          <ac:spMkLst>
            <pc:docMk/>
            <pc:sldMk cId="0" sldId="434"/>
            <ac:spMk id="23" creationId="{00000000-0000-0000-0000-000000000000}"/>
          </ac:spMkLst>
        </pc:spChg>
        <pc:spChg chg="mod">
          <ac:chgData name="He Zengyou" userId="c824b2c4bf6936a0" providerId="LiveId" clId="{671BEE8C-97E2-48C1-842A-F6EA54D651E2}" dt="2021-08-22T03:34:33.219" v="12255" actId="20577"/>
          <ac:spMkLst>
            <pc:docMk/>
            <pc:sldMk cId="0" sldId="434"/>
            <ac:spMk id="68609" creationId="{00000000-0000-0000-0000-000000000000}"/>
          </ac:spMkLst>
        </pc:spChg>
        <pc:grpChg chg="del">
          <ac:chgData name="He Zengyou" userId="c824b2c4bf6936a0" providerId="LiveId" clId="{671BEE8C-97E2-48C1-842A-F6EA54D651E2}" dt="2021-08-20T08:08:43.178" v="12227" actId="478"/>
          <ac:grpSpMkLst>
            <pc:docMk/>
            <pc:sldMk cId="0" sldId="434"/>
            <ac:grpSpMk id="68611" creationId="{00000000-0000-0000-0000-000000000000}"/>
          </ac:grpSpMkLst>
        </pc:grp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5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6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7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19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20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22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68612" creationId="{00000000-0000-0000-0000-000000000000}"/>
          </ac:picMkLst>
        </pc:picChg>
        <pc:picChg chg="del">
          <ac:chgData name="He Zengyou" userId="c824b2c4bf6936a0" providerId="LiveId" clId="{671BEE8C-97E2-48C1-842A-F6EA54D651E2}" dt="2021-08-20T08:08:43.178" v="12227" actId="478"/>
          <ac:picMkLst>
            <pc:docMk/>
            <pc:sldMk cId="0" sldId="434"/>
            <ac:picMk id="68613" creationId="{00000000-0000-0000-0000-000000000000}"/>
          </ac:picMkLst>
        </pc:picChg>
        <pc:cxnChg chg="mod">
          <ac:chgData name="He Zengyou" userId="c824b2c4bf6936a0" providerId="LiveId" clId="{671BEE8C-97E2-48C1-842A-F6EA54D651E2}" dt="2021-08-20T08:08:43.178" v="12227" actId="478"/>
          <ac:cxnSpMkLst>
            <pc:docMk/>
            <pc:sldMk cId="0" sldId="434"/>
            <ac:cxnSpMk id="68623" creationId="{00000000-0000-0000-0000-000000000000}"/>
          </ac:cxnSpMkLst>
        </pc:cxnChg>
      </pc:sldChg>
      <pc:sldChg chg="addSp delSp modSp mod modAnim">
        <pc:chgData name="He Zengyou" userId="c824b2c4bf6936a0" providerId="LiveId" clId="{671BEE8C-97E2-48C1-842A-F6EA54D651E2}" dt="2021-08-22T11:49:33.174" v="15671"/>
        <pc:sldMkLst>
          <pc:docMk/>
          <pc:sldMk cId="0" sldId="435"/>
        </pc:sldMkLst>
        <pc:spChg chg="add del mod">
          <ac:chgData name="He Zengyou" userId="c824b2c4bf6936a0" providerId="LiveId" clId="{671BEE8C-97E2-48C1-842A-F6EA54D651E2}" dt="2021-08-22T09:16:18.921" v="15237" actId="478"/>
          <ac:spMkLst>
            <pc:docMk/>
            <pc:sldMk cId="0" sldId="435"/>
            <ac:spMk id="3" creationId="{36884F5F-0DD6-46C5-9FED-12A49FD5C028}"/>
          </ac:spMkLst>
        </pc:spChg>
        <pc:spChg chg="add mod">
          <ac:chgData name="He Zengyou" userId="c824b2c4bf6936a0" providerId="LiveId" clId="{671BEE8C-97E2-48C1-842A-F6EA54D651E2}" dt="2021-08-22T09:35:22.517" v="15432" actId="20577"/>
          <ac:spMkLst>
            <pc:docMk/>
            <pc:sldMk cId="0" sldId="435"/>
            <ac:spMk id="16" creationId="{250C05A5-69EF-4C18-9737-EEA371EDC33C}"/>
          </ac:spMkLst>
        </pc:spChg>
        <pc:spChg chg="add mod">
          <ac:chgData name="He Zengyou" userId="c824b2c4bf6936a0" providerId="LiveId" clId="{671BEE8C-97E2-48C1-842A-F6EA54D651E2}" dt="2021-08-22T09:32:34.253" v="15349" actId="14100"/>
          <ac:spMkLst>
            <pc:docMk/>
            <pc:sldMk cId="0" sldId="435"/>
            <ac:spMk id="17" creationId="{701A746E-F2EF-4A64-9C52-415F65E83666}"/>
          </ac:spMkLst>
        </pc:spChg>
        <pc:spChg chg="add mod">
          <ac:chgData name="He Zengyou" userId="c824b2c4bf6936a0" providerId="LiveId" clId="{671BEE8C-97E2-48C1-842A-F6EA54D651E2}" dt="2021-08-22T09:36:10.912" v="15485" actId="1038"/>
          <ac:spMkLst>
            <pc:docMk/>
            <pc:sldMk cId="0" sldId="435"/>
            <ac:spMk id="18" creationId="{780DBBD4-2A5E-4B04-98CA-554E1A31DCCA}"/>
          </ac:spMkLst>
        </pc:spChg>
        <pc:spChg chg="add mod">
          <ac:chgData name="He Zengyou" userId="c824b2c4bf6936a0" providerId="LiveId" clId="{671BEE8C-97E2-48C1-842A-F6EA54D651E2}" dt="2021-08-22T11:45:53.716" v="15552" actId="1037"/>
          <ac:spMkLst>
            <pc:docMk/>
            <pc:sldMk cId="0" sldId="435"/>
            <ac:spMk id="19" creationId="{5B25830A-9104-4C6E-A8B3-3F9067349B3F}"/>
          </ac:spMkLst>
        </pc:spChg>
        <pc:spChg chg="add mod">
          <ac:chgData name="He Zengyou" userId="c824b2c4bf6936a0" providerId="LiveId" clId="{671BEE8C-97E2-48C1-842A-F6EA54D651E2}" dt="2021-08-22T11:48:29.282" v="15668" actId="1037"/>
          <ac:spMkLst>
            <pc:docMk/>
            <pc:sldMk cId="0" sldId="435"/>
            <ac:spMk id="22" creationId="{71007AE4-8AE0-4BE0-A9A9-E6C4062AA183}"/>
          </ac:spMkLst>
        </pc:spChg>
        <pc:spChg chg="mod">
          <ac:chgData name="He Zengyou" userId="c824b2c4bf6936a0" providerId="LiveId" clId="{671BEE8C-97E2-48C1-842A-F6EA54D651E2}" dt="2021-08-22T09:16:55.806" v="15238"/>
          <ac:spMkLst>
            <pc:docMk/>
            <pc:sldMk cId="0" sldId="435"/>
            <ac:spMk id="73729" creationId="{00000000-0000-0000-0000-000000000000}"/>
          </ac:spMkLst>
        </pc:spChg>
        <pc:spChg chg="del">
          <ac:chgData name="He Zengyou" userId="c824b2c4bf6936a0" providerId="LiveId" clId="{671BEE8C-97E2-48C1-842A-F6EA54D651E2}" dt="2021-08-22T09:16:17.011" v="15236" actId="478"/>
          <ac:spMkLst>
            <pc:docMk/>
            <pc:sldMk cId="0" sldId="435"/>
            <ac:spMk id="73730" creationId="{00000000-0000-0000-0000-000000000000}"/>
          </ac:spMkLst>
        </pc:spChg>
        <pc:grpChg chg="del">
          <ac:chgData name="He Zengyou" userId="c824b2c4bf6936a0" providerId="LiveId" clId="{671BEE8C-97E2-48C1-842A-F6EA54D651E2}" dt="2021-08-22T09:16:17.011" v="15236" actId="478"/>
          <ac:grpSpMkLst>
            <pc:docMk/>
            <pc:sldMk cId="0" sldId="435"/>
            <ac:grpSpMk id="73733" creationId="{00000000-0000-0000-0000-000000000000}"/>
          </ac:grpSpMkLst>
        </pc:grpChg>
        <pc:grpChg chg="del">
          <ac:chgData name="He Zengyou" userId="c824b2c4bf6936a0" providerId="LiveId" clId="{671BEE8C-97E2-48C1-842A-F6EA54D651E2}" dt="2021-08-22T09:16:17.011" v="15236" actId="478"/>
          <ac:grpSpMkLst>
            <pc:docMk/>
            <pc:sldMk cId="0" sldId="435"/>
            <ac:grpSpMk id="73734" creationId="{00000000-0000-0000-0000-000000000000}"/>
          </ac:grpSpMkLst>
        </pc:grpChg>
        <pc:picChg chg="add mod">
          <ac:chgData name="He Zengyou" userId="c824b2c4bf6936a0" providerId="LiveId" clId="{671BEE8C-97E2-48C1-842A-F6EA54D651E2}" dt="2021-08-22T11:46:37.184" v="15607" actId="1035"/>
          <ac:picMkLst>
            <pc:docMk/>
            <pc:sldMk cId="0" sldId="435"/>
            <ac:picMk id="5" creationId="{BC02DB56-7E65-4227-AF47-5FF02C26829C}"/>
          </ac:picMkLst>
        </pc:picChg>
        <pc:picChg chg="del">
          <ac:chgData name="He Zengyou" userId="c824b2c4bf6936a0" providerId="LiveId" clId="{671BEE8C-97E2-48C1-842A-F6EA54D651E2}" dt="2021-08-22T09:16:17.011" v="15236" actId="478"/>
          <ac:picMkLst>
            <pc:docMk/>
            <pc:sldMk cId="0" sldId="435"/>
            <ac:picMk id="73731" creationId="{00000000-0000-0000-0000-000000000000}"/>
          </ac:picMkLst>
        </pc:picChg>
        <pc:picChg chg="del">
          <ac:chgData name="He Zengyou" userId="c824b2c4bf6936a0" providerId="LiveId" clId="{671BEE8C-97E2-48C1-842A-F6EA54D651E2}" dt="2021-08-22T09:16:17.011" v="15236" actId="478"/>
          <ac:picMkLst>
            <pc:docMk/>
            <pc:sldMk cId="0" sldId="435"/>
            <ac:picMk id="73732" creationId="{00000000-0000-0000-0000-000000000000}"/>
          </ac:picMkLst>
        </pc:picChg>
        <pc:cxnChg chg="mod">
          <ac:chgData name="He Zengyou" userId="c824b2c4bf6936a0" providerId="LiveId" clId="{671BEE8C-97E2-48C1-842A-F6EA54D651E2}" dt="2021-08-22T09:16:17.011" v="15236" actId="478"/>
          <ac:cxnSpMkLst>
            <pc:docMk/>
            <pc:sldMk cId="0" sldId="435"/>
            <ac:cxnSpMk id="73736" creationId="{00000000-0000-0000-0000-000000000000}"/>
          </ac:cxnSpMkLst>
        </pc:cxnChg>
        <pc:cxnChg chg="mod">
          <ac:chgData name="He Zengyou" userId="c824b2c4bf6936a0" providerId="LiveId" clId="{671BEE8C-97E2-48C1-842A-F6EA54D651E2}" dt="2021-08-22T09:16:17.011" v="15236" actId="478"/>
          <ac:cxnSpMkLst>
            <pc:docMk/>
            <pc:sldMk cId="0" sldId="435"/>
            <ac:cxnSpMk id="73739" creationId="{00000000-0000-0000-0000-000000000000}"/>
          </ac:cxnSpMkLst>
        </pc:cxnChg>
      </pc:sldChg>
      <pc:sldChg chg="addSp delSp modSp mod modAnim">
        <pc:chgData name="He Zengyou" userId="c824b2c4bf6936a0" providerId="LiveId" clId="{671BEE8C-97E2-48C1-842A-F6EA54D651E2}" dt="2021-08-12T03:12:09.332" v="1446" actId="114"/>
        <pc:sldMkLst>
          <pc:docMk/>
          <pc:sldMk cId="0" sldId="438"/>
        </pc:sldMkLst>
        <pc:spChg chg="add mod">
          <ac:chgData name="He Zengyou" userId="c824b2c4bf6936a0" providerId="LiveId" clId="{671BEE8C-97E2-48C1-842A-F6EA54D651E2}" dt="2021-08-12T03:12:09.332" v="1446" actId="114"/>
          <ac:spMkLst>
            <pc:docMk/>
            <pc:sldMk cId="0" sldId="438"/>
            <ac:spMk id="4" creationId="{66F759DB-9D15-4146-AB91-A1186B3A87C2}"/>
          </ac:spMkLst>
        </pc:spChg>
        <pc:spChg chg="mod">
          <ac:chgData name="He Zengyou" userId="c824b2c4bf6936a0" providerId="LiveId" clId="{671BEE8C-97E2-48C1-842A-F6EA54D651E2}" dt="2021-08-12T03:05:27.872" v="1192"/>
          <ac:spMkLst>
            <pc:docMk/>
            <pc:sldMk cId="0" sldId="438"/>
            <ac:spMk id="20481" creationId="{00000000-0000-0000-0000-000000000000}"/>
          </ac:spMkLst>
        </pc:spChg>
        <pc:picChg chg="del">
          <ac:chgData name="He Zengyou" userId="c824b2c4bf6936a0" providerId="LiveId" clId="{671BEE8C-97E2-48C1-842A-F6EA54D651E2}" dt="2021-08-12T03:05:32.855" v="1193" actId="478"/>
          <ac:picMkLst>
            <pc:docMk/>
            <pc:sldMk cId="0" sldId="438"/>
            <ac:picMk id="20482" creationId="{00000000-0000-0000-0000-000000000000}"/>
          </ac:picMkLst>
        </pc:picChg>
      </pc:sldChg>
      <pc:sldChg chg="addSp delSp modSp mod">
        <pc:chgData name="He Zengyou" userId="c824b2c4bf6936a0" providerId="LiveId" clId="{671BEE8C-97E2-48C1-842A-F6EA54D651E2}" dt="2021-08-24T23:19:31.026" v="20481" actId="207"/>
        <pc:sldMkLst>
          <pc:docMk/>
          <pc:sldMk cId="0" sldId="469"/>
        </pc:sldMkLst>
        <pc:spChg chg="add mod">
          <ac:chgData name="He Zengyou" userId="c824b2c4bf6936a0" providerId="LiveId" clId="{671BEE8C-97E2-48C1-842A-F6EA54D651E2}" dt="2021-08-24T23:19:31.026" v="20481" actId="207"/>
          <ac:spMkLst>
            <pc:docMk/>
            <pc:sldMk cId="0" sldId="469"/>
            <ac:spMk id="3" creationId="{1C5D2E62-D747-4D26-BCBE-AF848B0AF348}"/>
          </ac:spMkLst>
        </pc:spChg>
        <pc:spChg chg="del mod">
          <ac:chgData name="He Zengyou" userId="c824b2c4bf6936a0" providerId="LiveId" clId="{671BEE8C-97E2-48C1-842A-F6EA54D651E2}" dt="2021-08-11T08:55:10.603" v="148" actId="478"/>
          <ac:spMkLst>
            <pc:docMk/>
            <pc:sldMk cId="0" sldId="469"/>
            <ac:spMk id="15361" creationId="{00000000-0000-0000-0000-000000000000}"/>
          </ac:spMkLst>
        </pc:spChg>
        <pc:spChg chg="del mod">
          <ac:chgData name="He Zengyou" userId="c824b2c4bf6936a0" providerId="LiveId" clId="{671BEE8C-97E2-48C1-842A-F6EA54D651E2}" dt="2021-08-11T08:55:21.035" v="152" actId="478"/>
          <ac:spMkLst>
            <pc:docMk/>
            <pc:sldMk cId="0" sldId="469"/>
            <ac:spMk id="15362" creationId="{00000000-0000-0000-0000-000000000000}"/>
          </ac:spMkLst>
        </pc:spChg>
        <pc:spChg chg="del">
          <ac:chgData name="He Zengyou" userId="c824b2c4bf6936a0" providerId="LiveId" clId="{671BEE8C-97E2-48C1-842A-F6EA54D651E2}" dt="2021-08-11T08:53:12.410" v="104" actId="478"/>
          <ac:spMkLst>
            <pc:docMk/>
            <pc:sldMk cId="0" sldId="469"/>
            <ac:spMk id="15365" creationId="{00000000-0000-0000-0000-000000000000}"/>
          </ac:spMkLst>
        </pc:spChg>
        <pc:picChg chg="del">
          <ac:chgData name="He Zengyou" userId="c824b2c4bf6936a0" providerId="LiveId" clId="{671BEE8C-97E2-48C1-842A-F6EA54D651E2}" dt="2021-08-11T08:52:56.621" v="81" actId="478"/>
          <ac:picMkLst>
            <pc:docMk/>
            <pc:sldMk cId="0" sldId="469"/>
            <ac:picMk id="15364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2T03:01:44.354" v="1191" actId="20577"/>
        <pc:sldMkLst>
          <pc:docMk/>
          <pc:sldMk cId="0" sldId="470"/>
        </pc:sldMkLst>
        <pc:spChg chg="add del mod">
          <ac:chgData name="He Zengyou" userId="c824b2c4bf6936a0" providerId="LiveId" clId="{671BEE8C-97E2-48C1-842A-F6EA54D651E2}" dt="2021-08-12T02:45:21.158" v="905" actId="478"/>
          <ac:spMkLst>
            <pc:docMk/>
            <pc:sldMk cId="0" sldId="470"/>
            <ac:spMk id="4" creationId="{CF4A14FC-B9A6-478F-B24D-A5AFB290F162}"/>
          </ac:spMkLst>
        </pc:spChg>
        <pc:spChg chg="add mod">
          <ac:chgData name="He Zengyou" userId="c824b2c4bf6936a0" providerId="LiveId" clId="{671BEE8C-97E2-48C1-842A-F6EA54D651E2}" dt="2021-08-12T03:01:44.354" v="1191" actId="20577"/>
          <ac:spMkLst>
            <pc:docMk/>
            <pc:sldMk cId="0" sldId="470"/>
            <ac:spMk id="12" creationId="{2B97CD3E-3CB3-4E0E-B9AF-BAA2BCCBCFD9}"/>
          </ac:spMkLst>
        </pc:spChg>
        <pc:spChg chg="mod">
          <ac:chgData name="He Zengyou" userId="c824b2c4bf6936a0" providerId="LiveId" clId="{671BEE8C-97E2-48C1-842A-F6EA54D651E2}" dt="2021-08-12T02:45:11.815" v="903"/>
          <ac:spMkLst>
            <pc:docMk/>
            <pc:sldMk cId="0" sldId="470"/>
            <ac:spMk id="19457" creationId="{00000000-0000-0000-0000-000000000000}"/>
          </ac:spMkLst>
        </pc:spChg>
        <pc:spChg chg="del">
          <ac:chgData name="He Zengyou" userId="c824b2c4bf6936a0" providerId="LiveId" clId="{671BEE8C-97E2-48C1-842A-F6EA54D651E2}" dt="2021-08-12T02:45:18.314" v="904" actId="478"/>
          <ac:spMkLst>
            <pc:docMk/>
            <pc:sldMk cId="0" sldId="470"/>
            <ac:spMk id="30722" creationId="{00000000-0000-0000-0000-000000000000}"/>
          </ac:spMkLst>
        </pc:sp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2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2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3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4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5" creationId="{00000000-0000-0000-0000-000000000000}"/>
          </ac:picMkLst>
        </pc:picChg>
        <pc:picChg chg="del">
          <ac:chgData name="He Zengyou" userId="c824b2c4bf6936a0" providerId="LiveId" clId="{671BEE8C-97E2-48C1-842A-F6EA54D651E2}" dt="2021-08-12T02:45:18.314" v="904" actId="478"/>
          <ac:picMkLst>
            <pc:docMk/>
            <pc:sldMk cId="0" sldId="470"/>
            <ac:picMk id="17416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3T02:27:56.235" v="4599" actId="114"/>
        <pc:sldMkLst>
          <pc:docMk/>
          <pc:sldMk cId="0" sldId="471"/>
        </pc:sldMkLst>
        <pc:spChg chg="add del mod">
          <ac:chgData name="He Zengyou" userId="c824b2c4bf6936a0" providerId="LiveId" clId="{671BEE8C-97E2-48C1-842A-F6EA54D651E2}" dt="2021-08-12T11:34:15.941" v="2141" actId="478"/>
          <ac:spMkLst>
            <pc:docMk/>
            <pc:sldMk cId="0" sldId="471"/>
            <ac:spMk id="3" creationId="{B288CB37-C982-43D9-8965-52C10EABFCF5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25" creationId="{00000000-0000-0000-0000-000000000000}"/>
          </ac:spMkLst>
        </pc:spChg>
        <pc:spChg chg="add mod">
          <ac:chgData name="He Zengyou" userId="c824b2c4bf6936a0" providerId="LiveId" clId="{671BEE8C-97E2-48C1-842A-F6EA54D651E2}" dt="2021-08-13T02:27:56.235" v="4599" actId="114"/>
          <ac:spMkLst>
            <pc:docMk/>
            <pc:sldMk cId="0" sldId="471"/>
            <ac:spMk id="27" creationId="{9CC7312D-9A56-4E8A-A1A9-4E1BFC960694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49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0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1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2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53" creationId="{00000000-0000-0000-0000-000000000000}"/>
          </ac:spMkLst>
        </pc:spChg>
        <pc:spChg chg="mod">
          <ac:chgData name="He Zengyou" userId="c824b2c4bf6936a0" providerId="LiveId" clId="{671BEE8C-97E2-48C1-842A-F6EA54D651E2}" dt="2021-08-12T11:34:08.411" v="2139"/>
          <ac:spMkLst>
            <pc:docMk/>
            <pc:sldMk cId="0" sldId="471"/>
            <ac:spMk id="22529" creationId="{00000000-0000-0000-0000-000000000000}"/>
          </ac:spMkLst>
        </pc:spChg>
        <pc:spChg chg="del">
          <ac:chgData name="He Zengyou" userId="c824b2c4bf6936a0" providerId="LiveId" clId="{671BEE8C-97E2-48C1-842A-F6EA54D651E2}" dt="2021-08-12T11:34:13.198" v="2140" actId="478"/>
          <ac:spMkLst>
            <pc:docMk/>
            <pc:sldMk cId="0" sldId="471"/>
            <ac:spMk id="22595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12T11:34:13.198" v="2140" actId="478"/>
          <ac:graphicFrameMkLst>
            <pc:docMk/>
            <pc:sldMk cId="0" sldId="471"/>
            <ac:graphicFrameMk id="23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12T11:34:13.198" v="2140" actId="478"/>
          <ac:graphicFrameMkLst>
            <pc:docMk/>
            <pc:sldMk cId="0" sldId="471"/>
            <ac:graphicFrameMk id="44" creationId="{00000000-0000-0000-0000-000000000000}"/>
          </ac:graphicFrameMkLst>
        </pc:graphicFrame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6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7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8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599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600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34:13.198" v="2140" actId="478"/>
          <ac:picMkLst>
            <pc:docMk/>
            <pc:sldMk cId="0" sldId="471"/>
            <ac:picMk id="22601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11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26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31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37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42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57" creationId="{00000000-0000-0000-0000-000000000000}"/>
          </ac:cxnSpMkLst>
        </pc:cxnChg>
        <pc:cxnChg chg="del">
          <ac:chgData name="He Zengyou" userId="c824b2c4bf6936a0" providerId="LiveId" clId="{671BEE8C-97E2-48C1-842A-F6EA54D651E2}" dt="2021-08-12T11:34:13.198" v="2140" actId="478"/>
          <ac:cxnSpMkLst>
            <pc:docMk/>
            <pc:sldMk cId="0" sldId="471"/>
            <ac:cxnSpMk id="58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3T01:18:17.028" v="4171"/>
        <pc:sldMkLst>
          <pc:docMk/>
          <pc:sldMk cId="0" sldId="472"/>
        </pc:sldMkLst>
        <pc:spChg chg="add del mod">
          <ac:chgData name="He Zengyou" userId="c824b2c4bf6936a0" providerId="LiveId" clId="{671BEE8C-97E2-48C1-842A-F6EA54D651E2}" dt="2021-08-13T01:11:24.770" v="4010" actId="478"/>
          <ac:spMkLst>
            <pc:docMk/>
            <pc:sldMk cId="0" sldId="472"/>
            <ac:spMk id="3" creationId="{56CEED75-A522-410F-BCF5-649D4FE02FCD}"/>
          </ac:spMkLst>
        </pc:spChg>
        <pc:spChg chg="add mod">
          <ac:chgData name="He Zengyou" userId="c824b2c4bf6936a0" providerId="LiveId" clId="{671BEE8C-97E2-48C1-842A-F6EA54D651E2}" dt="2021-08-13T01:17:18.442" v="4166" actId="20577"/>
          <ac:spMkLst>
            <pc:docMk/>
            <pc:sldMk cId="0" sldId="472"/>
            <ac:spMk id="24" creationId="{C33B6023-15AB-47C6-B19A-26C1344501E2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6147" creationId="{00000000-0000-0000-0000-000000000000}"/>
          </ac:spMkLst>
        </pc:spChg>
        <pc:spChg chg="mod">
          <ac:chgData name="He Zengyou" userId="c824b2c4bf6936a0" providerId="LiveId" clId="{671BEE8C-97E2-48C1-842A-F6EA54D651E2}" dt="2021-08-13T01:10:49.008" v="4008"/>
          <ac:spMkLst>
            <pc:docMk/>
            <pc:sldMk cId="0" sldId="472"/>
            <ac:spMk id="27649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1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2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4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6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58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0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3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4" creationId="{00000000-0000-0000-0000-000000000000}"/>
          </ac:spMkLst>
        </pc:spChg>
        <pc:spChg chg="del">
          <ac:chgData name="He Zengyou" userId="c824b2c4bf6936a0" providerId="LiveId" clId="{671BEE8C-97E2-48C1-842A-F6EA54D651E2}" dt="2021-08-13T01:11:22.275" v="4009" actId="478"/>
          <ac:spMkLst>
            <pc:docMk/>
            <pc:sldMk cId="0" sldId="472"/>
            <ac:spMk id="27665" creationId="{00000000-0000-0000-0000-000000000000}"/>
          </ac:spMkLst>
        </pc:spChg>
        <pc:picChg chg="del">
          <ac:chgData name="He Zengyou" userId="c824b2c4bf6936a0" providerId="LiveId" clId="{671BEE8C-97E2-48C1-842A-F6EA54D651E2}" dt="2021-08-13T01:11:22.275" v="4009" actId="478"/>
          <ac:picMkLst>
            <pc:docMk/>
            <pc:sldMk cId="0" sldId="472"/>
            <ac:picMk id="27667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1:11:22.275" v="4009" actId="478"/>
          <ac:picMkLst>
            <pc:docMk/>
            <pc:sldMk cId="0" sldId="472"/>
            <ac:picMk id="27668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3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5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7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59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61" creationId="{00000000-0000-0000-0000-000000000000}"/>
          </ac:cxnSpMkLst>
        </pc:cxnChg>
        <pc:cxnChg chg="del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6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3T01:11:22.275" v="4009" actId="478"/>
          <ac:cxnSpMkLst>
            <pc:docMk/>
            <pc:sldMk cId="0" sldId="472"/>
            <ac:cxnSpMk id="27666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3T02:16:57.476" v="4336"/>
        <pc:sldMkLst>
          <pc:docMk/>
          <pc:sldMk cId="0" sldId="473"/>
        </pc:sldMkLst>
        <pc:spChg chg="add del mod">
          <ac:chgData name="He Zengyou" userId="c824b2c4bf6936a0" providerId="LiveId" clId="{671BEE8C-97E2-48C1-842A-F6EA54D651E2}" dt="2021-08-13T02:01:45.161" v="4174" actId="478"/>
          <ac:spMkLst>
            <pc:docMk/>
            <pc:sldMk cId="0" sldId="473"/>
            <ac:spMk id="3" creationId="{E71DAA4E-24C0-43C6-93B9-5296F2CDDF1F}"/>
          </ac:spMkLst>
        </pc:spChg>
        <pc:spChg chg="add mod">
          <ac:chgData name="He Zengyou" userId="c824b2c4bf6936a0" providerId="LiveId" clId="{671BEE8C-97E2-48C1-842A-F6EA54D651E2}" dt="2021-08-13T02:12:27.788" v="4265" actId="14100"/>
          <ac:spMkLst>
            <pc:docMk/>
            <pc:sldMk cId="0" sldId="473"/>
            <ac:spMk id="24" creationId="{239BD77D-9935-4B01-946D-57A19BF3FAD7}"/>
          </ac:spMkLst>
        </pc:spChg>
        <pc:spChg chg="add mod">
          <ac:chgData name="He Zengyou" userId="c824b2c4bf6936a0" providerId="LiveId" clId="{671BEE8C-97E2-48C1-842A-F6EA54D651E2}" dt="2021-08-13T02:15:04.077" v="4335" actId="255"/>
          <ac:spMkLst>
            <pc:docMk/>
            <pc:sldMk cId="0" sldId="473"/>
            <ac:spMk id="26" creationId="{2EC100FD-6BCD-4EB7-A5CF-EA7BEF47E428}"/>
          </ac:spMkLst>
        </pc:spChg>
        <pc:spChg chg="del">
          <ac:chgData name="He Zengyou" userId="c824b2c4bf6936a0" providerId="LiveId" clId="{671BEE8C-97E2-48C1-842A-F6EA54D651E2}" dt="2021-08-13T02:01:42.631" v="4173" actId="478"/>
          <ac:spMkLst>
            <pc:docMk/>
            <pc:sldMk cId="0" sldId="473"/>
            <ac:spMk id="6147" creationId="{00000000-0000-0000-0000-000000000000}"/>
          </ac:spMkLst>
        </pc:spChg>
        <pc:spChg chg="del">
          <ac:chgData name="He Zengyou" userId="c824b2c4bf6936a0" providerId="LiveId" clId="{671BEE8C-97E2-48C1-842A-F6EA54D651E2}" dt="2021-08-13T02:01:42.631" v="4173" actId="478"/>
          <ac:spMkLst>
            <pc:docMk/>
            <pc:sldMk cId="0" sldId="473"/>
            <ac:spMk id="29698" creationId="{00000000-0000-0000-0000-000000000000}"/>
          </ac:spMkLst>
        </pc:spChg>
        <pc:spChg chg="mod">
          <ac:chgData name="He Zengyou" userId="c824b2c4bf6936a0" providerId="LiveId" clId="{671BEE8C-97E2-48C1-842A-F6EA54D651E2}" dt="2021-08-13T02:02:02.848" v="4177" actId="14100"/>
          <ac:spMkLst>
            <pc:docMk/>
            <pc:sldMk cId="0" sldId="473"/>
            <ac:spMk id="29703" creationId="{00000000-0000-0000-0000-000000000000}"/>
          </ac:spMkLst>
        </pc:spChg>
        <pc:grpChg chg="del">
          <ac:chgData name="He Zengyou" userId="c824b2c4bf6936a0" providerId="LiveId" clId="{671BEE8C-97E2-48C1-842A-F6EA54D651E2}" dt="2021-08-13T02:01:46.965" v="4175" actId="478"/>
          <ac:grpSpMkLst>
            <pc:docMk/>
            <pc:sldMk cId="0" sldId="473"/>
            <ac:grpSpMk id="29702" creationId="{00000000-0000-0000-0000-000000000000}"/>
          </ac:grpSpMkLst>
        </pc:grp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699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700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701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01:42.631" v="4173" actId="478"/>
          <ac:picMkLst>
            <pc:docMk/>
            <pc:sldMk cId="0" sldId="473"/>
            <ac:picMk id="29704" creationId="{00000000-0000-0000-0000-000000000000}"/>
          </ac:picMkLst>
        </pc:pic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06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08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10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12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01:46.965" v="4175" actId="478"/>
          <ac:cxnSpMkLst>
            <pc:docMk/>
            <pc:sldMk cId="0" sldId="473"/>
            <ac:cxnSpMk id="29716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13T02:25:24.617" v="4594" actId="20577"/>
        <pc:sldMkLst>
          <pc:docMk/>
          <pc:sldMk cId="0" sldId="474"/>
        </pc:sldMkLst>
        <pc:spChg chg="add del mod">
          <ac:chgData name="He Zengyou" userId="c824b2c4bf6936a0" providerId="LiveId" clId="{671BEE8C-97E2-48C1-842A-F6EA54D651E2}" dt="2021-08-13T02:19:00.207" v="4338" actId="478"/>
          <ac:spMkLst>
            <pc:docMk/>
            <pc:sldMk cId="0" sldId="474"/>
            <ac:spMk id="3" creationId="{0D37BC6E-82F5-465C-8807-9F6C2CF1109A}"/>
          </ac:spMkLst>
        </pc:spChg>
        <pc:spChg chg="add mod">
          <ac:chgData name="He Zengyou" userId="c824b2c4bf6936a0" providerId="LiveId" clId="{671BEE8C-97E2-48C1-842A-F6EA54D651E2}" dt="2021-08-13T02:25:24.617" v="4594" actId="20577"/>
          <ac:spMkLst>
            <pc:docMk/>
            <pc:sldMk cId="0" sldId="474"/>
            <ac:spMk id="24" creationId="{5750A900-ABF3-4358-B3AF-3D1BF251E35D}"/>
          </ac:spMkLst>
        </pc:spChg>
        <pc:spChg chg="del">
          <ac:chgData name="He Zengyou" userId="c824b2c4bf6936a0" providerId="LiveId" clId="{671BEE8C-97E2-48C1-842A-F6EA54D651E2}" dt="2021-08-13T02:18:57.387" v="4337" actId="478"/>
          <ac:spMkLst>
            <pc:docMk/>
            <pc:sldMk cId="0" sldId="474"/>
            <ac:spMk id="6147" creationId="{00000000-0000-0000-0000-000000000000}"/>
          </ac:spMkLst>
        </pc:spChg>
        <pc:spChg chg="mod">
          <ac:chgData name="He Zengyou" userId="c824b2c4bf6936a0" providerId="LiveId" clId="{671BEE8C-97E2-48C1-842A-F6EA54D651E2}" dt="2021-08-13T02:19:20.083" v="4343"/>
          <ac:spMkLst>
            <pc:docMk/>
            <pc:sldMk cId="0" sldId="474"/>
            <ac:spMk id="31745" creationId="{00000000-0000-0000-0000-000000000000}"/>
          </ac:spMkLst>
        </pc:spChg>
        <pc:grpChg chg="del">
          <ac:chgData name="He Zengyou" userId="c824b2c4bf6936a0" providerId="LiveId" clId="{671BEE8C-97E2-48C1-842A-F6EA54D651E2}" dt="2021-08-13T02:19:02.312" v="4339" actId="478"/>
          <ac:grpSpMkLst>
            <pc:docMk/>
            <pc:sldMk cId="0" sldId="474"/>
            <ac:grpSpMk id="31750" creationId="{00000000-0000-0000-0000-000000000000}"/>
          </ac:grpSpMkLst>
        </pc:grp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47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48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49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51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18:57.387" v="4337" actId="478"/>
          <ac:picMkLst>
            <pc:docMk/>
            <pc:sldMk cId="0" sldId="474"/>
            <ac:picMk id="31752" creationId="{00000000-0000-0000-0000-000000000000}"/>
          </ac:picMkLst>
        </pc:pic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54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56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58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60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19:02.312" v="4339" actId="478"/>
          <ac:cxnSpMkLst>
            <pc:docMk/>
            <pc:sldMk cId="0" sldId="474"/>
            <ac:cxnSpMk id="31764" creationId="{00000000-0000-0000-0000-000000000000}"/>
          </ac:cxnSpMkLst>
        </pc:cxnChg>
      </pc:sldChg>
      <pc:sldChg chg="addSp delSp modSp mod modAnim">
        <pc:chgData name="He Zengyou" userId="c824b2c4bf6936a0" providerId="LiveId" clId="{671BEE8C-97E2-48C1-842A-F6EA54D651E2}" dt="2021-08-13T02:51:59.967" v="4696" actId="113"/>
        <pc:sldMkLst>
          <pc:docMk/>
          <pc:sldMk cId="0" sldId="475"/>
        </pc:sldMkLst>
        <pc:spChg chg="add del mod">
          <ac:chgData name="He Zengyou" userId="c824b2c4bf6936a0" providerId="LiveId" clId="{671BEE8C-97E2-48C1-842A-F6EA54D651E2}" dt="2021-08-13T02:26:24.955" v="4596" actId="478"/>
          <ac:spMkLst>
            <pc:docMk/>
            <pc:sldMk cId="0" sldId="475"/>
            <ac:spMk id="3" creationId="{81B860DA-363B-4B92-8F8C-10BEFB41D4B5}"/>
          </ac:spMkLst>
        </pc:spChg>
        <pc:spChg chg="add mod">
          <ac:chgData name="He Zengyou" userId="c824b2c4bf6936a0" providerId="LiveId" clId="{671BEE8C-97E2-48C1-842A-F6EA54D651E2}" dt="2021-08-13T02:51:59.967" v="4696" actId="113"/>
          <ac:spMkLst>
            <pc:docMk/>
            <pc:sldMk cId="0" sldId="475"/>
            <ac:spMk id="22" creationId="{B40A789C-57FA-4CBB-9148-FE4C1DA1508F}"/>
          </ac:spMkLst>
        </pc:spChg>
        <pc:spChg chg="mod">
          <ac:chgData name="He Zengyou" userId="c824b2c4bf6936a0" providerId="LiveId" clId="{671BEE8C-97E2-48C1-842A-F6EA54D651E2}" dt="2021-08-13T02:26:39.069" v="4598"/>
          <ac:spMkLst>
            <pc:docMk/>
            <pc:sldMk cId="0" sldId="475"/>
            <ac:spMk id="33793" creationId="{00000000-0000-0000-0000-000000000000}"/>
          </ac:spMkLst>
        </pc:spChg>
        <pc:spChg chg="del">
          <ac:chgData name="He Zengyou" userId="c824b2c4bf6936a0" providerId="LiveId" clId="{671BEE8C-97E2-48C1-842A-F6EA54D651E2}" dt="2021-08-13T02:26:22.855" v="4595" actId="478"/>
          <ac:spMkLst>
            <pc:docMk/>
            <pc:sldMk cId="0" sldId="475"/>
            <ac:spMk id="33794" creationId="{00000000-0000-0000-0000-000000000000}"/>
          </ac:spMkLst>
        </pc:spChg>
        <pc:spChg chg="del">
          <ac:chgData name="He Zengyou" userId="c824b2c4bf6936a0" providerId="LiveId" clId="{671BEE8C-97E2-48C1-842A-F6EA54D651E2}" dt="2021-08-13T02:26:22.855" v="4595" actId="478"/>
          <ac:spMkLst>
            <pc:docMk/>
            <pc:sldMk cId="0" sldId="475"/>
            <ac:spMk id="33798" creationId="{00000000-0000-0000-0000-000000000000}"/>
          </ac:spMkLst>
        </pc:spChg>
        <pc:grpChg chg="del">
          <ac:chgData name="He Zengyou" userId="c824b2c4bf6936a0" providerId="LiveId" clId="{671BEE8C-97E2-48C1-842A-F6EA54D651E2}" dt="2021-08-13T02:26:22.855" v="4595" actId="478"/>
          <ac:grpSpMkLst>
            <pc:docMk/>
            <pc:sldMk cId="0" sldId="475"/>
            <ac:grpSpMk id="33795" creationId="{00000000-0000-0000-0000-000000000000}"/>
          </ac:grpSpMkLst>
        </pc:grpChg>
        <pc:picChg chg="del">
          <ac:chgData name="He Zengyou" userId="c824b2c4bf6936a0" providerId="LiveId" clId="{671BEE8C-97E2-48C1-842A-F6EA54D651E2}" dt="2021-08-13T02:26:22.855" v="4595" actId="478"/>
          <ac:picMkLst>
            <pc:docMk/>
            <pc:sldMk cId="0" sldId="475"/>
            <ac:picMk id="33796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2:26:22.855" v="4595" actId="478"/>
          <ac:picMkLst>
            <pc:docMk/>
            <pc:sldMk cId="0" sldId="475"/>
            <ac:picMk id="33797" creationId="{00000000-0000-0000-0000-000000000000}"/>
          </ac:picMkLst>
        </pc:pic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0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2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4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06" creationId="{00000000-0000-0000-0000-000000000000}"/>
          </ac:cxnSpMkLst>
        </pc:cxnChg>
        <pc:cxnChg chg="mod">
          <ac:chgData name="He Zengyou" userId="c824b2c4bf6936a0" providerId="LiveId" clId="{671BEE8C-97E2-48C1-842A-F6EA54D651E2}" dt="2021-08-13T02:26:22.855" v="4595" actId="478"/>
          <ac:cxnSpMkLst>
            <pc:docMk/>
            <pc:sldMk cId="0" sldId="475"/>
            <ac:cxnSpMk id="33810" creationId="{00000000-0000-0000-0000-000000000000}"/>
          </ac:cxnSpMkLst>
        </pc:cxnChg>
      </pc:sldChg>
      <pc:sldChg chg="addSp delSp modSp mod delAnim modAnim addCm delCm modCm">
        <pc:chgData name="He Zengyou" userId="c824b2c4bf6936a0" providerId="LiveId" clId="{671BEE8C-97E2-48C1-842A-F6EA54D651E2}" dt="2021-08-13T09:17:40.806" v="6088"/>
        <pc:sldMkLst>
          <pc:docMk/>
          <pc:sldMk cId="0" sldId="476"/>
        </pc:sldMkLst>
        <pc:spChg chg="add del mod">
          <ac:chgData name="He Zengyou" userId="c824b2c4bf6936a0" providerId="LiveId" clId="{671BEE8C-97E2-48C1-842A-F6EA54D651E2}" dt="2021-08-13T08:37:08.143" v="4769" actId="478"/>
          <ac:spMkLst>
            <pc:docMk/>
            <pc:sldMk cId="0" sldId="476"/>
            <ac:spMk id="3" creationId="{8222EADD-E07F-40DA-8596-C21AD5249DB6}"/>
          </ac:spMkLst>
        </pc:spChg>
        <pc:spChg chg="add mod">
          <ac:chgData name="He Zengyou" userId="c824b2c4bf6936a0" providerId="LiveId" clId="{671BEE8C-97E2-48C1-842A-F6EA54D651E2}" dt="2021-08-13T08:55:43.914" v="5412" actId="207"/>
          <ac:spMkLst>
            <pc:docMk/>
            <pc:sldMk cId="0" sldId="476"/>
            <ac:spMk id="4" creationId="{C061B3B3-08CC-476F-938A-33EA9877A9A5}"/>
          </ac:spMkLst>
        </pc:spChg>
        <pc:spChg chg="add mod">
          <ac:chgData name="He Zengyou" userId="c824b2c4bf6936a0" providerId="LiveId" clId="{671BEE8C-97E2-48C1-842A-F6EA54D651E2}" dt="2021-08-13T08:52:55.964" v="5408" actId="14100"/>
          <ac:spMkLst>
            <pc:docMk/>
            <pc:sldMk cId="0" sldId="476"/>
            <ac:spMk id="5" creationId="{05177644-E894-4F85-9BF1-EB845A685FE0}"/>
          </ac:spMkLst>
        </pc:spChg>
        <pc:spChg chg="add mod">
          <ac:chgData name="He Zengyou" userId="c824b2c4bf6936a0" providerId="LiveId" clId="{671BEE8C-97E2-48C1-842A-F6EA54D651E2}" dt="2021-08-13T08:43:23.167" v="4928" actId="14100"/>
          <ac:spMkLst>
            <pc:docMk/>
            <pc:sldMk cId="0" sldId="476"/>
            <ac:spMk id="12" creationId="{7CE98DC2-49DF-40F6-8728-56588DC56DEB}"/>
          </ac:spMkLst>
        </pc:spChg>
        <pc:spChg chg="add mod">
          <ac:chgData name="He Zengyou" userId="c824b2c4bf6936a0" providerId="LiveId" clId="{671BEE8C-97E2-48C1-842A-F6EA54D651E2}" dt="2021-08-13T08:56:47.434" v="5420" actId="207"/>
          <ac:spMkLst>
            <pc:docMk/>
            <pc:sldMk cId="0" sldId="476"/>
            <ac:spMk id="14" creationId="{CBA234B6-8C67-486B-9BF4-643647957650}"/>
          </ac:spMkLst>
        </pc:spChg>
        <pc:spChg chg="add mod">
          <ac:chgData name="He Zengyou" userId="c824b2c4bf6936a0" providerId="LiveId" clId="{671BEE8C-97E2-48C1-842A-F6EA54D651E2}" dt="2021-08-13T08:55:48.085" v="5413" actId="207"/>
          <ac:spMkLst>
            <pc:docMk/>
            <pc:sldMk cId="0" sldId="476"/>
            <ac:spMk id="15" creationId="{9A0D60E8-26BD-4328-8816-70F92CE64380}"/>
          </ac:spMkLst>
        </pc:spChg>
        <pc:spChg chg="add mod">
          <ac:chgData name="He Zengyou" userId="c824b2c4bf6936a0" providerId="LiveId" clId="{671BEE8C-97E2-48C1-842A-F6EA54D651E2}" dt="2021-08-13T08:56:04.099" v="5414" actId="207"/>
          <ac:spMkLst>
            <pc:docMk/>
            <pc:sldMk cId="0" sldId="476"/>
            <ac:spMk id="16" creationId="{6DF2D9F6-E068-4AA9-BE9C-B4AA630A91CF}"/>
          </ac:spMkLst>
        </pc:spChg>
        <pc:spChg chg="add mod">
          <ac:chgData name="He Zengyou" userId="c824b2c4bf6936a0" providerId="LiveId" clId="{671BEE8C-97E2-48C1-842A-F6EA54D651E2}" dt="2021-08-13T08:56:50.917" v="5421" actId="207"/>
          <ac:spMkLst>
            <pc:docMk/>
            <pc:sldMk cId="0" sldId="476"/>
            <ac:spMk id="17" creationId="{B611AA4F-7C23-46B2-B26B-B3276BF3E0E8}"/>
          </ac:spMkLst>
        </pc:spChg>
        <pc:spChg chg="add mod">
          <ac:chgData name="He Zengyou" userId="c824b2c4bf6936a0" providerId="LiveId" clId="{671BEE8C-97E2-48C1-842A-F6EA54D651E2}" dt="2021-08-13T08:57:22.820" v="5426" actId="207"/>
          <ac:spMkLst>
            <pc:docMk/>
            <pc:sldMk cId="0" sldId="476"/>
            <ac:spMk id="18" creationId="{AA9364E7-64CB-4081-904A-5B80FB99C1E8}"/>
          </ac:spMkLst>
        </pc:spChg>
        <pc:spChg chg="add mod">
          <ac:chgData name="He Zengyou" userId="c824b2c4bf6936a0" providerId="LiveId" clId="{671BEE8C-97E2-48C1-842A-F6EA54D651E2}" dt="2021-08-13T08:56:07.374" v="5415" actId="207"/>
          <ac:spMkLst>
            <pc:docMk/>
            <pc:sldMk cId="0" sldId="476"/>
            <ac:spMk id="19" creationId="{E277A30D-2D15-49D5-A496-A99BAF273BBB}"/>
          </ac:spMkLst>
        </pc:spChg>
        <pc:spChg chg="add mod">
          <ac:chgData name="He Zengyou" userId="c824b2c4bf6936a0" providerId="LiveId" clId="{671BEE8C-97E2-48C1-842A-F6EA54D651E2}" dt="2021-08-13T08:56:54.143" v="5422" actId="207"/>
          <ac:spMkLst>
            <pc:docMk/>
            <pc:sldMk cId="0" sldId="476"/>
            <ac:spMk id="20" creationId="{F3CA03AC-50D2-4AAC-A990-D03E9D077328}"/>
          </ac:spMkLst>
        </pc:spChg>
        <pc:spChg chg="add mod">
          <ac:chgData name="He Zengyou" userId="c824b2c4bf6936a0" providerId="LiveId" clId="{671BEE8C-97E2-48C1-842A-F6EA54D651E2}" dt="2021-08-13T08:57:26.237" v="5427" actId="207"/>
          <ac:spMkLst>
            <pc:docMk/>
            <pc:sldMk cId="0" sldId="476"/>
            <ac:spMk id="21" creationId="{E8113E22-405A-4E3F-B6CB-C858ADEDA6D2}"/>
          </ac:spMkLst>
        </pc:spChg>
        <pc:spChg chg="add mod">
          <ac:chgData name="He Zengyou" userId="c824b2c4bf6936a0" providerId="LiveId" clId="{671BEE8C-97E2-48C1-842A-F6EA54D651E2}" dt="2021-08-13T08:56:10.694" v="5416" actId="207"/>
          <ac:spMkLst>
            <pc:docMk/>
            <pc:sldMk cId="0" sldId="476"/>
            <ac:spMk id="22" creationId="{627F563A-E5C0-4EEC-A11E-3146335331B9}"/>
          </ac:spMkLst>
        </pc:spChg>
        <pc:spChg chg="add mod">
          <ac:chgData name="He Zengyou" userId="c824b2c4bf6936a0" providerId="LiveId" clId="{671BEE8C-97E2-48C1-842A-F6EA54D651E2}" dt="2021-08-13T08:57:04.022" v="5424" actId="207"/>
          <ac:spMkLst>
            <pc:docMk/>
            <pc:sldMk cId="0" sldId="476"/>
            <ac:spMk id="23" creationId="{1F3B299B-DBE1-4BA3-8806-B9240A4FA61C}"/>
          </ac:spMkLst>
        </pc:spChg>
        <pc:spChg chg="add mod">
          <ac:chgData name="He Zengyou" userId="c824b2c4bf6936a0" providerId="LiveId" clId="{671BEE8C-97E2-48C1-842A-F6EA54D651E2}" dt="2021-08-13T08:56:14.191" v="5417" actId="207"/>
          <ac:spMkLst>
            <pc:docMk/>
            <pc:sldMk cId="0" sldId="476"/>
            <ac:spMk id="24" creationId="{DD3D8FA8-4062-446D-B21A-66FA1DD2FD3E}"/>
          </ac:spMkLst>
        </pc:spChg>
        <pc:spChg chg="add mod">
          <ac:chgData name="He Zengyou" userId="c824b2c4bf6936a0" providerId="LiveId" clId="{671BEE8C-97E2-48C1-842A-F6EA54D651E2}" dt="2021-08-13T08:56:18.046" v="5418" actId="207"/>
          <ac:spMkLst>
            <pc:docMk/>
            <pc:sldMk cId="0" sldId="476"/>
            <ac:spMk id="25" creationId="{B22219A8-DAD4-408A-BDD2-625A92090109}"/>
          </ac:spMkLst>
        </pc:spChg>
        <pc:spChg chg="add mod">
          <ac:chgData name="He Zengyou" userId="c824b2c4bf6936a0" providerId="LiveId" clId="{671BEE8C-97E2-48C1-842A-F6EA54D651E2}" dt="2021-08-13T08:56:59.390" v="5423" actId="207"/>
          <ac:spMkLst>
            <pc:docMk/>
            <pc:sldMk cId="0" sldId="476"/>
            <ac:spMk id="26" creationId="{10D8D2FC-79AD-4A58-92C0-4B8B06EBA98F}"/>
          </ac:spMkLst>
        </pc:spChg>
        <pc:spChg chg="add mod">
          <ac:chgData name="He Zengyou" userId="c824b2c4bf6936a0" providerId="LiveId" clId="{671BEE8C-97E2-48C1-842A-F6EA54D651E2}" dt="2021-08-13T08:57:29.623" v="5428" actId="207"/>
          <ac:spMkLst>
            <pc:docMk/>
            <pc:sldMk cId="0" sldId="476"/>
            <ac:spMk id="27" creationId="{BCAADEFB-4A0C-4F76-B45C-7458400CA787}"/>
          </ac:spMkLst>
        </pc:spChg>
        <pc:spChg chg="add mod">
          <ac:chgData name="He Zengyou" userId="c824b2c4bf6936a0" providerId="LiveId" clId="{671BEE8C-97E2-48C1-842A-F6EA54D651E2}" dt="2021-08-13T08:56:22.391" v="5419" actId="207"/>
          <ac:spMkLst>
            <pc:docMk/>
            <pc:sldMk cId="0" sldId="476"/>
            <ac:spMk id="28" creationId="{7DF29179-5877-46A7-8987-C6E5DEC9E167}"/>
          </ac:spMkLst>
        </pc:spChg>
        <pc:spChg chg="add mod">
          <ac:chgData name="He Zengyou" userId="c824b2c4bf6936a0" providerId="LiveId" clId="{671BEE8C-97E2-48C1-842A-F6EA54D651E2}" dt="2021-08-13T08:57:07.998" v="5425" actId="207"/>
          <ac:spMkLst>
            <pc:docMk/>
            <pc:sldMk cId="0" sldId="476"/>
            <ac:spMk id="29" creationId="{80981D13-AB59-4CCF-82EA-B616F9B012D8}"/>
          </ac:spMkLst>
        </pc:spChg>
        <pc:spChg chg="add mod">
          <ac:chgData name="He Zengyou" userId="c824b2c4bf6936a0" providerId="LiveId" clId="{671BEE8C-97E2-48C1-842A-F6EA54D651E2}" dt="2021-08-13T08:57:32.695" v="5429" actId="207"/>
          <ac:spMkLst>
            <pc:docMk/>
            <pc:sldMk cId="0" sldId="476"/>
            <ac:spMk id="30" creationId="{A2873C41-BCE2-4A2B-893B-A869620AD072}"/>
          </ac:spMkLst>
        </pc:spChg>
        <pc:spChg chg="add mod">
          <ac:chgData name="He Zengyou" userId="c824b2c4bf6936a0" providerId="LiveId" clId="{671BEE8C-97E2-48C1-842A-F6EA54D651E2}" dt="2021-08-13T09:17:29.550" v="6087" actId="20577"/>
          <ac:spMkLst>
            <pc:docMk/>
            <pc:sldMk cId="0" sldId="476"/>
            <ac:spMk id="74" creationId="{1C307B7D-FA59-40B0-A175-B11A50B032DC}"/>
          </ac:spMkLst>
        </pc:spChg>
        <pc:spChg chg="mod">
          <ac:chgData name="He Zengyou" userId="c824b2c4bf6936a0" providerId="LiveId" clId="{671BEE8C-97E2-48C1-842A-F6EA54D651E2}" dt="2021-08-13T08:36:02.689" v="4766" actId="20577"/>
          <ac:spMkLst>
            <pc:docMk/>
            <pc:sldMk cId="0" sldId="476"/>
            <ac:spMk id="34817" creationId="{00000000-0000-0000-0000-000000000000}"/>
          </ac:spMkLst>
        </pc:spChg>
        <pc:spChg chg="del mod">
          <ac:chgData name="He Zengyou" userId="c824b2c4bf6936a0" providerId="LiveId" clId="{671BEE8C-97E2-48C1-842A-F6EA54D651E2}" dt="2021-08-13T08:37:05.408" v="4768" actId="478"/>
          <ac:spMkLst>
            <pc:docMk/>
            <pc:sldMk cId="0" sldId="476"/>
            <ac:spMk id="34818" creationId="{00000000-0000-0000-0000-000000000000}"/>
          </ac:spMkLst>
        </pc:sp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19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0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1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2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3" creationId="{00000000-0000-0000-0000-000000000000}"/>
          </ac:picMkLst>
        </pc:picChg>
        <pc:picChg chg="del">
          <ac:chgData name="He Zengyou" userId="c824b2c4bf6936a0" providerId="LiveId" clId="{671BEE8C-97E2-48C1-842A-F6EA54D651E2}" dt="2021-08-13T08:37:05.408" v="4768" actId="478"/>
          <ac:picMkLst>
            <pc:docMk/>
            <pc:sldMk cId="0" sldId="476"/>
            <ac:picMk id="34824" creationId="{00000000-0000-0000-0000-000000000000}"/>
          </ac:picMkLst>
        </pc:picChg>
        <pc:cxnChg chg="add mod">
          <ac:chgData name="He Zengyou" userId="c824b2c4bf6936a0" providerId="LiveId" clId="{671BEE8C-97E2-48C1-842A-F6EA54D651E2}" dt="2021-08-13T08:59:51.939" v="5459" actId="692"/>
          <ac:cxnSpMkLst>
            <pc:docMk/>
            <pc:sldMk cId="0" sldId="476"/>
            <ac:cxnSpMk id="7" creationId="{8DF7E925-6485-4648-8908-7AB58C879DB5}"/>
          </ac:cxnSpMkLst>
        </pc:cxnChg>
        <pc:cxnChg chg="add mod">
          <ac:chgData name="He Zengyou" userId="c824b2c4bf6936a0" providerId="LiveId" clId="{671BEE8C-97E2-48C1-842A-F6EA54D651E2}" dt="2021-08-13T09:00:51.421" v="5512" actId="1037"/>
          <ac:cxnSpMkLst>
            <pc:docMk/>
            <pc:sldMk cId="0" sldId="476"/>
            <ac:cxnSpMk id="34" creationId="{D2046811-E886-47E2-9C2C-DC6992C50E91}"/>
          </ac:cxnSpMkLst>
        </pc:cxnChg>
        <pc:cxnChg chg="add mod">
          <ac:chgData name="He Zengyou" userId="c824b2c4bf6936a0" providerId="LiveId" clId="{671BEE8C-97E2-48C1-842A-F6EA54D651E2}" dt="2021-08-13T09:00:55.310" v="5513" actId="1035"/>
          <ac:cxnSpMkLst>
            <pc:docMk/>
            <pc:sldMk cId="0" sldId="476"/>
            <ac:cxnSpMk id="37" creationId="{A53F1E1A-2AF1-422D-852E-228B883A5A07}"/>
          </ac:cxnSpMkLst>
        </pc:cxnChg>
        <pc:cxnChg chg="add mod">
          <ac:chgData name="He Zengyou" userId="c824b2c4bf6936a0" providerId="LiveId" clId="{671BEE8C-97E2-48C1-842A-F6EA54D651E2}" dt="2021-08-13T09:00:45.432" v="5510" actId="14100"/>
          <ac:cxnSpMkLst>
            <pc:docMk/>
            <pc:sldMk cId="0" sldId="476"/>
            <ac:cxnSpMk id="38" creationId="{D32330C8-B3F6-449F-9888-B591AF9AE9F1}"/>
          </ac:cxnSpMkLst>
        </pc:cxnChg>
        <pc:cxnChg chg="add mod">
          <ac:chgData name="He Zengyou" userId="c824b2c4bf6936a0" providerId="LiveId" clId="{671BEE8C-97E2-48C1-842A-F6EA54D651E2}" dt="2021-08-13T09:01:11.894" v="5541" actId="1036"/>
          <ac:cxnSpMkLst>
            <pc:docMk/>
            <pc:sldMk cId="0" sldId="476"/>
            <ac:cxnSpMk id="45" creationId="{1F80DFDB-C03E-445F-9206-D3CB3E108783}"/>
          </ac:cxnSpMkLst>
        </pc:cxnChg>
        <pc:cxnChg chg="add mod">
          <ac:chgData name="He Zengyou" userId="c824b2c4bf6936a0" providerId="LiveId" clId="{671BEE8C-97E2-48C1-842A-F6EA54D651E2}" dt="2021-08-13T09:01:25.461" v="5545" actId="14100"/>
          <ac:cxnSpMkLst>
            <pc:docMk/>
            <pc:sldMk cId="0" sldId="476"/>
            <ac:cxnSpMk id="47" creationId="{D5CB2873-9E0D-423C-87E0-72AA241811F3}"/>
          </ac:cxnSpMkLst>
        </pc:cxnChg>
        <pc:cxnChg chg="add mod">
          <ac:chgData name="He Zengyou" userId="c824b2c4bf6936a0" providerId="LiveId" clId="{671BEE8C-97E2-48C1-842A-F6EA54D651E2}" dt="2021-08-13T09:01:35.037" v="5598" actId="1038"/>
          <ac:cxnSpMkLst>
            <pc:docMk/>
            <pc:sldMk cId="0" sldId="476"/>
            <ac:cxnSpMk id="50" creationId="{B1E5AB2C-59E9-4AAF-9577-B1F09EA32785}"/>
          </ac:cxnSpMkLst>
        </pc:cxnChg>
        <pc:cxnChg chg="add mod">
          <ac:chgData name="He Zengyou" userId="c824b2c4bf6936a0" providerId="LiveId" clId="{671BEE8C-97E2-48C1-842A-F6EA54D651E2}" dt="2021-08-13T09:01:56.198" v="5602" actId="14100"/>
          <ac:cxnSpMkLst>
            <pc:docMk/>
            <pc:sldMk cId="0" sldId="476"/>
            <ac:cxnSpMk id="51" creationId="{F9D04C25-0C92-43CC-AB31-9F08540BB448}"/>
          </ac:cxnSpMkLst>
        </pc:cxnChg>
        <pc:cxnChg chg="add mod">
          <ac:chgData name="He Zengyou" userId="c824b2c4bf6936a0" providerId="LiveId" clId="{671BEE8C-97E2-48C1-842A-F6EA54D651E2}" dt="2021-08-13T09:09:24.608" v="5678" actId="1035"/>
          <ac:cxnSpMkLst>
            <pc:docMk/>
            <pc:sldMk cId="0" sldId="476"/>
            <ac:cxnSpMk id="54" creationId="{2D864B2E-1C7D-41A2-8276-2C5AFFEE3981}"/>
          </ac:cxnSpMkLst>
        </pc:cxnChg>
        <pc:cxnChg chg="add mod">
          <ac:chgData name="He Zengyou" userId="c824b2c4bf6936a0" providerId="LiveId" clId="{671BEE8C-97E2-48C1-842A-F6EA54D651E2}" dt="2021-08-13T09:09:48.097" v="5701" actId="14100"/>
          <ac:cxnSpMkLst>
            <pc:docMk/>
            <pc:sldMk cId="0" sldId="476"/>
            <ac:cxnSpMk id="55" creationId="{89653DBD-0EB9-45C4-B6FD-F7F3DEACCF95}"/>
          </ac:cxnSpMkLst>
        </pc:cxnChg>
        <pc:cxnChg chg="add mod">
          <ac:chgData name="He Zengyou" userId="c824b2c4bf6936a0" providerId="LiveId" clId="{671BEE8C-97E2-48C1-842A-F6EA54D651E2}" dt="2021-08-13T09:09:56.998" v="5757" actId="1036"/>
          <ac:cxnSpMkLst>
            <pc:docMk/>
            <pc:sldMk cId="0" sldId="476"/>
            <ac:cxnSpMk id="57" creationId="{8F6142BB-A45B-4C2E-889B-33B5FF434C4F}"/>
          </ac:cxnSpMkLst>
        </pc:cxnChg>
        <pc:cxnChg chg="add mod">
          <ac:chgData name="He Zengyou" userId="c824b2c4bf6936a0" providerId="LiveId" clId="{671BEE8C-97E2-48C1-842A-F6EA54D651E2}" dt="2021-08-13T09:10:56.499" v="5787" actId="14100"/>
          <ac:cxnSpMkLst>
            <pc:docMk/>
            <pc:sldMk cId="0" sldId="476"/>
            <ac:cxnSpMk id="58" creationId="{5A059D9D-28DB-4FFA-9B29-B911BD38101C}"/>
          </ac:cxnSpMkLst>
        </pc:cxnChg>
        <pc:cxnChg chg="add mod">
          <ac:chgData name="He Zengyou" userId="c824b2c4bf6936a0" providerId="LiveId" clId="{671BEE8C-97E2-48C1-842A-F6EA54D651E2}" dt="2021-08-13T09:11:02.277" v="5814" actId="1035"/>
          <ac:cxnSpMkLst>
            <pc:docMk/>
            <pc:sldMk cId="0" sldId="476"/>
            <ac:cxnSpMk id="62" creationId="{8AD4675D-B3CC-4A3A-A28B-973CEE0BAC60}"/>
          </ac:cxnSpMkLst>
        </pc:cxnChg>
        <pc:cxnChg chg="add mod">
          <ac:chgData name="He Zengyou" userId="c824b2c4bf6936a0" providerId="LiveId" clId="{671BEE8C-97E2-48C1-842A-F6EA54D651E2}" dt="2021-08-13T09:11:18.385" v="5841" actId="1035"/>
          <ac:cxnSpMkLst>
            <pc:docMk/>
            <pc:sldMk cId="0" sldId="476"/>
            <ac:cxnSpMk id="63" creationId="{042487C5-6F5D-42FB-943F-63399559DD76}"/>
          </ac:cxnSpMkLst>
        </pc:cxnChg>
        <pc:cxnChg chg="add mod">
          <ac:chgData name="He Zengyou" userId="c824b2c4bf6936a0" providerId="LiveId" clId="{671BEE8C-97E2-48C1-842A-F6EA54D651E2}" dt="2021-08-13T09:13:13.734" v="5938" actId="1038"/>
          <ac:cxnSpMkLst>
            <pc:docMk/>
            <pc:sldMk cId="0" sldId="476"/>
            <ac:cxnSpMk id="65" creationId="{2A3D9D20-0D97-44FC-9FBF-966EBCCEE629}"/>
          </ac:cxnSpMkLst>
        </pc:cxnChg>
        <pc:cxnChg chg="add del mod">
          <ac:chgData name="He Zengyou" userId="c824b2c4bf6936a0" providerId="LiveId" clId="{671BEE8C-97E2-48C1-842A-F6EA54D651E2}" dt="2021-08-13T09:13:20.365" v="5941" actId="478"/>
          <ac:cxnSpMkLst>
            <pc:docMk/>
            <pc:sldMk cId="0" sldId="476"/>
            <ac:cxnSpMk id="66" creationId="{AF9E2472-4AA1-448A-BD75-0255AC5C7D24}"/>
          </ac:cxnSpMkLst>
        </pc:cxnChg>
        <pc:cxnChg chg="add mod">
          <ac:chgData name="He Zengyou" userId="c824b2c4bf6936a0" providerId="LiveId" clId="{671BEE8C-97E2-48C1-842A-F6EA54D651E2}" dt="2021-08-13T09:13:38.748" v="5964" actId="14100"/>
          <ac:cxnSpMkLst>
            <pc:docMk/>
            <pc:sldMk cId="0" sldId="476"/>
            <ac:cxnSpMk id="67" creationId="{976C921B-347E-4546-A14B-6E9BE05F409B}"/>
          </ac:cxnSpMkLst>
        </pc:cxnChg>
        <pc:cxnChg chg="add mod">
          <ac:chgData name="He Zengyou" userId="c824b2c4bf6936a0" providerId="LiveId" clId="{671BEE8C-97E2-48C1-842A-F6EA54D651E2}" dt="2021-08-13T09:13:45.396" v="5993" actId="1038"/>
          <ac:cxnSpMkLst>
            <pc:docMk/>
            <pc:sldMk cId="0" sldId="476"/>
            <ac:cxnSpMk id="70" creationId="{229EB337-1AFF-4743-A55A-DACA4E6CC03A}"/>
          </ac:cxnSpMkLst>
        </pc:cxnChg>
        <pc:cxnChg chg="add mod">
          <ac:chgData name="He Zengyou" userId="c824b2c4bf6936a0" providerId="LiveId" clId="{671BEE8C-97E2-48C1-842A-F6EA54D651E2}" dt="2021-08-13T09:14:08.028" v="6043" actId="14100"/>
          <ac:cxnSpMkLst>
            <pc:docMk/>
            <pc:sldMk cId="0" sldId="476"/>
            <ac:cxnSpMk id="71" creationId="{EB137BEF-3806-4F74-A282-05B7384CF2F8}"/>
          </ac:cxnSpMkLst>
        </pc:cxnChg>
      </pc:sldChg>
      <pc:sldChg chg="addSp delSp modSp mod delAnim modAnim">
        <pc:chgData name="He Zengyou" userId="c824b2c4bf6936a0" providerId="LiveId" clId="{671BEE8C-97E2-48C1-842A-F6EA54D651E2}" dt="2021-08-22T08:18:04.534" v="13675"/>
        <pc:sldMkLst>
          <pc:docMk/>
          <pc:sldMk cId="0" sldId="477"/>
        </pc:sldMkLst>
        <pc:spChg chg="add mod">
          <ac:chgData name="He Zengyou" userId="c824b2c4bf6936a0" providerId="LiveId" clId="{671BEE8C-97E2-48C1-842A-F6EA54D651E2}" dt="2021-08-22T08:07:31.863" v="13418" actId="207"/>
          <ac:spMkLst>
            <pc:docMk/>
            <pc:sldMk cId="0" sldId="477"/>
            <ac:spMk id="25" creationId="{06F66192-2D81-486F-94E9-F2B0A0045A2B}"/>
          </ac:spMkLst>
        </pc:spChg>
        <pc:spChg chg="add mod">
          <ac:chgData name="He Zengyou" userId="c824b2c4bf6936a0" providerId="LiveId" clId="{671BEE8C-97E2-48C1-842A-F6EA54D651E2}" dt="2021-08-22T08:08:10.477" v="13439" actId="1036"/>
          <ac:spMkLst>
            <pc:docMk/>
            <pc:sldMk cId="0" sldId="477"/>
            <ac:spMk id="26" creationId="{09A8CB6C-4FFE-4E24-BDB2-96C88C5EA172}"/>
          </ac:spMkLst>
        </pc:spChg>
        <pc:spChg chg="add mod">
          <ac:chgData name="He Zengyou" userId="c824b2c4bf6936a0" providerId="LiveId" clId="{671BEE8C-97E2-48C1-842A-F6EA54D651E2}" dt="2021-08-22T08:09:07.287" v="13458" actId="1037"/>
          <ac:spMkLst>
            <pc:docMk/>
            <pc:sldMk cId="0" sldId="477"/>
            <ac:spMk id="27" creationId="{C1D9655F-733A-4289-A601-139FE026AF45}"/>
          </ac:spMkLst>
        </pc:spChg>
        <pc:spChg chg="add mod">
          <ac:chgData name="He Zengyou" userId="c824b2c4bf6936a0" providerId="LiveId" clId="{671BEE8C-97E2-48C1-842A-F6EA54D651E2}" dt="2021-08-22T08:10:53.514" v="13486" actId="1076"/>
          <ac:spMkLst>
            <pc:docMk/>
            <pc:sldMk cId="0" sldId="477"/>
            <ac:spMk id="28" creationId="{A1D9DC85-64F9-4153-A33F-36F5E27CC841}"/>
          </ac:spMkLst>
        </pc:spChg>
        <pc:spChg chg="add mod">
          <ac:chgData name="He Zengyou" userId="c824b2c4bf6936a0" providerId="LiveId" clId="{671BEE8C-97E2-48C1-842A-F6EA54D651E2}" dt="2021-08-22T08:12:28.563" v="13519" actId="207"/>
          <ac:spMkLst>
            <pc:docMk/>
            <pc:sldMk cId="0" sldId="477"/>
            <ac:spMk id="29" creationId="{D5908924-697F-4705-AEA5-8958B845C5D1}"/>
          </ac:spMkLst>
        </pc:spChg>
        <pc:spChg chg="add mod">
          <ac:chgData name="He Zengyou" userId="c824b2c4bf6936a0" providerId="LiveId" clId="{671BEE8C-97E2-48C1-842A-F6EA54D651E2}" dt="2021-08-22T08:16:14.667" v="13604" actId="1038"/>
          <ac:spMkLst>
            <pc:docMk/>
            <pc:sldMk cId="0" sldId="477"/>
            <ac:spMk id="30" creationId="{EE061A27-9553-485C-A065-227C9A3C21DD}"/>
          </ac:spMkLst>
        </pc:spChg>
        <pc:spChg chg="add mod">
          <ac:chgData name="He Zengyou" userId="c824b2c4bf6936a0" providerId="LiveId" clId="{671BEE8C-97E2-48C1-842A-F6EA54D651E2}" dt="2021-08-22T08:17:16.693" v="13673" actId="20577"/>
          <ac:spMkLst>
            <pc:docMk/>
            <pc:sldMk cId="0" sldId="477"/>
            <ac:spMk id="33" creationId="{64BC06CF-1661-4616-BB55-531C1FF3D0D5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49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0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1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2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53" creationId="{00000000-0000-0000-0000-000000000000}"/>
          </ac:spMkLst>
        </pc:spChg>
        <pc:spChg chg="mod">
          <ac:chgData name="He Zengyou" userId="c824b2c4bf6936a0" providerId="LiveId" clId="{671BEE8C-97E2-48C1-842A-F6EA54D651E2}" dt="2021-08-22T08:02:05.417" v="13357" actId="1038"/>
          <ac:spMkLst>
            <pc:docMk/>
            <pc:sldMk cId="0" sldId="477"/>
            <ac:spMk id="69633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697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698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699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700" creationId="{00000000-0000-0000-0000-000000000000}"/>
          </ac:spMkLst>
        </pc:spChg>
        <pc:spChg chg="del">
          <ac:chgData name="He Zengyou" userId="c824b2c4bf6936a0" providerId="LiveId" clId="{671BEE8C-97E2-48C1-842A-F6EA54D651E2}" dt="2021-08-22T08:01:48.169" v="13338" actId="478"/>
          <ac:spMkLst>
            <pc:docMk/>
            <pc:sldMk cId="0" sldId="477"/>
            <ac:spMk id="69701" creationId="{00000000-0000-0000-0000-000000000000}"/>
          </ac:spMkLst>
        </pc:spChg>
        <pc:graphicFrameChg chg="del">
          <ac:chgData name="He Zengyou" userId="c824b2c4bf6936a0" providerId="LiveId" clId="{671BEE8C-97E2-48C1-842A-F6EA54D651E2}" dt="2021-08-22T08:01:48.169" v="13338" actId="478"/>
          <ac:graphicFrameMkLst>
            <pc:docMk/>
            <pc:sldMk cId="0" sldId="477"/>
            <ac:graphicFrameMk id="23" creationId="{00000000-0000-0000-0000-000000000000}"/>
          </ac:graphicFrameMkLst>
        </pc:graphicFrameChg>
        <pc:graphicFrameChg chg="del">
          <ac:chgData name="He Zengyou" userId="c824b2c4bf6936a0" providerId="LiveId" clId="{671BEE8C-97E2-48C1-842A-F6EA54D651E2}" dt="2021-08-22T08:01:48.169" v="13338" actId="478"/>
          <ac:graphicFrameMkLst>
            <pc:docMk/>
            <pc:sldMk cId="0" sldId="477"/>
            <ac:graphicFrameMk id="44" creationId="{00000000-0000-0000-0000-000000000000}"/>
          </ac:graphicFrameMkLst>
        </pc:graphicFrameChg>
        <pc:picChg chg="del">
          <ac:chgData name="He Zengyou" userId="c824b2c4bf6936a0" providerId="LiveId" clId="{671BEE8C-97E2-48C1-842A-F6EA54D651E2}" dt="2021-08-22T08:01:51.391" v="13339" actId="478"/>
          <ac:picMkLst>
            <pc:docMk/>
            <pc:sldMk cId="0" sldId="477"/>
            <ac:picMk id="69695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11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1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4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7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38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42" creationId="{00000000-0000-0000-0000-000000000000}"/>
          </ac:cxnSpMkLst>
        </pc:cxnChg>
        <pc:cxnChg chg="del">
          <ac:chgData name="He Zengyou" userId="c824b2c4bf6936a0" providerId="LiveId" clId="{671BEE8C-97E2-48C1-842A-F6EA54D651E2}" dt="2021-08-22T08:01:48.169" v="13338" actId="478"/>
          <ac:cxnSpMkLst>
            <pc:docMk/>
            <pc:sldMk cId="0" sldId="477"/>
            <ac:cxnSpMk id="58" creationId="{00000000-0000-0000-0000-000000000000}"/>
          </ac:cxnSpMkLst>
        </pc:cxnChg>
      </pc:sldChg>
      <pc:sldChg chg="addSp delSp modSp mod delAnim modNotesTx">
        <pc:chgData name="He Zengyou" userId="c824b2c4bf6936a0" providerId="LiveId" clId="{671BEE8C-97E2-48C1-842A-F6EA54D651E2}" dt="2021-08-12T12:02:51.251" v="3072" actId="14100"/>
        <pc:sldMkLst>
          <pc:docMk/>
          <pc:sldMk cId="0" sldId="479"/>
        </pc:sldMkLst>
        <pc:spChg chg="add del mod">
          <ac:chgData name="He Zengyou" userId="c824b2c4bf6936a0" providerId="LiveId" clId="{671BEE8C-97E2-48C1-842A-F6EA54D651E2}" dt="2021-08-12T11:51:58.060" v="2575" actId="478"/>
          <ac:spMkLst>
            <pc:docMk/>
            <pc:sldMk cId="0" sldId="479"/>
            <ac:spMk id="5" creationId="{BBB4C8A0-1867-4A40-8465-AE456B8FF2BA}"/>
          </ac:spMkLst>
        </pc:spChg>
        <pc:spChg chg="add mod">
          <ac:chgData name="He Zengyou" userId="c824b2c4bf6936a0" providerId="LiveId" clId="{671BEE8C-97E2-48C1-842A-F6EA54D651E2}" dt="2021-08-12T12:01:21.696" v="3067" actId="20577"/>
          <ac:spMkLst>
            <pc:docMk/>
            <pc:sldMk cId="0" sldId="479"/>
            <ac:spMk id="52" creationId="{EC7A75CF-FA2F-4675-800F-BAE60883133E}"/>
          </ac:spMkLst>
        </pc:spChg>
        <pc:spChg chg="mod">
          <ac:chgData name="He Zengyou" userId="c824b2c4bf6936a0" providerId="LiveId" clId="{671BEE8C-97E2-48C1-842A-F6EA54D651E2}" dt="2021-08-12T11:51:49.545" v="2573"/>
          <ac:spMkLst>
            <pc:docMk/>
            <pc:sldMk cId="0" sldId="479"/>
            <ac:spMk id="24577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24580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24604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38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1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3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5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7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49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1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4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6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7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58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62" creationId="{00000000-0000-0000-0000-000000000000}"/>
          </ac:spMkLst>
        </pc:spChg>
        <pc:spChg chg="del">
          <ac:chgData name="He Zengyou" userId="c824b2c4bf6936a0" providerId="LiveId" clId="{671BEE8C-97E2-48C1-842A-F6EA54D651E2}" dt="2021-08-12T11:51:54.629" v="2574" actId="478"/>
          <ac:spMkLst>
            <pc:docMk/>
            <pc:sldMk cId="0" sldId="479"/>
            <ac:spMk id="39963" creationId="{00000000-0000-0000-0000-000000000000}"/>
          </ac:spMkLst>
        </pc:spChg>
        <pc:grpChg chg="del">
          <ac:chgData name="He Zengyou" userId="c824b2c4bf6936a0" providerId="LiveId" clId="{671BEE8C-97E2-48C1-842A-F6EA54D651E2}" dt="2021-08-12T11:51:54.629" v="2574" actId="478"/>
          <ac:grpSpMkLst>
            <pc:docMk/>
            <pc:sldMk cId="0" sldId="479"/>
            <ac:grpSpMk id="24579" creationId="{00000000-0000-0000-0000-000000000000}"/>
          </ac:grpSpMkLst>
        </pc:grpChg>
        <pc:grpChg chg="del">
          <ac:chgData name="He Zengyou" userId="c824b2c4bf6936a0" providerId="LiveId" clId="{671BEE8C-97E2-48C1-842A-F6EA54D651E2}" dt="2021-08-12T11:51:54.629" v="2574" actId="478"/>
          <ac:grpSpMkLst>
            <pc:docMk/>
            <pc:sldMk cId="0" sldId="479"/>
            <ac:grpSpMk id="39942" creationId="{00000000-0000-0000-0000-000000000000}"/>
          </ac:grpSpMkLst>
        </pc:grpChg>
        <pc:picChg chg="del">
          <ac:chgData name="He Zengyou" userId="c824b2c4bf6936a0" providerId="LiveId" clId="{671BEE8C-97E2-48C1-842A-F6EA54D651E2}" dt="2021-08-12T11:51:54.629" v="2574" actId="478"/>
          <ac:picMkLst>
            <pc:docMk/>
            <pc:sldMk cId="0" sldId="479"/>
            <ac:picMk id="2" creationId="{00000000-0000-0000-0000-000000000000}"/>
          </ac:picMkLst>
        </pc:picChg>
        <pc:picChg chg="del">
          <ac:chgData name="He Zengyou" userId="c824b2c4bf6936a0" providerId="LiveId" clId="{671BEE8C-97E2-48C1-842A-F6EA54D651E2}" dt="2021-08-12T11:51:54.629" v="2574" actId="478"/>
          <ac:picMkLst>
            <pc:docMk/>
            <pc:sldMk cId="0" sldId="479"/>
            <ac:picMk id="3" creationId="{00000000-0000-0000-0000-000000000000}"/>
          </ac:picMkLst>
        </pc:picChg>
        <pc:picChg chg="add mod">
          <ac:chgData name="He Zengyou" userId="c824b2c4bf6936a0" providerId="LiveId" clId="{671BEE8C-97E2-48C1-842A-F6EA54D651E2}" dt="2021-08-12T12:02:51.251" v="3072" actId="14100"/>
          <ac:picMkLst>
            <pc:docMk/>
            <pc:sldMk cId="0" sldId="479"/>
            <ac:picMk id="50" creationId="{8B6F8184-BD19-47A5-8F38-C1E14BDC16C9}"/>
          </ac:picMkLst>
        </pc:picChg>
        <pc:picChg chg="add mod">
          <ac:chgData name="He Zengyou" userId="c824b2c4bf6936a0" providerId="LiveId" clId="{671BEE8C-97E2-48C1-842A-F6EA54D651E2}" dt="2021-08-12T12:01:32.802" v="3071" actId="1076"/>
          <ac:picMkLst>
            <pc:docMk/>
            <pc:sldMk cId="0" sldId="479"/>
            <ac:picMk id="51" creationId="{EC4DC089-E536-4E4A-973B-634D3461B4BD}"/>
          </ac:picMkLst>
        </pc:pic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46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48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3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55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60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2T11:51:54.629" v="2574" actId="478"/>
          <ac:cxnSpMkLst>
            <pc:docMk/>
            <pc:sldMk cId="0" sldId="479"/>
            <ac:cxnSpMk id="39961" creationId="{00000000-0000-0000-0000-000000000000}"/>
          </ac:cxnSpMkLst>
        </pc:cxnChg>
      </pc:sldChg>
      <pc:sldChg chg="addSp delSp modSp mod delAnim modAnim">
        <pc:chgData name="He Zengyou" userId="c824b2c4bf6936a0" providerId="LiveId" clId="{671BEE8C-97E2-48C1-842A-F6EA54D651E2}" dt="2021-08-20T04:53:20.782" v="11452"/>
        <pc:sldMkLst>
          <pc:docMk/>
          <pc:sldMk cId="0" sldId="480"/>
        </pc:sldMkLst>
        <pc:spChg chg="add mod">
          <ac:chgData name="He Zengyou" userId="c824b2c4bf6936a0" providerId="LiveId" clId="{671BEE8C-97E2-48C1-842A-F6EA54D651E2}" dt="2021-08-20T03:36:54.865" v="10615" actId="255"/>
          <ac:spMkLst>
            <pc:docMk/>
            <pc:sldMk cId="0" sldId="480"/>
            <ac:spMk id="3" creationId="{1818AE9B-2F82-491E-ABFB-A8C41A5E42A0}"/>
          </ac:spMkLst>
        </pc:spChg>
        <pc:spChg chg="add mod">
          <ac:chgData name="He Zengyou" userId="c824b2c4bf6936a0" providerId="LiveId" clId="{671BEE8C-97E2-48C1-842A-F6EA54D651E2}" dt="2021-08-20T03:37:22.420" v="10644" actId="1035"/>
          <ac:spMkLst>
            <pc:docMk/>
            <pc:sldMk cId="0" sldId="480"/>
            <ac:spMk id="4" creationId="{4D0085C0-6DD9-4A66-9D73-67BDAD377801}"/>
          </ac:spMkLst>
        </pc:spChg>
        <pc:spChg chg="add mod">
          <ac:chgData name="He Zengyou" userId="c824b2c4bf6936a0" providerId="LiveId" clId="{671BEE8C-97E2-48C1-842A-F6EA54D651E2}" dt="2021-08-20T03:37:24.383" v="10645" actId="1035"/>
          <ac:spMkLst>
            <pc:docMk/>
            <pc:sldMk cId="0" sldId="480"/>
            <ac:spMk id="5" creationId="{5D632C1C-C50A-4821-9F7A-D377C092CB68}"/>
          </ac:spMkLst>
        </pc:spChg>
        <pc:spChg chg="add mod">
          <ac:chgData name="He Zengyou" userId="c824b2c4bf6936a0" providerId="LiveId" clId="{671BEE8C-97E2-48C1-842A-F6EA54D651E2}" dt="2021-08-20T03:37:56.863" v="10747" actId="1038"/>
          <ac:spMkLst>
            <pc:docMk/>
            <pc:sldMk cId="0" sldId="480"/>
            <ac:spMk id="6" creationId="{0686D41F-E0D3-47B8-A18B-FAEEA55F04FB}"/>
          </ac:spMkLst>
        </pc:spChg>
        <pc:spChg chg="add mod">
          <ac:chgData name="He Zengyou" userId="c824b2c4bf6936a0" providerId="LiveId" clId="{671BEE8C-97E2-48C1-842A-F6EA54D651E2}" dt="2021-08-20T03:37:29.392" v="10662" actId="1035"/>
          <ac:spMkLst>
            <pc:docMk/>
            <pc:sldMk cId="0" sldId="480"/>
            <ac:spMk id="7" creationId="{16C84873-1300-4BFB-81FB-FCFF83991305}"/>
          </ac:spMkLst>
        </pc:spChg>
        <pc:spChg chg="add mod">
          <ac:chgData name="He Zengyou" userId="c824b2c4bf6936a0" providerId="LiveId" clId="{671BEE8C-97E2-48C1-842A-F6EA54D651E2}" dt="2021-08-20T03:37:35.148" v="10684" actId="1036"/>
          <ac:spMkLst>
            <pc:docMk/>
            <pc:sldMk cId="0" sldId="480"/>
            <ac:spMk id="8" creationId="{82E619F0-0D7A-4AF8-B750-042BADFC4C02}"/>
          </ac:spMkLst>
        </pc:spChg>
        <pc:spChg chg="add mod">
          <ac:chgData name="He Zengyou" userId="c824b2c4bf6936a0" providerId="LiveId" clId="{671BEE8C-97E2-48C1-842A-F6EA54D651E2}" dt="2021-08-20T03:37:47.814" v="10694" actId="1076"/>
          <ac:spMkLst>
            <pc:docMk/>
            <pc:sldMk cId="0" sldId="480"/>
            <ac:spMk id="9" creationId="{F7F879DE-718E-4170-A99C-3B0D6A744B45}"/>
          </ac:spMkLst>
        </pc:spChg>
        <pc:spChg chg="add mod">
          <ac:chgData name="He Zengyou" userId="c824b2c4bf6936a0" providerId="LiveId" clId="{671BEE8C-97E2-48C1-842A-F6EA54D651E2}" dt="2021-08-20T03:40:22.308" v="10834" actId="1038"/>
          <ac:spMkLst>
            <pc:docMk/>
            <pc:sldMk cId="0" sldId="480"/>
            <ac:spMk id="12" creationId="{2E394D02-7895-4418-A0C6-72DF25437BD7}"/>
          </ac:spMkLst>
        </pc:spChg>
        <pc:spChg chg="add mod">
          <ac:chgData name="He Zengyou" userId="c824b2c4bf6936a0" providerId="LiveId" clId="{671BEE8C-97E2-48C1-842A-F6EA54D651E2}" dt="2021-08-20T03:42:08.245" v="10982" actId="114"/>
          <ac:spMkLst>
            <pc:docMk/>
            <pc:sldMk cId="0" sldId="480"/>
            <ac:spMk id="13" creationId="{608F741F-FD36-4CF2-8846-A7527AF3AC5C}"/>
          </ac:spMkLst>
        </pc:spChg>
        <pc:spChg chg="add mod">
          <ac:chgData name="He Zengyou" userId="c824b2c4bf6936a0" providerId="LiveId" clId="{671BEE8C-97E2-48C1-842A-F6EA54D651E2}" dt="2021-08-20T03:44:48.893" v="11174" actId="207"/>
          <ac:spMkLst>
            <pc:docMk/>
            <pc:sldMk cId="0" sldId="480"/>
            <ac:spMk id="14" creationId="{50A1A6A7-8B5B-4004-B0A0-556FB3EBD857}"/>
          </ac:spMkLst>
        </pc:spChg>
        <pc:spChg chg="add mod">
          <ac:chgData name="He Zengyou" userId="c824b2c4bf6936a0" providerId="LiveId" clId="{671BEE8C-97E2-48C1-842A-F6EA54D651E2}" dt="2021-08-20T04:53:17.234" v="11451" actId="1036"/>
          <ac:spMkLst>
            <pc:docMk/>
            <pc:sldMk cId="0" sldId="480"/>
            <ac:spMk id="15" creationId="{32F20C2C-584A-4257-9A15-44FE87F7C781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21" creationId="{00000000-0000-0000-0000-000000000000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23" creationId="{00000000-0000-0000-0000-000000000000}"/>
          </ac:spMkLst>
        </pc:spChg>
        <pc:spChg chg="mod">
          <ac:chgData name="He Zengyou" userId="c824b2c4bf6936a0" providerId="LiveId" clId="{671BEE8C-97E2-48C1-842A-F6EA54D651E2}" dt="2021-08-19T02:36:47.279" v="9821"/>
          <ac:spMkLst>
            <pc:docMk/>
            <pc:sldMk cId="0" sldId="480"/>
            <ac:spMk id="52225" creationId="{00000000-0000-0000-0000-000000000000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52226" creationId="{00000000-0000-0000-0000-000000000000}"/>
          </ac:spMkLst>
        </pc:spChg>
        <pc:spChg chg="del">
          <ac:chgData name="He Zengyou" userId="c824b2c4bf6936a0" providerId="LiveId" clId="{671BEE8C-97E2-48C1-842A-F6EA54D651E2}" dt="2021-08-19T02:36:38.113" v="9819" actId="478"/>
          <ac:spMkLst>
            <pc:docMk/>
            <pc:sldMk cId="0" sldId="480"/>
            <ac:spMk id="52227" creationId="{00000000-0000-0000-0000-000000000000}"/>
          </ac:spMkLst>
        </pc:sp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3" creationId="{00000000-0000-0000-0000-000000000000}"/>
          </ac:picMkLst>
        </pc:picChg>
        <pc:picChg chg="add mod">
          <ac:chgData name="He Zengyou" userId="c824b2c4bf6936a0" providerId="LiveId" clId="{671BEE8C-97E2-48C1-842A-F6EA54D651E2}" dt="2021-08-20T03:48:47.492" v="11418" actId="1038"/>
          <ac:picMkLst>
            <pc:docMk/>
            <pc:sldMk cId="0" sldId="480"/>
            <ac:picMk id="10" creationId="{BB18809D-4CE7-4F75-9CDA-FB40248CAB3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4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5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6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7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8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29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52229" creationId="{00000000-0000-0000-0000-000000000000}"/>
          </ac:picMkLst>
        </pc:picChg>
        <pc:picChg chg="del">
          <ac:chgData name="He Zengyou" userId="c824b2c4bf6936a0" providerId="LiveId" clId="{671BEE8C-97E2-48C1-842A-F6EA54D651E2}" dt="2021-08-19T02:36:38.113" v="9819" actId="478"/>
          <ac:picMkLst>
            <pc:docMk/>
            <pc:sldMk cId="0" sldId="480"/>
            <ac:picMk id="52240" creationId="{00000000-0000-0000-0000-000000000000}"/>
          </ac:picMkLst>
        </pc:picChg>
        <pc:cxnChg chg="del mod">
          <ac:chgData name="He Zengyou" userId="c824b2c4bf6936a0" providerId="LiveId" clId="{671BEE8C-97E2-48C1-842A-F6EA54D651E2}" dt="2021-08-19T02:36:38.113" v="9819" actId="478"/>
          <ac:cxnSpMkLst>
            <pc:docMk/>
            <pc:sldMk cId="0" sldId="480"/>
            <ac:cxnSpMk id="22" creationId="{00000000-0000-0000-0000-000000000000}"/>
          </ac:cxnSpMkLst>
        </pc:cxnChg>
        <pc:cxnChg chg="del mod">
          <ac:chgData name="He Zengyou" userId="c824b2c4bf6936a0" providerId="LiveId" clId="{671BEE8C-97E2-48C1-842A-F6EA54D651E2}" dt="2021-08-19T02:36:38.113" v="9819" actId="478"/>
          <ac:cxnSpMkLst>
            <pc:docMk/>
            <pc:sldMk cId="0" sldId="480"/>
            <ac:cxnSpMk id="52228" creationId="{00000000-0000-0000-0000-000000000000}"/>
          </ac:cxnSpMkLst>
        </pc:cxnChg>
      </pc:sldChg>
      <pc:sldChg chg="addSp modSp mod modAnim">
        <pc:chgData name="He Zengyou" userId="c824b2c4bf6936a0" providerId="LiveId" clId="{671BEE8C-97E2-48C1-842A-F6EA54D651E2}" dt="2021-08-24T02:02:00.847" v="16481"/>
        <pc:sldMkLst>
          <pc:docMk/>
          <pc:sldMk cId="0" sldId="481"/>
        </pc:sldMkLst>
        <pc:spChg chg="add mod">
          <ac:chgData name="He Zengyou" userId="c824b2c4bf6936a0" providerId="LiveId" clId="{671BEE8C-97E2-48C1-842A-F6EA54D651E2}" dt="2021-08-23T02:46:08.721" v="16153" actId="255"/>
          <ac:spMkLst>
            <pc:docMk/>
            <pc:sldMk cId="0" sldId="481"/>
            <ac:spMk id="3" creationId="{3B009816-7919-46A9-89FD-B12CB9FF6235}"/>
          </ac:spMkLst>
        </pc:spChg>
        <pc:spChg chg="add mod">
          <ac:chgData name="He Zengyou" userId="c824b2c4bf6936a0" providerId="LiveId" clId="{671BEE8C-97E2-48C1-842A-F6EA54D651E2}" dt="2021-08-23T02:46:51.669" v="16179" actId="1035"/>
          <ac:spMkLst>
            <pc:docMk/>
            <pc:sldMk cId="0" sldId="481"/>
            <ac:spMk id="4" creationId="{A3DCDE15-107A-4479-B2D6-71CE0D424AD9}"/>
          </ac:spMkLst>
        </pc:spChg>
        <pc:spChg chg="add mod">
          <ac:chgData name="He Zengyou" userId="c824b2c4bf6936a0" providerId="LiveId" clId="{671BEE8C-97E2-48C1-842A-F6EA54D651E2}" dt="2021-08-23T02:46:58.853" v="16190" actId="1036"/>
          <ac:spMkLst>
            <pc:docMk/>
            <pc:sldMk cId="0" sldId="481"/>
            <ac:spMk id="5" creationId="{4EB50C33-9984-426B-B2A0-D56B3FB97082}"/>
          </ac:spMkLst>
        </pc:spChg>
        <pc:spChg chg="add mod">
          <ac:chgData name="He Zengyou" userId="c824b2c4bf6936a0" providerId="LiveId" clId="{671BEE8C-97E2-48C1-842A-F6EA54D651E2}" dt="2021-08-23T02:51:47.679" v="16242" actId="20577"/>
          <ac:spMkLst>
            <pc:docMk/>
            <pc:sldMk cId="0" sldId="481"/>
            <ac:spMk id="6" creationId="{365DB957-EDD1-4801-85C2-4142F31CA81E}"/>
          </ac:spMkLst>
        </pc:spChg>
        <pc:spChg chg="add mod">
          <ac:chgData name="He Zengyou" userId="c824b2c4bf6936a0" providerId="LiveId" clId="{671BEE8C-97E2-48C1-842A-F6EA54D651E2}" dt="2021-08-23T02:51:51.130" v="16244" actId="20577"/>
          <ac:spMkLst>
            <pc:docMk/>
            <pc:sldMk cId="0" sldId="481"/>
            <ac:spMk id="10" creationId="{FCE59EDE-E9E2-4986-8D85-935CC6E19CC4}"/>
          </ac:spMkLst>
        </pc:spChg>
        <pc:spChg chg="add mod">
          <ac:chgData name="He Zengyou" userId="c824b2c4bf6936a0" providerId="LiveId" clId="{671BEE8C-97E2-48C1-842A-F6EA54D651E2}" dt="2021-08-23T02:56:14.104" v="16306" actId="1037"/>
          <ac:spMkLst>
            <pc:docMk/>
            <pc:sldMk cId="0" sldId="481"/>
            <ac:spMk id="12" creationId="{14C63354-40A2-4E53-89AB-570CA3E1AF7F}"/>
          </ac:spMkLst>
        </pc:spChg>
        <pc:spChg chg="add mod">
          <ac:chgData name="He Zengyou" userId="c824b2c4bf6936a0" providerId="LiveId" clId="{671BEE8C-97E2-48C1-842A-F6EA54D651E2}" dt="2021-08-24T02:00:45.496" v="16474" actId="114"/>
          <ac:spMkLst>
            <pc:docMk/>
            <pc:sldMk cId="0" sldId="481"/>
            <ac:spMk id="14" creationId="{6BB0D733-BD4B-414F-A519-D96B78D43562}"/>
          </ac:spMkLst>
        </pc:spChg>
        <pc:spChg chg="mod">
          <ac:chgData name="He Zengyou" userId="c824b2c4bf6936a0" providerId="LiveId" clId="{671BEE8C-97E2-48C1-842A-F6EA54D651E2}" dt="2021-08-24T02:02:00.847" v="16481"/>
          <ac:spMkLst>
            <pc:docMk/>
            <pc:sldMk cId="0" sldId="481"/>
            <ac:spMk id="76801" creationId="{00000000-0000-0000-0000-000000000000}"/>
          </ac:spMkLst>
        </pc:spChg>
        <pc:picChg chg="add mod">
          <ac:chgData name="He Zengyou" userId="c824b2c4bf6936a0" providerId="LiveId" clId="{671BEE8C-97E2-48C1-842A-F6EA54D651E2}" dt="2021-08-23T02:47:05.398" v="16194" actId="1035"/>
          <ac:picMkLst>
            <pc:docMk/>
            <pc:sldMk cId="0" sldId="481"/>
            <ac:picMk id="7" creationId="{1E6FCF3D-BC35-40E0-847E-ABDC28307942}"/>
          </ac:picMkLst>
        </pc:picChg>
        <pc:cxnChg chg="add mod">
          <ac:chgData name="He Zengyou" userId="c824b2c4bf6936a0" providerId="LiveId" clId="{671BEE8C-97E2-48C1-842A-F6EA54D651E2}" dt="2021-08-23T09:17:08.459" v="16314" actId="1037"/>
          <ac:cxnSpMkLst>
            <pc:docMk/>
            <pc:sldMk cId="0" sldId="481"/>
            <ac:cxnSpMk id="9" creationId="{C0744E0D-5ADC-4EA4-AFD0-34BD59D5AEC0}"/>
          </ac:cxnSpMkLst>
        </pc:cxnChg>
        <pc:cxnChg chg="add mod">
          <ac:chgData name="He Zengyou" userId="c824b2c4bf6936a0" providerId="LiveId" clId="{671BEE8C-97E2-48C1-842A-F6EA54D651E2}" dt="2021-08-23T02:47:05.398" v="16194" actId="1035"/>
          <ac:cxnSpMkLst>
            <pc:docMk/>
            <pc:sldMk cId="0" sldId="481"/>
            <ac:cxnSpMk id="11" creationId="{1CAD3097-0F9E-4370-ADF2-1C8BACA278DF}"/>
          </ac:cxnSpMkLst>
        </pc:cxnChg>
        <pc:cxnChg chg="add mod">
          <ac:chgData name="He Zengyou" userId="c824b2c4bf6936a0" providerId="LiveId" clId="{671BEE8C-97E2-48C1-842A-F6EA54D651E2}" dt="2021-08-24T01:52:03.217" v="16358" actId="14100"/>
          <ac:cxnSpMkLst>
            <pc:docMk/>
            <pc:sldMk cId="0" sldId="481"/>
            <ac:cxnSpMk id="13" creationId="{ED300371-CB85-41DF-B07A-0114FDBB433D}"/>
          </ac:cxnSpMkLst>
        </pc:cxnChg>
      </pc:sldChg>
      <pc:sldChg chg="addSp delSp modSp mod">
        <pc:chgData name="He Zengyou" userId="c824b2c4bf6936a0" providerId="LiveId" clId="{671BEE8C-97E2-48C1-842A-F6EA54D651E2}" dt="2021-08-19T02:32:49.835" v="9797" actId="20577"/>
        <pc:sldMkLst>
          <pc:docMk/>
          <pc:sldMk cId="0" sldId="482"/>
        </pc:sldMkLst>
        <pc:spChg chg="add mod">
          <ac:chgData name="He Zengyou" userId="c824b2c4bf6936a0" providerId="LiveId" clId="{671BEE8C-97E2-48C1-842A-F6EA54D651E2}" dt="2021-08-19T02:32:49.835" v="9797" actId="20577"/>
          <ac:spMkLst>
            <pc:docMk/>
            <pc:sldMk cId="0" sldId="482"/>
            <ac:spMk id="6" creationId="{C430FFDE-BE0E-44D3-A534-B43BE392ED9F}"/>
          </ac:spMkLst>
        </pc:spChg>
        <pc:spChg chg="mod">
          <ac:chgData name="He Zengyou" userId="c824b2c4bf6936a0" providerId="LiveId" clId="{671BEE8C-97E2-48C1-842A-F6EA54D651E2}" dt="2021-08-11T08:57:03.453" v="167" actId="20577"/>
          <ac:spMkLst>
            <pc:docMk/>
            <pc:sldMk cId="0" sldId="482"/>
            <ac:spMk id="17409" creationId="{00000000-0000-0000-0000-000000000000}"/>
          </ac:spMkLst>
        </pc:spChg>
        <pc:spChg chg="del">
          <ac:chgData name="He Zengyou" userId="c824b2c4bf6936a0" providerId="LiveId" clId="{671BEE8C-97E2-48C1-842A-F6EA54D651E2}" dt="2021-08-11T08:55:47.217" v="159" actId="478"/>
          <ac:spMkLst>
            <pc:docMk/>
            <pc:sldMk cId="0" sldId="482"/>
            <ac:spMk id="17411" creationId="{00000000-0000-0000-0000-000000000000}"/>
          </ac:spMkLst>
        </pc:spChg>
        <pc:picChg chg="add del mod">
          <ac:chgData name="He Zengyou" userId="c824b2c4bf6936a0" providerId="LiveId" clId="{671BEE8C-97E2-48C1-842A-F6EA54D651E2}" dt="2021-08-11T08:57:42.449" v="184" actId="478"/>
          <ac:picMkLst>
            <pc:docMk/>
            <pc:sldMk cId="0" sldId="482"/>
            <ac:picMk id="2" creationId="{2D66BE2B-CF61-42CD-96FE-E492AD6EBE93}"/>
          </ac:picMkLst>
        </pc:picChg>
        <pc:picChg chg="del">
          <ac:chgData name="He Zengyou" userId="c824b2c4bf6936a0" providerId="LiveId" clId="{671BEE8C-97E2-48C1-842A-F6EA54D651E2}" dt="2021-08-11T08:55:45.235" v="158" actId="478"/>
          <ac:picMkLst>
            <pc:docMk/>
            <pc:sldMk cId="0" sldId="482"/>
            <ac:picMk id="17410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3T01:12:07.695" v="4028" actId="20577"/>
        <pc:sldMkLst>
          <pc:docMk/>
          <pc:sldMk cId="0" sldId="483"/>
        </pc:sldMkLst>
        <pc:spChg chg="add mod">
          <ac:chgData name="He Zengyou" userId="c824b2c4bf6936a0" providerId="LiveId" clId="{671BEE8C-97E2-48C1-842A-F6EA54D651E2}" dt="2021-08-13T01:12:07.695" v="4028" actId="20577"/>
          <ac:spMkLst>
            <pc:docMk/>
            <pc:sldMk cId="0" sldId="483"/>
            <ac:spMk id="4" creationId="{6A14B890-93FF-4BD9-B41B-69F3E79DB727}"/>
          </ac:spMkLst>
        </pc:spChg>
        <pc:spChg chg="mod">
          <ac:chgData name="He Zengyou" userId="c824b2c4bf6936a0" providerId="LiveId" clId="{671BEE8C-97E2-48C1-842A-F6EA54D651E2}" dt="2021-08-12T02:33:04.242" v="684" actId="20577"/>
          <ac:spMkLst>
            <pc:docMk/>
            <pc:sldMk cId="0" sldId="483"/>
            <ac:spMk id="18433" creationId="{00000000-0000-0000-0000-000000000000}"/>
          </ac:spMkLst>
        </pc:spChg>
        <pc:picChg chg="del">
          <ac:chgData name="He Zengyou" userId="c824b2c4bf6936a0" providerId="LiveId" clId="{671BEE8C-97E2-48C1-842A-F6EA54D651E2}" dt="2021-08-11T09:00:01.610" v="421" actId="478"/>
          <ac:picMkLst>
            <pc:docMk/>
            <pc:sldMk cId="0" sldId="483"/>
            <ac:picMk id="5" creationId="{00000000-0000-0000-0000-000000000000}"/>
          </ac:picMkLst>
        </pc:picChg>
      </pc:sldChg>
      <pc:sldChg chg="addSp delSp modSp mod delAnim modAnim">
        <pc:chgData name="He Zengyou" userId="c824b2c4bf6936a0" providerId="LiveId" clId="{671BEE8C-97E2-48C1-842A-F6EA54D651E2}" dt="2021-08-13T01:09:56.649" v="4007"/>
        <pc:sldMkLst>
          <pc:docMk/>
          <pc:sldMk cId="0" sldId="484"/>
        </pc:sldMkLst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2" creationId="{46E25B59-7059-41D2-B07B-F21419B5C470}"/>
          </ac:spMkLst>
        </pc:spChg>
        <pc:spChg chg="add del mod">
          <ac:chgData name="He Zengyou" userId="c824b2c4bf6936a0" providerId="LiveId" clId="{671BEE8C-97E2-48C1-842A-F6EA54D651E2}" dt="2021-08-13T01:00:49.269" v="3359" actId="478"/>
          <ac:spMkLst>
            <pc:docMk/>
            <pc:sldMk cId="0" sldId="484"/>
            <ac:spMk id="3" creationId="{7E2EAB37-ED29-47E2-881C-D857F03958CE}"/>
          </ac:spMkLst>
        </pc:spChg>
        <pc:spChg chg="add mod">
          <ac:chgData name="He Zengyou" userId="c824b2c4bf6936a0" providerId="LiveId" clId="{671BEE8C-97E2-48C1-842A-F6EA54D651E2}" dt="2021-08-13T01:08:40.744" v="3984" actId="20577"/>
          <ac:spMkLst>
            <pc:docMk/>
            <pc:sldMk cId="0" sldId="484"/>
            <ac:spMk id="4" creationId="{BBFD9B06-E3C3-4848-9CEE-D46EE5C0648C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6" creationId="{2439B87E-D10B-47FC-AC44-7B0831E5D368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7" creationId="{0754B294-E0C3-4AA6-9BCE-8DCD1A410183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8" creationId="{AB982D9F-FD7A-4AF1-9BD9-91F910A8515A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9" creationId="{B2D5DF51-27E3-4B2A-9A59-1120F27578DE}"/>
          </ac:spMkLst>
        </pc:spChg>
        <pc:spChg chg="add del">
          <ac:chgData name="He Zengyou" userId="c824b2c4bf6936a0" providerId="LiveId" clId="{671BEE8C-97E2-48C1-842A-F6EA54D651E2}" dt="2021-08-13T01:01:54.233" v="3371" actId="478"/>
          <ac:spMkLst>
            <pc:docMk/>
            <pc:sldMk cId="0" sldId="484"/>
            <ac:spMk id="10" creationId="{3358F10B-EE0C-4D2B-B035-6DA19C35BF4A}"/>
          </ac:spMkLst>
        </pc:spChg>
        <pc:spChg chg="add del">
          <ac:chgData name="He Zengyou" userId="c824b2c4bf6936a0" providerId="LiveId" clId="{671BEE8C-97E2-48C1-842A-F6EA54D651E2}" dt="2021-08-13T01:02:03.750" v="3373" actId="478"/>
          <ac:spMkLst>
            <pc:docMk/>
            <pc:sldMk cId="0" sldId="484"/>
            <ac:spMk id="11" creationId="{1B1D8EF7-242F-4185-8482-3B4B2F198AD9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13" creationId="{787876B3-1C9A-4CA1-BFF9-0503AA0B09E8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14" creationId="{F0B04E15-55BF-4D68-BADF-1E070C659683}"/>
          </ac:spMkLst>
        </pc:spChg>
        <pc:spChg chg="add mod">
          <ac:chgData name="He Zengyou" userId="c824b2c4bf6936a0" providerId="LiveId" clId="{671BEE8C-97E2-48C1-842A-F6EA54D651E2}" dt="2021-08-13T01:08:52.716" v="4000" actId="1037"/>
          <ac:spMkLst>
            <pc:docMk/>
            <pc:sldMk cId="0" sldId="484"/>
            <ac:spMk id="15" creationId="{EE8FDC9D-4889-40FE-9550-18DD9DC64237}"/>
          </ac:spMkLst>
        </pc:spChg>
        <pc:spChg chg="mod">
          <ac:chgData name="He Zengyou" userId="c824b2c4bf6936a0" providerId="LiveId" clId="{671BEE8C-97E2-48C1-842A-F6EA54D651E2}" dt="2021-08-13T00:45:42.993" v="3085" actId="20577"/>
          <ac:spMkLst>
            <pc:docMk/>
            <pc:sldMk cId="0" sldId="484"/>
            <ac:spMk id="26625" creationId="{00000000-0000-0000-0000-000000000000}"/>
          </ac:spMkLst>
        </pc:spChg>
        <pc:grpChg chg="add mod">
          <ac:chgData name="He Zengyou" userId="c824b2c4bf6936a0" providerId="LiveId" clId="{671BEE8C-97E2-48C1-842A-F6EA54D651E2}" dt="2021-08-13T01:06:57.028" v="3713" actId="164"/>
          <ac:grpSpMkLst>
            <pc:docMk/>
            <pc:sldMk cId="0" sldId="484"/>
            <ac:grpSpMk id="12" creationId="{BB2F43FD-0010-4204-96CB-9634F53C2957}"/>
          </ac:grpSpMkLst>
        </pc:grpChg>
        <pc:picChg chg="del">
          <ac:chgData name="He Zengyou" userId="c824b2c4bf6936a0" providerId="LiveId" clId="{671BEE8C-97E2-48C1-842A-F6EA54D651E2}" dt="2021-08-13T00:45:21.983" v="3073" actId="478"/>
          <ac:picMkLst>
            <pc:docMk/>
            <pc:sldMk cId="0" sldId="484"/>
            <ac:picMk id="5" creationId="{00000000-0000-0000-0000-000000000000}"/>
          </ac:picMkLst>
        </pc:picChg>
      </pc:sldChg>
      <pc:sldChg chg="del">
        <pc:chgData name="He Zengyou" userId="c824b2c4bf6936a0" providerId="LiveId" clId="{671BEE8C-97E2-48C1-842A-F6EA54D651E2}" dt="2021-08-22T09:17:04.675" v="15239" actId="47"/>
        <pc:sldMkLst>
          <pc:docMk/>
          <pc:sldMk cId="0" sldId="485"/>
        </pc:sldMkLst>
      </pc:sldChg>
      <pc:sldChg chg="addSp delSp modSp mod delAnim modAnim">
        <pc:chgData name="He Zengyou" userId="c824b2c4bf6936a0" providerId="LiveId" clId="{671BEE8C-97E2-48C1-842A-F6EA54D651E2}" dt="2021-08-22T12:02:15.027" v="15849" actId="1036"/>
        <pc:sldMkLst>
          <pc:docMk/>
          <pc:sldMk cId="0" sldId="486"/>
        </pc:sldMkLst>
        <pc:spChg chg="add mod">
          <ac:chgData name="He Zengyou" userId="c824b2c4bf6936a0" providerId="LiveId" clId="{671BEE8C-97E2-48C1-842A-F6EA54D651E2}" dt="2021-08-22T12:00:58.013" v="15831" actId="255"/>
          <ac:spMkLst>
            <pc:docMk/>
            <pc:sldMk cId="0" sldId="486"/>
            <ac:spMk id="4" creationId="{670BF142-E6DD-4D7F-A370-5C841D974A2A}"/>
          </ac:spMkLst>
        </pc:spChg>
        <pc:spChg chg="add mod">
          <ac:chgData name="He Zengyou" userId="c824b2c4bf6936a0" providerId="LiveId" clId="{671BEE8C-97E2-48C1-842A-F6EA54D651E2}" dt="2021-08-22T12:02:15.027" v="15849" actId="1036"/>
          <ac:spMkLst>
            <pc:docMk/>
            <pc:sldMk cId="0" sldId="486"/>
            <ac:spMk id="6" creationId="{CF2EFDFA-BDC6-4274-A037-642561D317C3}"/>
          </ac:spMkLst>
        </pc:spChg>
        <pc:spChg chg="add mod">
          <ac:chgData name="He Zengyou" userId="c824b2c4bf6936a0" providerId="LiveId" clId="{671BEE8C-97E2-48C1-842A-F6EA54D651E2}" dt="2021-08-22T12:02:05.252" v="15846" actId="207"/>
          <ac:spMkLst>
            <pc:docMk/>
            <pc:sldMk cId="0" sldId="486"/>
            <ac:spMk id="7" creationId="{4A11DC51-099F-4A6C-9A7B-1A4D3686F3DD}"/>
          </ac:spMkLst>
        </pc:spChg>
        <pc:spChg chg="mod">
          <ac:chgData name="He Zengyou" userId="c824b2c4bf6936a0" providerId="LiveId" clId="{671BEE8C-97E2-48C1-842A-F6EA54D651E2}" dt="2021-08-22T11:50:57.436" v="15672"/>
          <ac:spMkLst>
            <pc:docMk/>
            <pc:sldMk cId="0" sldId="486"/>
            <ac:spMk id="75777" creationId="{00000000-0000-0000-0000-000000000000}"/>
          </ac:spMkLst>
        </pc:spChg>
        <pc:picChg chg="del">
          <ac:chgData name="He Zengyou" userId="c824b2c4bf6936a0" providerId="LiveId" clId="{671BEE8C-97E2-48C1-842A-F6EA54D651E2}" dt="2021-08-22T09:17:05.961" v="15240" actId="478"/>
          <ac:picMkLst>
            <pc:docMk/>
            <pc:sldMk cId="0" sldId="486"/>
            <ac:picMk id="5" creationId="{00000000-0000-0000-0000-000000000000}"/>
          </ac:picMkLst>
        </pc:picChg>
      </pc:sldChg>
      <pc:sldChg chg="addSp delSp modSp new mod">
        <pc:chgData name="He Zengyou" userId="c824b2c4bf6936a0" providerId="LiveId" clId="{671BEE8C-97E2-48C1-842A-F6EA54D651E2}" dt="2021-08-19T02:33:35.043" v="9802" actId="207"/>
        <pc:sldMkLst>
          <pc:docMk/>
          <pc:sldMk cId="409622921" sldId="487"/>
        </pc:sldMkLst>
        <pc:spChg chg="del">
          <ac:chgData name="He Zengyou" userId="c824b2c4bf6936a0" providerId="LiveId" clId="{671BEE8C-97E2-48C1-842A-F6EA54D651E2}" dt="2021-08-19T02:33:13.392" v="9798" actId="478"/>
          <ac:spMkLst>
            <pc:docMk/>
            <pc:sldMk cId="409622921" sldId="487"/>
            <ac:spMk id="2" creationId="{6AEAFE50-C69F-4D38-9EA4-A3B1F3723CF7}"/>
          </ac:spMkLst>
        </pc:spChg>
        <pc:spChg chg="del">
          <ac:chgData name="He Zengyou" userId="c824b2c4bf6936a0" providerId="LiveId" clId="{671BEE8C-97E2-48C1-842A-F6EA54D651E2}" dt="2021-08-19T02:33:13.392" v="9798" actId="478"/>
          <ac:spMkLst>
            <pc:docMk/>
            <pc:sldMk cId="409622921" sldId="487"/>
            <ac:spMk id="3" creationId="{566CEEEC-15F2-4822-84A4-E3A8FB5D35B9}"/>
          </ac:spMkLst>
        </pc:spChg>
        <pc:spChg chg="del">
          <ac:chgData name="He Zengyou" userId="c824b2c4bf6936a0" providerId="LiveId" clId="{671BEE8C-97E2-48C1-842A-F6EA54D651E2}" dt="2021-08-19T02:33:13.392" v="9798" actId="478"/>
          <ac:spMkLst>
            <pc:docMk/>
            <pc:sldMk cId="409622921" sldId="487"/>
            <ac:spMk id="4" creationId="{1E9A51B3-C36B-4B3E-BBC2-9F9DD5406227}"/>
          </ac:spMkLst>
        </pc:spChg>
        <pc:spChg chg="add mod">
          <ac:chgData name="He Zengyou" userId="c824b2c4bf6936a0" providerId="LiveId" clId="{671BEE8C-97E2-48C1-842A-F6EA54D651E2}" dt="2021-08-19T02:33:35.043" v="9802" actId="207"/>
          <ac:spMkLst>
            <pc:docMk/>
            <pc:sldMk cId="409622921" sldId="487"/>
            <ac:spMk id="5" creationId="{74F50395-4E4F-4DAC-8C46-09C406B64221}"/>
          </ac:spMkLst>
        </pc:spChg>
        <pc:spChg chg="add mod">
          <ac:chgData name="He Zengyou" userId="c824b2c4bf6936a0" providerId="LiveId" clId="{671BEE8C-97E2-48C1-842A-F6EA54D651E2}" dt="2021-08-19T02:33:25.575" v="9800"/>
          <ac:spMkLst>
            <pc:docMk/>
            <pc:sldMk cId="409622921" sldId="487"/>
            <ac:spMk id="6" creationId="{BF062A6D-C95B-48CB-9D2D-119713650AA9}"/>
          </ac:spMkLst>
        </pc:spChg>
      </pc:sldChg>
      <pc:sldChg chg="addSp delSp modSp new mod">
        <pc:chgData name="He Zengyou" userId="c824b2c4bf6936a0" providerId="LiveId" clId="{671BEE8C-97E2-48C1-842A-F6EA54D651E2}" dt="2021-08-19T02:34:41.141" v="9809" actId="478"/>
        <pc:sldMkLst>
          <pc:docMk/>
          <pc:sldMk cId="1441628539" sldId="488"/>
        </pc:sldMkLst>
        <pc:spChg chg="del">
          <ac:chgData name="He Zengyou" userId="c824b2c4bf6936a0" providerId="LiveId" clId="{671BEE8C-97E2-48C1-842A-F6EA54D651E2}" dt="2021-08-19T02:34:19.745" v="9805" actId="478"/>
          <ac:spMkLst>
            <pc:docMk/>
            <pc:sldMk cId="1441628539" sldId="488"/>
            <ac:spMk id="2" creationId="{FE6EE57E-ACD2-4A10-8ADB-79FE6B6D1354}"/>
          </ac:spMkLst>
        </pc:spChg>
        <pc:spChg chg="del">
          <ac:chgData name="He Zengyou" userId="c824b2c4bf6936a0" providerId="LiveId" clId="{671BEE8C-97E2-48C1-842A-F6EA54D651E2}" dt="2021-08-19T02:34:17.337" v="9804" actId="478"/>
          <ac:spMkLst>
            <pc:docMk/>
            <pc:sldMk cId="1441628539" sldId="488"/>
            <ac:spMk id="3" creationId="{28ECF218-69EA-459B-93CD-0CAAD2A31E00}"/>
          </ac:spMkLst>
        </pc:spChg>
        <pc:spChg chg="del">
          <ac:chgData name="He Zengyou" userId="c824b2c4bf6936a0" providerId="LiveId" clId="{671BEE8C-97E2-48C1-842A-F6EA54D651E2}" dt="2021-08-19T02:34:41.141" v="9809" actId="478"/>
          <ac:spMkLst>
            <pc:docMk/>
            <pc:sldMk cId="1441628539" sldId="488"/>
            <ac:spMk id="4" creationId="{512C93D5-4482-42FF-AB3D-006D64F184C9}"/>
          </ac:spMkLst>
        </pc:spChg>
        <pc:spChg chg="add mod">
          <ac:chgData name="He Zengyou" userId="c824b2c4bf6936a0" providerId="LiveId" clId="{671BEE8C-97E2-48C1-842A-F6EA54D651E2}" dt="2021-08-19T02:34:21.513" v="9806"/>
          <ac:spMkLst>
            <pc:docMk/>
            <pc:sldMk cId="1441628539" sldId="488"/>
            <ac:spMk id="5" creationId="{9032A7C6-207F-43FC-B59A-85F51429CFC2}"/>
          </ac:spMkLst>
        </pc:spChg>
        <pc:spChg chg="add mod">
          <ac:chgData name="He Zengyou" userId="c824b2c4bf6936a0" providerId="LiveId" clId="{671BEE8C-97E2-48C1-842A-F6EA54D651E2}" dt="2021-08-19T02:34:31.772" v="9808" actId="207"/>
          <ac:spMkLst>
            <pc:docMk/>
            <pc:sldMk cId="1441628539" sldId="488"/>
            <ac:spMk id="6" creationId="{3D45F59E-48A0-402A-9CFD-9512D54AF380}"/>
          </ac:spMkLst>
        </pc:spChg>
      </pc:sldChg>
      <pc:sldChg chg="addSp delSp modSp new mod">
        <pc:chgData name="He Zengyou" userId="c824b2c4bf6936a0" providerId="LiveId" clId="{671BEE8C-97E2-48C1-842A-F6EA54D651E2}" dt="2021-08-19T02:35:24.004" v="9814" actId="207"/>
        <pc:sldMkLst>
          <pc:docMk/>
          <pc:sldMk cId="2623213010" sldId="489"/>
        </pc:sldMkLst>
        <pc:spChg chg="del">
          <ac:chgData name="He Zengyou" userId="c824b2c4bf6936a0" providerId="LiveId" clId="{671BEE8C-97E2-48C1-842A-F6EA54D651E2}" dt="2021-08-19T02:35:13.261" v="9811" actId="478"/>
          <ac:spMkLst>
            <pc:docMk/>
            <pc:sldMk cId="2623213010" sldId="489"/>
            <ac:spMk id="2" creationId="{5F7335B7-E2F5-4B0D-B424-B1D1C6BA3C8A}"/>
          </ac:spMkLst>
        </pc:spChg>
        <pc:spChg chg="del">
          <ac:chgData name="He Zengyou" userId="c824b2c4bf6936a0" providerId="LiveId" clId="{671BEE8C-97E2-48C1-842A-F6EA54D651E2}" dt="2021-08-19T02:35:13.261" v="9811" actId="478"/>
          <ac:spMkLst>
            <pc:docMk/>
            <pc:sldMk cId="2623213010" sldId="489"/>
            <ac:spMk id="3" creationId="{22B99023-189C-4A99-9883-988D1976F2D4}"/>
          </ac:spMkLst>
        </pc:spChg>
        <pc:spChg chg="del">
          <ac:chgData name="He Zengyou" userId="c824b2c4bf6936a0" providerId="LiveId" clId="{671BEE8C-97E2-48C1-842A-F6EA54D651E2}" dt="2021-08-19T02:35:13.261" v="9811" actId="478"/>
          <ac:spMkLst>
            <pc:docMk/>
            <pc:sldMk cId="2623213010" sldId="489"/>
            <ac:spMk id="4" creationId="{579E990C-EE73-41D3-ABA6-78AF16FE9D97}"/>
          </ac:spMkLst>
        </pc:spChg>
        <pc:spChg chg="add mod">
          <ac:chgData name="He Zengyou" userId="c824b2c4bf6936a0" providerId="LiveId" clId="{671BEE8C-97E2-48C1-842A-F6EA54D651E2}" dt="2021-08-19T02:35:15.744" v="9812"/>
          <ac:spMkLst>
            <pc:docMk/>
            <pc:sldMk cId="2623213010" sldId="489"/>
            <ac:spMk id="5" creationId="{14829A6F-D3BB-4A7D-9024-EBF790CED3B9}"/>
          </ac:spMkLst>
        </pc:spChg>
        <pc:spChg chg="add mod">
          <ac:chgData name="He Zengyou" userId="c824b2c4bf6936a0" providerId="LiveId" clId="{671BEE8C-97E2-48C1-842A-F6EA54D651E2}" dt="2021-08-19T02:35:24.004" v="9814" actId="207"/>
          <ac:spMkLst>
            <pc:docMk/>
            <pc:sldMk cId="2623213010" sldId="489"/>
            <ac:spMk id="6" creationId="{DA4BD7E0-4463-44A4-B7AC-717E126B8121}"/>
          </ac:spMkLst>
        </pc:spChg>
      </pc:sldChg>
      <pc:sldChg chg="addSp delSp modSp new mod">
        <pc:chgData name="He Zengyou" userId="c824b2c4bf6936a0" providerId="LiveId" clId="{671BEE8C-97E2-48C1-842A-F6EA54D651E2}" dt="2021-08-19T02:36:14.350" v="9818" actId="207"/>
        <pc:sldMkLst>
          <pc:docMk/>
          <pc:sldMk cId="2704036046" sldId="490"/>
        </pc:sldMkLst>
        <pc:spChg chg="del">
          <ac:chgData name="He Zengyou" userId="c824b2c4bf6936a0" providerId="LiveId" clId="{671BEE8C-97E2-48C1-842A-F6EA54D651E2}" dt="2021-08-19T02:36:06.362" v="9816" actId="478"/>
          <ac:spMkLst>
            <pc:docMk/>
            <pc:sldMk cId="2704036046" sldId="490"/>
            <ac:spMk id="2" creationId="{BC0DAE00-7DC8-458D-A01D-27931B70AF98}"/>
          </ac:spMkLst>
        </pc:spChg>
        <pc:spChg chg="del">
          <ac:chgData name="He Zengyou" userId="c824b2c4bf6936a0" providerId="LiveId" clId="{671BEE8C-97E2-48C1-842A-F6EA54D651E2}" dt="2021-08-19T02:36:06.362" v="9816" actId="478"/>
          <ac:spMkLst>
            <pc:docMk/>
            <pc:sldMk cId="2704036046" sldId="490"/>
            <ac:spMk id="3" creationId="{B5352E3F-B001-48FE-B700-4E6A664DBC30}"/>
          </ac:spMkLst>
        </pc:spChg>
        <pc:spChg chg="del">
          <ac:chgData name="He Zengyou" userId="c824b2c4bf6936a0" providerId="LiveId" clId="{671BEE8C-97E2-48C1-842A-F6EA54D651E2}" dt="2021-08-19T02:36:06.362" v="9816" actId="478"/>
          <ac:spMkLst>
            <pc:docMk/>
            <pc:sldMk cId="2704036046" sldId="490"/>
            <ac:spMk id="4" creationId="{309684BD-8FE2-4D85-86FC-C776A00AF630}"/>
          </ac:spMkLst>
        </pc:spChg>
        <pc:spChg chg="add mod">
          <ac:chgData name="He Zengyou" userId="c824b2c4bf6936a0" providerId="LiveId" clId="{671BEE8C-97E2-48C1-842A-F6EA54D651E2}" dt="2021-08-19T02:36:08.737" v="9817"/>
          <ac:spMkLst>
            <pc:docMk/>
            <pc:sldMk cId="2704036046" sldId="490"/>
            <ac:spMk id="5" creationId="{090E5785-9837-4775-A30E-57C1ACC653C9}"/>
          </ac:spMkLst>
        </pc:spChg>
        <pc:spChg chg="add mod">
          <ac:chgData name="He Zengyou" userId="c824b2c4bf6936a0" providerId="LiveId" clId="{671BEE8C-97E2-48C1-842A-F6EA54D651E2}" dt="2021-08-19T02:36:14.350" v="9818" actId="207"/>
          <ac:spMkLst>
            <pc:docMk/>
            <pc:sldMk cId="2704036046" sldId="490"/>
            <ac:spMk id="6" creationId="{F3740FDB-9FED-42DC-BF7A-9115F09D7E89}"/>
          </ac:spMkLst>
        </pc:spChg>
      </pc:sldChg>
      <pc:sldChg chg="addSp delSp modSp new mod delAnim modAnim">
        <pc:chgData name="He Zengyou" userId="c824b2c4bf6936a0" providerId="LiveId" clId="{671BEE8C-97E2-48C1-842A-F6EA54D651E2}" dt="2021-08-24T02:33:01.973" v="17313"/>
        <pc:sldMkLst>
          <pc:docMk/>
          <pc:sldMk cId="745033603" sldId="491"/>
        </pc:sldMkLst>
        <pc:spChg chg="mod">
          <ac:chgData name="He Zengyou" userId="c824b2c4bf6936a0" providerId="LiveId" clId="{671BEE8C-97E2-48C1-842A-F6EA54D651E2}" dt="2021-08-24T02:01:36.249" v="16478"/>
          <ac:spMkLst>
            <pc:docMk/>
            <pc:sldMk cId="745033603" sldId="491"/>
            <ac:spMk id="2" creationId="{56B36305-802F-409E-8567-DE06EE54FF9C}"/>
          </ac:spMkLst>
        </pc:spChg>
        <pc:spChg chg="del">
          <ac:chgData name="He Zengyou" userId="c824b2c4bf6936a0" providerId="LiveId" clId="{671BEE8C-97E2-48C1-842A-F6EA54D651E2}" dt="2021-08-24T02:01:38.905" v="16479" actId="478"/>
          <ac:spMkLst>
            <pc:docMk/>
            <pc:sldMk cId="745033603" sldId="491"/>
            <ac:spMk id="3" creationId="{9415E09D-B8E0-440E-B391-43FC465269FA}"/>
          </ac:spMkLst>
        </pc:spChg>
        <pc:spChg chg="del">
          <ac:chgData name="He Zengyou" userId="c824b2c4bf6936a0" providerId="LiveId" clId="{671BEE8C-97E2-48C1-842A-F6EA54D651E2}" dt="2021-08-24T02:01:43.906" v="16480" actId="478"/>
          <ac:spMkLst>
            <pc:docMk/>
            <pc:sldMk cId="745033603" sldId="491"/>
            <ac:spMk id="4" creationId="{D98DBAA2-589B-4419-8A8B-EC7B3E2C2260}"/>
          </ac:spMkLst>
        </pc:spChg>
        <pc:spChg chg="add mod">
          <ac:chgData name="He Zengyou" userId="c824b2c4bf6936a0" providerId="LiveId" clId="{671BEE8C-97E2-48C1-842A-F6EA54D651E2}" dt="2021-08-24T02:02:40.673" v="16486" actId="1035"/>
          <ac:spMkLst>
            <pc:docMk/>
            <pc:sldMk cId="745033603" sldId="491"/>
            <ac:spMk id="5" creationId="{37CEF1E3-1CEA-4D09-AD53-5E3D70BC72FD}"/>
          </ac:spMkLst>
        </pc:spChg>
        <pc:spChg chg="add del mod">
          <ac:chgData name="He Zengyou" userId="c824b2c4bf6936a0" providerId="LiveId" clId="{671BEE8C-97E2-48C1-842A-F6EA54D651E2}" dt="2021-08-24T02:04:40.754" v="16577" actId="478"/>
          <ac:spMkLst>
            <pc:docMk/>
            <pc:sldMk cId="745033603" sldId="491"/>
            <ac:spMk id="6" creationId="{B23954C0-C962-41FD-B311-189AB0F0C523}"/>
          </ac:spMkLst>
        </pc:spChg>
        <pc:spChg chg="add mod">
          <ac:chgData name="He Zengyou" userId="c824b2c4bf6936a0" providerId="LiveId" clId="{671BEE8C-97E2-48C1-842A-F6EA54D651E2}" dt="2021-08-24T02:16:19.532" v="16784" actId="1038"/>
          <ac:spMkLst>
            <pc:docMk/>
            <pc:sldMk cId="745033603" sldId="491"/>
            <ac:spMk id="7" creationId="{C725B93E-C22D-43E2-81C3-87BCED28140F}"/>
          </ac:spMkLst>
        </pc:spChg>
        <pc:spChg chg="add mod">
          <ac:chgData name="He Zengyou" userId="c824b2c4bf6936a0" providerId="LiveId" clId="{671BEE8C-97E2-48C1-842A-F6EA54D651E2}" dt="2021-08-24T02:32:13.960" v="17252" actId="14100"/>
          <ac:spMkLst>
            <pc:docMk/>
            <pc:sldMk cId="745033603" sldId="491"/>
            <ac:spMk id="8" creationId="{78E4069D-B8D5-43DB-B1BA-FF0722D08E94}"/>
          </ac:spMkLst>
        </pc:spChg>
        <pc:spChg chg="add mod">
          <ac:chgData name="He Zengyou" userId="c824b2c4bf6936a0" providerId="LiveId" clId="{671BEE8C-97E2-48C1-842A-F6EA54D651E2}" dt="2021-08-24T02:19:39.164" v="16894" actId="1035"/>
          <ac:spMkLst>
            <pc:docMk/>
            <pc:sldMk cId="745033603" sldId="491"/>
            <ac:spMk id="11" creationId="{D854C5B6-4330-4CF3-99CA-9AEC7839FD42}"/>
          </ac:spMkLst>
        </pc:spChg>
        <pc:spChg chg="add mod">
          <ac:chgData name="He Zengyou" userId="c824b2c4bf6936a0" providerId="LiveId" clId="{671BEE8C-97E2-48C1-842A-F6EA54D651E2}" dt="2021-08-24T02:30:46.501" v="17163" actId="20577"/>
          <ac:spMkLst>
            <pc:docMk/>
            <pc:sldMk cId="745033603" sldId="491"/>
            <ac:spMk id="19" creationId="{43D0122C-9EDA-4222-BF06-C52AE1A3027C}"/>
          </ac:spMkLst>
        </pc:spChg>
        <pc:spChg chg="add mod">
          <ac:chgData name="He Zengyou" userId="c824b2c4bf6936a0" providerId="LiveId" clId="{671BEE8C-97E2-48C1-842A-F6EA54D651E2}" dt="2021-08-24T02:32:55.824" v="17312" actId="14100"/>
          <ac:spMkLst>
            <pc:docMk/>
            <pc:sldMk cId="745033603" sldId="491"/>
            <ac:spMk id="27" creationId="{C215D3CC-DDDB-4CB7-A5AB-1E60345734D4}"/>
          </ac:spMkLst>
        </pc:spChg>
        <pc:picChg chg="add mod">
          <ac:chgData name="He Zengyou" userId="c824b2c4bf6936a0" providerId="LiveId" clId="{671BEE8C-97E2-48C1-842A-F6EA54D651E2}" dt="2021-08-24T02:19:39.164" v="16894" actId="1035"/>
          <ac:picMkLst>
            <pc:docMk/>
            <pc:sldMk cId="745033603" sldId="491"/>
            <ac:picMk id="10" creationId="{6A4F50FC-5A8E-4FDE-91B4-B771CA0628F4}"/>
          </ac:picMkLst>
        </pc:picChg>
        <pc:picChg chg="add mod">
          <ac:chgData name="He Zengyou" userId="c824b2c4bf6936a0" providerId="LiveId" clId="{671BEE8C-97E2-48C1-842A-F6EA54D651E2}" dt="2021-08-24T02:30:25.163" v="17152" actId="1037"/>
          <ac:picMkLst>
            <pc:docMk/>
            <pc:sldMk cId="745033603" sldId="491"/>
            <ac:picMk id="17" creationId="{4087E493-F6AC-42B0-98C3-213639718EE2}"/>
          </ac:picMkLst>
        </pc:picChg>
        <pc:cxnChg chg="add mod">
          <ac:chgData name="He Zengyou" userId="c824b2c4bf6936a0" providerId="LiveId" clId="{671BEE8C-97E2-48C1-842A-F6EA54D651E2}" dt="2021-08-24T02:20:09.093" v="17014" actId="1035"/>
          <ac:cxnSpMkLst>
            <pc:docMk/>
            <pc:sldMk cId="745033603" sldId="491"/>
            <ac:cxnSpMk id="12" creationId="{B273449F-1ECC-4EC6-8D56-EE34B6AA11A7}"/>
          </ac:cxnSpMkLst>
        </pc:cxnChg>
        <pc:cxnChg chg="add mod">
          <ac:chgData name="He Zengyou" userId="c824b2c4bf6936a0" providerId="LiveId" clId="{671BEE8C-97E2-48C1-842A-F6EA54D651E2}" dt="2021-08-24T02:20:21.916" v="17065" actId="1038"/>
          <ac:cxnSpMkLst>
            <pc:docMk/>
            <pc:sldMk cId="745033603" sldId="491"/>
            <ac:cxnSpMk id="14" creationId="{7D71B518-9FBA-4D6D-AB7C-F286B9708717}"/>
          </ac:cxnSpMkLst>
        </pc:cxnChg>
        <pc:cxnChg chg="add mod">
          <ac:chgData name="He Zengyou" userId="c824b2c4bf6936a0" providerId="LiveId" clId="{671BEE8C-97E2-48C1-842A-F6EA54D651E2}" dt="2021-08-24T02:31:29.551" v="17249" actId="14100"/>
          <ac:cxnSpMkLst>
            <pc:docMk/>
            <pc:sldMk cId="745033603" sldId="491"/>
            <ac:cxnSpMk id="20" creationId="{CBBB1AEA-1A11-4C61-8A16-C20BBC5A0185}"/>
          </ac:cxnSpMkLst>
        </pc:cxnChg>
        <pc:cxnChg chg="add mod">
          <ac:chgData name="He Zengyou" userId="c824b2c4bf6936a0" providerId="LiveId" clId="{671BEE8C-97E2-48C1-842A-F6EA54D651E2}" dt="2021-08-24T02:31:29.551" v="17249" actId="14100"/>
          <ac:cxnSpMkLst>
            <pc:docMk/>
            <pc:sldMk cId="745033603" sldId="491"/>
            <ac:cxnSpMk id="21" creationId="{B71CD571-B705-41E4-9307-CEBA58242598}"/>
          </ac:cxnSpMkLst>
        </pc:cxnChg>
        <pc:cxnChg chg="add mod">
          <ac:chgData name="He Zengyou" userId="c824b2c4bf6936a0" providerId="LiveId" clId="{671BEE8C-97E2-48C1-842A-F6EA54D651E2}" dt="2021-08-24T02:32:25.136" v="17295" actId="14100"/>
          <ac:cxnSpMkLst>
            <pc:docMk/>
            <pc:sldMk cId="745033603" sldId="491"/>
            <ac:cxnSpMk id="24" creationId="{138850FC-C5ED-4743-8A64-4F7DABEB5745}"/>
          </ac:cxnSpMkLst>
        </pc:cxnChg>
      </pc:sldChg>
      <pc:sldChg chg="addSp delSp modSp new mod delAnim modAnim">
        <pc:chgData name="He Zengyou" userId="c824b2c4bf6936a0" providerId="LiveId" clId="{671BEE8C-97E2-48C1-842A-F6EA54D651E2}" dt="2021-08-24T07:17:27.695" v="18646"/>
        <pc:sldMkLst>
          <pc:docMk/>
          <pc:sldMk cId="3442030183" sldId="492"/>
        </pc:sldMkLst>
        <pc:spChg chg="mod">
          <ac:chgData name="He Zengyou" userId="c824b2c4bf6936a0" providerId="LiveId" clId="{671BEE8C-97E2-48C1-842A-F6EA54D651E2}" dt="2021-08-24T02:47:50.184" v="17315"/>
          <ac:spMkLst>
            <pc:docMk/>
            <pc:sldMk cId="3442030183" sldId="492"/>
            <ac:spMk id="2" creationId="{473E1237-1310-40F2-86FA-CFBBC3B9D85E}"/>
          </ac:spMkLst>
        </pc:spChg>
        <pc:spChg chg="del">
          <ac:chgData name="He Zengyou" userId="c824b2c4bf6936a0" providerId="LiveId" clId="{671BEE8C-97E2-48C1-842A-F6EA54D651E2}" dt="2021-08-24T02:47:53.154" v="17316" actId="478"/>
          <ac:spMkLst>
            <pc:docMk/>
            <pc:sldMk cId="3442030183" sldId="492"/>
            <ac:spMk id="3" creationId="{707C0039-AEF2-4CC0-9377-817C106FB939}"/>
          </ac:spMkLst>
        </pc:spChg>
        <pc:spChg chg="del">
          <ac:chgData name="He Zengyou" userId="c824b2c4bf6936a0" providerId="LiveId" clId="{671BEE8C-97E2-48C1-842A-F6EA54D651E2}" dt="2021-08-24T02:48:29.253" v="17370" actId="478"/>
          <ac:spMkLst>
            <pc:docMk/>
            <pc:sldMk cId="3442030183" sldId="492"/>
            <ac:spMk id="4" creationId="{0EFFB8D1-A9CC-43E3-94A1-719250351AFE}"/>
          </ac:spMkLst>
        </pc:spChg>
        <pc:spChg chg="add mod">
          <ac:chgData name="He Zengyou" userId="c824b2c4bf6936a0" providerId="LiveId" clId="{671BEE8C-97E2-48C1-842A-F6EA54D651E2}" dt="2021-08-24T02:48:03.380" v="17317"/>
          <ac:spMkLst>
            <pc:docMk/>
            <pc:sldMk cId="3442030183" sldId="492"/>
            <ac:spMk id="5" creationId="{ABCDA64F-7328-466D-BC9A-CD70F98949CD}"/>
          </ac:spMkLst>
        </pc:spChg>
        <pc:spChg chg="add mod">
          <ac:chgData name="He Zengyou" userId="c824b2c4bf6936a0" providerId="LiveId" clId="{671BEE8C-97E2-48C1-842A-F6EA54D651E2}" dt="2021-08-24T03:34:24.326" v="18008" actId="1037"/>
          <ac:spMkLst>
            <pc:docMk/>
            <pc:sldMk cId="3442030183" sldId="492"/>
            <ac:spMk id="6" creationId="{E11389E4-2F42-48E7-A54D-D0372DF1D27D}"/>
          </ac:spMkLst>
        </pc:spChg>
        <pc:spChg chg="add mod">
          <ac:chgData name="He Zengyou" userId="c824b2c4bf6936a0" providerId="LiveId" clId="{671BEE8C-97E2-48C1-842A-F6EA54D651E2}" dt="2021-08-24T03:40:42.968" v="18148" actId="1036"/>
          <ac:spMkLst>
            <pc:docMk/>
            <pc:sldMk cId="3442030183" sldId="492"/>
            <ac:spMk id="7" creationId="{2F58B669-180E-4A79-B1F8-66AA38FB47E1}"/>
          </ac:spMkLst>
        </pc:spChg>
        <pc:spChg chg="add mod">
          <ac:chgData name="He Zengyou" userId="c824b2c4bf6936a0" providerId="LiveId" clId="{671BEE8C-97E2-48C1-842A-F6EA54D651E2}" dt="2021-08-24T03:40:42.968" v="18148" actId="1036"/>
          <ac:spMkLst>
            <pc:docMk/>
            <pc:sldMk cId="3442030183" sldId="492"/>
            <ac:spMk id="8" creationId="{A4ACAD8B-646D-4643-9088-128669BEB498}"/>
          </ac:spMkLst>
        </pc:spChg>
        <pc:spChg chg="add del mod">
          <ac:chgData name="He Zengyou" userId="c824b2c4bf6936a0" providerId="LiveId" clId="{671BEE8C-97E2-48C1-842A-F6EA54D651E2}" dt="2021-08-24T03:40:37.047" v="18143" actId="478"/>
          <ac:spMkLst>
            <pc:docMk/>
            <pc:sldMk cId="3442030183" sldId="492"/>
            <ac:spMk id="9" creationId="{4D35FCC7-3249-4FFE-AD7C-0E25B6F096E7}"/>
          </ac:spMkLst>
        </pc:spChg>
        <pc:spChg chg="add mod">
          <ac:chgData name="He Zengyou" userId="c824b2c4bf6936a0" providerId="LiveId" clId="{671BEE8C-97E2-48C1-842A-F6EA54D651E2}" dt="2021-08-24T03:34:42.993" v="18027" actId="1038"/>
          <ac:spMkLst>
            <pc:docMk/>
            <pc:sldMk cId="3442030183" sldId="492"/>
            <ac:spMk id="10" creationId="{D82ED044-F3B8-4B06-B504-52DEF9EC46F4}"/>
          </ac:spMkLst>
        </pc:spChg>
        <pc:spChg chg="add del mod">
          <ac:chgData name="He Zengyou" userId="c824b2c4bf6936a0" providerId="LiveId" clId="{671BEE8C-97E2-48C1-842A-F6EA54D651E2}" dt="2021-08-24T03:03:17.690" v="17603" actId="478"/>
          <ac:spMkLst>
            <pc:docMk/>
            <pc:sldMk cId="3442030183" sldId="492"/>
            <ac:spMk id="11" creationId="{32BDA8ED-5D38-432C-8326-D6950856A032}"/>
          </ac:spMkLst>
        </pc:spChg>
        <pc:spChg chg="add mod">
          <ac:chgData name="He Zengyou" userId="c824b2c4bf6936a0" providerId="LiveId" clId="{671BEE8C-97E2-48C1-842A-F6EA54D651E2}" dt="2021-08-24T07:08:12.707" v="18449" actId="20577"/>
          <ac:spMkLst>
            <pc:docMk/>
            <pc:sldMk cId="3442030183" sldId="492"/>
            <ac:spMk id="12" creationId="{D701AD16-1870-4EE7-9197-B99DBDB6F6A7}"/>
          </ac:spMkLst>
        </pc:spChg>
        <pc:spChg chg="add mod">
          <ac:chgData name="He Zengyou" userId="c824b2c4bf6936a0" providerId="LiveId" clId="{671BEE8C-97E2-48C1-842A-F6EA54D651E2}" dt="2021-08-24T03:41:05.910" v="18158" actId="207"/>
          <ac:spMkLst>
            <pc:docMk/>
            <pc:sldMk cId="3442030183" sldId="492"/>
            <ac:spMk id="13" creationId="{5BFC238E-E4FE-43B9-B71A-9B92BCF2FB5C}"/>
          </ac:spMkLst>
        </pc:spChg>
        <pc:spChg chg="add mod">
          <ac:chgData name="He Zengyou" userId="c824b2c4bf6936a0" providerId="LiveId" clId="{671BEE8C-97E2-48C1-842A-F6EA54D651E2}" dt="2021-08-24T03:34:30.496" v="18018" actId="1037"/>
          <ac:spMkLst>
            <pc:docMk/>
            <pc:sldMk cId="3442030183" sldId="492"/>
            <ac:spMk id="14" creationId="{FD796D89-E879-4300-868A-AD978A1296DA}"/>
          </ac:spMkLst>
        </pc:spChg>
        <pc:spChg chg="add mod">
          <ac:chgData name="He Zengyou" userId="c824b2c4bf6936a0" providerId="LiveId" clId="{671BEE8C-97E2-48C1-842A-F6EA54D651E2}" dt="2021-08-24T03:45:56.027" v="18399" actId="1036"/>
          <ac:spMkLst>
            <pc:docMk/>
            <pc:sldMk cId="3442030183" sldId="492"/>
            <ac:spMk id="19" creationId="{BDC831F4-0B82-4338-9050-FD3CD9A001E9}"/>
          </ac:spMkLst>
        </pc:spChg>
        <pc:spChg chg="add mod">
          <ac:chgData name="He Zengyou" userId="c824b2c4bf6936a0" providerId="LiveId" clId="{671BEE8C-97E2-48C1-842A-F6EA54D651E2}" dt="2021-08-24T03:45:48.865" v="18389" actId="1076"/>
          <ac:spMkLst>
            <pc:docMk/>
            <pc:sldMk cId="3442030183" sldId="492"/>
            <ac:spMk id="23" creationId="{B50EE2B8-A580-4691-A8B1-CD6CB026F6A0}"/>
          </ac:spMkLst>
        </pc:spChg>
        <pc:spChg chg="add">
          <ac:chgData name="He Zengyou" userId="c824b2c4bf6936a0" providerId="LiveId" clId="{671BEE8C-97E2-48C1-842A-F6EA54D651E2}" dt="2021-08-24T07:12:39.353" v="18471" actId="11529"/>
          <ac:spMkLst>
            <pc:docMk/>
            <pc:sldMk cId="3442030183" sldId="492"/>
            <ac:spMk id="24" creationId="{91019C21-A983-4C86-845B-02F20964DDAC}"/>
          </ac:spMkLst>
        </pc:spChg>
        <pc:spChg chg="add mod">
          <ac:chgData name="He Zengyou" userId="c824b2c4bf6936a0" providerId="LiveId" clId="{671BEE8C-97E2-48C1-842A-F6EA54D651E2}" dt="2021-08-24T07:16:48.449" v="18637" actId="1076"/>
          <ac:spMkLst>
            <pc:docMk/>
            <pc:sldMk cId="3442030183" sldId="492"/>
            <ac:spMk id="25" creationId="{AC92E94C-94C4-4297-93DD-2C55A5611FF9}"/>
          </ac:spMkLst>
        </pc:spChg>
        <pc:spChg chg="add del mod">
          <ac:chgData name="He Zengyou" userId="c824b2c4bf6936a0" providerId="LiveId" clId="{671BEE8C-97E2-48C1-842A-F6EA54D651E2}" dt="2021-08-24T07:15:21.146" v="18585" actId="478"/>
          <ac:spMkLst>
            <pc:docMk/>
            <pc:sldMk cId="3442030183" sldId="492"/>
            <ac:spMk id="27" creationId="{A7726714-22EE-4391-AEE6-55581B4D1482}"/>
          </ac:spMkLst>
        </pc:spChg>
        <pc:spChg chg="add mod">
          <ac:chgData name="He Zengyou" userId="c824b2c4bf6936a0" providerId="LiveId" clId="{671BEE8C-97E2-48C1-842A-F6EA54D651E2}" dt="2021-08-24T07:16:51.903" v="18640" actId="1036"/>
          <ac:spMkLst>
            <pc:docMk/>
            <pc:sldMk cId="3442030183" sldId="492"/>
            <ac:spMk id="28" creationId="{98CDBAFC-C858-4F80-9A89-E39349D80017}"/>
          </ac:spMkLst>
        </pc:spChg>
        <pc:cxnChg chg="add mod">
          <ac:chgData name="He Zengyou" userId="c824b2c4bf6936a0" providerId="LiveId" clId="{671BEE8C-97E2-48C1-842A-F6EA54D651E2}" dt="2021-08-24T03:41:26.775" v="18204" actId="14100"/>
          <ac:cxnSpMkLst>
            <pc:docMk/>
            <pc:sldMk cId="3442030183" sldId="492"/>
            <ac:cxnSpMk id="15" creationId="{FD1BEADE-65AF-4383-A524-73F0B110DEAF}"/>
          </ac:cxnSpMkLst>
        </pc:cxnChg>
        <pc:cxnChg chg="add mod">
          <ac:chgData name="He Zengyou" userId="c824b2c4bf6936a0" providerId="LiveId" clId="{671BEE8C-97E2-48C1-842A-F6EA54D651E2}" dt="2021-08-24T03:42:05.592" v="18280" actId="14100"/>
          <ac:cxnSpMkLst>
            <pc:docMk/>
            <pc:sldMk cId="3442030183" sldId="492"/>
            <ac:cxnSpMk id="20" creationId="{094FBF63-D860-4494-A049-2DCC2FBDD399}"/>
          </ac:cxnSpMkLst>
        </pc:cxnChg>
      </pc:sldChg>
      <pc:sldChg chg="addSp delSp modSp new mod delAnim modAnim">
        <pc:chgData name="He Zengyou" userId="c824b2c4bf6936a0" providerId="LiveId" clId="{671BEE8C-97E2-48C1-842A-F6EA54D651E2}" dt="2021-08-24T08:16:48.246" v="19850"/>
        <pc:sldMkLst>
          <pc:docMk/>
          <pc:sldMk cId="994079106" sldId="493"/>
        </pc:sldMkLst>
        <pc:spChg chg="mod">
          <ac:chgData name="He Zengyou" userId="c824b2c4bf6936a0" providerId="LiveId" clId="{671BEE8C-97E2-48C1-842A-F6EA54D651E2}" dt="2021-08-24T07:18:08.409" v="18648"/>
          <ac:spMkLst>
            <pc:docMk/>
            <pc:sldMk cId="994079106" sldId="493"/>
            <ac:spMk id="2" creationId="{24C118B6-65A7-47EF-BCBF-3C66970C22FE}"/>
          </ac:spMkLst>
        </pc:spChg>
        <pc:spChg chg="del">
          <ac:chgData name="He Zengyou" userId="c824b2c4bf6936a0" providerId="LiveId" clId="{671BEE8C-97E2-48C1-842A-F6EA54D651E2}" dt="2021-08-24T07:18:12.035" v="18649" actId="478"/>
          <ac:spMkLst>
            <pc:docMk/>
            <pc:sldMk cId="994079106" sldId="493"/>
            <ac:spMk id="3" creationId="{7FF457FF-E2C7-49EA-A0E4-54717BA6BCEE}"/>
          </ac:spMkLst>
        </pc:spChg>
        <pc:spChg chg="del">
          <ac:chgData name="He Zengyou" userId="c824b2c4bf6936a0" providerId="LiveId" clId="{671BEE8C-97E2-48C1-842A-F6EA54D651E2}" dt="2021-08-24T07:18:16.892" v="18650" actId="478"/>
          <ac:spMkLst>
            <pc:docMk/>
            <pc:sldMk cId="994079106" sldId="493"/>
            <ac:spMk id="4" creationId="{EE47446D-E8C9-4E23-9C47-045D98BF678E}"/>
          </ac:spMkLst>
        </pc:spChg>
        <pc:spChg chg="add mod">
          <ac:chgData name="He Zengyou" userId="c824b2c4bf6936a0" providerId="LiveId" clId="{671BEE8C-97E2-48C1-842A-F6EA54D651E2}" dt="2021-08-24T07:58:52.374" v="19299" actId="1037"/>
          <ac:spMkLst>
            <pc:docMk/>
            <pc:sldMk cId="994079106" sldId="493"/>
            <ac:spMk id="5" creationId="{67FB480F-CC98-4747-9094-18FAC7EC54DD}"/>
          </ac:spMkLst>
        </pc:spChg>
        <pc:spChg chg="add mod">
          <ac:chgData name="He Zengyou" userId="c824b2c4bf6936a0" providerId="LiveId" clId="{671BEE8C-97E2-48C1-842A-F6EA54D651E2}" dt="2021-08-24T07:18:45.836" v="18654" actId="571"/>
          <ac:spMkLst>
            <pc:docMk/>
            <pc:sldMk cId="994079106" sldId="493"/>
            <ac:spMk id="6" creationId="{B3BC6719-1455-43C5-85D9-F762CE395F99}"/>
          </ac:spMkLst>
        </pc:spChg>
        <pc:spChg chg="add mod">
          <ac:chgData name="He Zengyou" userId="c824b2c4bf6936a0" providerId="LiveId" clId="{671BEE8C-97E2-48C1-842A-F6EA54D651E2}" dt="2021-08-24T07:58:58.465" v="19304" actId="1036"/>
          <ac:spMkLst>
            <pc:docMk/>
            <pc:sldMk cId="994079106" sldId="493"/>
            <ac:spMk id="7" creationId="{632BF337-971A-43D0-96EB-3B8707ADF3C7}"/>
          </ac:spMkLst>
        </pc:spChg>
        <pc:spChg chg="add mod">
          <ac:chgData name="He Zengyou" userId="c824b2c4bf6936a0" providerId="LiveId" clId="{671BEE8C-97E2-48C1-842A-F6EA54D651E2}" dt="2021-08-24T07:59:08.373" v="19318" actId="1037"/>
          <ac:spMkLst>
            <pc:docMk/>
            <pc:sldMk cId="994079106" sldId="493"/>
            <ac:spMk id="10" creationId="{BF1E5700-D561-4AFA-9287-8E3FFD375C7D}"/>
          </ac:spMkLst>
        </pc:spChg>
        <pc:spChg chg="add mod">
          <ac:chgData name="He Zengyou" userId="c824b2c4bf6936a0" providerId="LiveId" clId="{671BEE8C-97E2-48C1-842A-F6EA54D651E2}" dt="2021-08-24T07:59:21.098" v="19339" actId="1036"/>
          <ac:spMkLst>
            <pc:docMk/>
            <pc:sldMk cId="994079106" sldId="493"/>
            <ac:spMk id="11" creationId="{D066A60B-22AF-44E2-A882-5D8ED96FBB60}"/>
          </ac:spMkLst>
        </pc:spChg>
        <pc:spChg chg="add del mod">
          <ac:chgData name="He Zengyou" userId="c824b2c4bf6936a0" providerId="LiveId" clId="{671BEE8C-97E2-48C1-842A-F6EA54D651E2}" dt="2021-08-24T07:44:19.426" v="18838" actId="478"/>
          <ac:spMkLst>
            <pc:docMk/>
            <pc:sldMk cId="994079106" sldId="493"/>
            <ac:spMk id="12" creationId="{38559155-ABA6-485D-B791-0EF56A990900}"/>
          </ac:spMkLst>
        </pc:spChg>
        <pc:spChg chg="add mod">
          <ac:chgData name="He Zengyou" userId="c824b2c4bf6936a0" providerId="LiveId" clId="{671BEE8C-97E2-48C1-842A-F6EA54D651E2}" dt="2021-08-24T07:59:13.401" v="19325" actId="1035"/>
          <ac:spMkLst>
            <pc:docMk/>
            <pc:sldMk cId="994079106" sldId="493"/>
            <ac:spMk id="13" creationId="{7D27A095-DB36-459C-A243-CEE5F101250D}"/>
          </ac:spMkLst>
        </pc:spChg>
        <pc:spChg chg="add mod">
          <ac:chgData name="He Zengyou" userId="c824b2c4bf6936a0" providerId="LiveId" clId="{671BEE8C-97E2-48C1-842A-F6EA54D651E2}" dt="2021-08-24T07:59:13.401" v="19325" actId="1035"/>
          <ac:spMkLst>
            <pc:docMk/>
            <pc:sldMk cId="994079106" sldId="493"/>
            <ac:spMk id="14" creationId="{3D59C56C-EBE9-4FA6-BD0D-6F4428BA96EB}"/>
          </ac:spMkLst>
        </pc:spChg>
        <pc:spChg chg="add mod">
          <ac:chgData name="He Zengyou" userId="c824b2c4bf6936a0" providerId="LiveId" clId="{671BEE8C-97E2-48C1-842A-F6EA54D651E2}" dt="2021-08-24T07:59:13.401" v="19325" actId="1035"/>
          <ac:spMkLst>
            <pc:docMk/>
            <pc:sldMk cId="994079106" sldId="493"/>
            <ac:spMk id="15" creationId="{ECE1D39C-B8F4-4C0F-BEE0-A5452716708C}"/>
          </ac:spMkLst>
        </pc:spChg>
        <pc:spChg chg="add mod">
          <ac:chgData name="He Zengyou" userId="c824b2c4bf6936a0" providerId="LiveId" clId="{671BEE8C-97E2-48C1-842A-F6EA54D651E2}" dt="2021-08-24T07:59:21.098" v="19339" actId="1036"/>
          <ac:spMkLst>
            <pc:docMk/>
            <pc:sldMk cId="994079106" sldId="493"/>
            <ac:spMk id="16" creationId="{7A5B516F-FCF0-4021-9050-4F16BEEA9851}"/>
          </ac:spMkLst>
        </pc:spChg>
        <pc:spChg chg="add mod">
          <ac:chgData name="He Zengyou" userId="c824b2c4bf6936a0" providerId="LiveId" clId="{671BEE8C-97E2-48C1-842A-F6EA54D651E2}" dt="2021-08-24T07:59:21.098" v="19339" actId="1036"/>
          <ac:spMkLst>
            <pc:docMk/>
            <pc:sldMk cId="994079106" sldId="493"/>
            <ac:spMk id="17" creationId="{5B5E25D0-CF79-49D9-B8E3-0FA760179DB5}"/>
          </ac:spMkLst>
        </pc:spChg>
        <pc:spChg chg="add mod">
          <ac:chgData name="He Zengyou" userId="c824b2c4bf6936a0" providerId="LiveId" clId="{671BEE8C-97E2-48C1-842A-F6EA54D651E2}" dt="2021-08-24T08:00:26.515" v="19430" actId="1036"/>
          <ac:spMkLst>
            <pc:docMk/>
            <pc:sldMk cId="994079106" sldId="493"/>
            <ac:spMk id="18" creationId="{AF170372-8FF9-4B18-81C5-FAE713DA276A}"/>
          </ac:spMkLst>
        </pc:spChg>
        <pc:spChg chg="add mod">
          <ac:chgData name="He Zengyou" userId="c824b2c4bf6936a0" providerId="LiveId" clId="{671BEE8C-97E2-48C1-842A-F6EA54D651E2}" dt="2021-08-24T08:00:24.296" v="19428" actId="1036"/>
          <ac:spMkLst>
            <pc:docMk/>
            <pc:sldMk cId="994079106" sldId="493"/>
            <ac:spMk id="19" creationId="{866EB6DE-6C81-4D5F-B073-6FA626DB57B9}"/>
          </ac:spMkLst>
        </pc:spChg>
        <pc:spChg chg="add mod">
          <ac:chgData name="He Zengyou" userId="c824b2c4bf6936a0" providerId="LiveId" clId="{671BEE8C-97E2-48C1-842A-F6EA54D651E2}" dt="2021-08-24T08:08:24.894" v="19658" actId="20577"/>
          <ac:spMkLst>
            <pc:docMk/>
            <pc:sldMk cId="994079106" sldId="493"/>
            <ac:spMk id="20" creationId="{3850FF89-7200-4DA7-BC9E-C3B37EBF704B}"/>
          </ac:spMkLst>
        </pc:spChg>
        <pc:spChg chg="add mod">
          <ac:chgData name="He Zengyou" userId="c824b2c4bf6936a0" providerId="LiveId" clId="{671BEE8C-97E2-48C1-842A-F6EA54D651E2}" dt="2021-08-24T08:07:24.805" v="19656" actId="1038"/>
          <ac:spMkLst>
            <pc:docMk/>
            <pc:sldMk cId="994079106" sldId="493"/>
            <ac:spMk id="22" creationId="{73B794AB-DC89-461C-84A3-AFB6D9A55E2D}"/>
          </ac:spMkLst>
        </pc:spChg>
        <pc:spChg chg="add mod">
          <ac:chgData name="He Zengyou" userId="c824b2c4bf6936a0" providerId="LiveId" clId="{671BEE8C-97E2-48C1-842A-F6EA54D651E2}" dt="2021-08-24T08:13:40.743" v="19780" actId="1036"/>
          <ac:spMkLst>
            <pc:docMk/>
            <pc:sldMk cId="994079106" sldId="493"/>
            <ac:spMk id="23" creationId="{21109810-D696-4576-9C40-FFFD92F9D97D}"/>
          </ac:spMkLst>
        </pc:spChg>
        <pc:spChg chg="add mod">
          <ac:chgData name="He Zengyou" userId="c824b2c4bf6936a0" providerId="LiveId" clId="{671BEE8C-97E2-48C1-842A-F6EA54D651E2}" dt="2021-08-24T08:14:38.029" v="19827" actId="1076"/>
          <ac:spMkLst>
            <pc:docMk/>
            <pc:sldMk cId="994079106" sldId="493"/>
            <ac:spMk id="24" creationId="{B3B8FB93-7E7F-4FBF-B14D-B2AF3F80FCC1}"/>
          </ac:spMkLst>
        </pc:spChg>
        <pc:picChg chg="add mod">
          <ac:chgData name="He Zengyou" userId="c824b2c4bf6936a0" providerId="LiveId" clId="{671BEE8C-97E2-48C1-842A-F6EA54D651E2}" dt="2021-08-24T07:59:04.710" v="19309" actId="14100"/>
          <ac:picMkLst>
            <pc:docMk/>
            <pc:sldMk cId="994079106" sldId="493"/>
            <ac:picMk id="9" creationId="{E85A5ED1-54B8-441E-BEDD-94848AA350F8}"/>
          </ac:picMkLst>
        </pc:picChg>
      </pc:sldChg>
      <pc:sldChg chg="addSp delSp modSp new mod modAnim">
        <pc:chgData name="He Zengyou" userId="c824b2c4bf6936a0" providerId="LiveId" clId="{671BEE8C-97E2-48C1-842A-F6EA54D651E2}" dt="2021-08-24T08:28:11.564" v="20264" actId="207"/>
        <pc:sldMkLst>
          <pc:docMk/>
          <pc:sldMk cId="3229830866" sldId="494"/>
        </pc:sldMkLst>
        <pc:spChg chg="mod">
          <ac:chgData name="He Zengyou" userId="c824b2c4bf6936a0" providerId="LiveId" clId="{671BEE8C-97E2-48C1-842A-F6EA54D651E2}" dt="2021-08-24T08:19:26.018" v="19854"/>
          <ac:spMkLst>
            <pc:docMk/>
            <pc:sldMk cId="3229830866" sldId="494"/>
            <ac:spMk id="2" creationId="{CF4986C1-5160-4D3F-A9BB-D99A2C615ABA}"/>
          </ac:spMkLst>
        </pc:spChg>
        <pc:spChg chg="del">
          <ac:chgData name="He Zengyou" userId="c824b2c4bf6936a0" providerId="LiveId" clId="{671BEE8C-97E2-48C1-842A-F6EA54D651E2}" dt="2021-08-24T08:19:13.471" v="19852" actId="478"/>
          <ac:spMkLst>
            <pc:docMk/>
            <pc:sldMk cId="3229830866" sldId="494"/>
            <ac:spMk id="3" creationId="{0DDD2FF6-9B82-4780-A913-34993823A544}"/>
          </ac:spMkLst>
        </pc:spChg>
        <pc:spChg chg="del">
          <ac:chgData name="He Zengyou" userId="c824b2c4bf6936a0" providerId="LiveId" clId="{671BEE8C-97E2-48C1-842A-F6EA54D651E2}" dt="2021-08-24T08:19:18.104" v="19853" actId="478"/>
          <ac:spMkLst>
            <pc:docMk/>
            <pc:sldMk cId="3229830866" sldId="494"/>
            <ac:spMk id="4" creationId="{F81CAB3D-7E69-42EA-9EFC-19C861CF8FA7}"/>
          </ac:spMkLst>
        </pc:spChg>
        <pc:spChg chg="add mod">
          <ac:chgData name="He Zengyou" userId="c824b2c4bf6936a0" providerId="LiveId" clId="{671BEE8C-97E2-48C1-842A-F6EA54D651E2}" dt="2021-08-24T08:21:43.257" v="19919" actId="1036"/>
          <ac:spMkLst>
            <pc:docMk/>
            <pc:sldMk cId="3229830866" sldId="494"/>
            <ac:spMk id="5" creationId="{0481DEE2-5222-4037-81ED-7AD4D2B6D6C8}"/>
          </ac:spMkLst>
        </pc:spChg>
        <pc:spChg chg="add mod">
          <ac:chgData name="He Zengyou" userId="c824b2c4bf6936a0" providerId="LiveId" clId="{671BEE8C-97E2-48C1-842A-F6EA54D651E2}" dt="2021-08-24T08:20:34.628" v="19868" actId="1036"/>
          <ac:spMkLst>
            <pc:docMk/>
            <pc:sldMk cId="3229830866" sldId="494"/>
            <ac:spMk id="6" creationId="{288BA6FC-2512-4F88-A0E7-27598CB0A2BA}"/>
          </ac:spMkLst>
        </pc:spChg>
        <pc:spChg chg="add mod">
          <ac:chgData name="He Zengyou" userId="c824b2c4bf6936a0" providerId="LiveId" clId="{671BEE8C-97E2-48C1-842A-F6EA54D651E2}" dt="2021-08-24T08:21:43.257" v="19919" actId="1036"/>
          <ac:spMkLst>
            <pc:docMk/>
            <pc:sldMk cId="3229830866" sldId="494"/>
            <ac:spMk id="7" creationId="{AADE1532-184C-46C9-9236-B44A1E5264F7}"/>
          </ac:spMkLst>
        </pc:spChg>
        <pc:spChg chg="add mod">
          <ac:chgData name="He Zengyou" userId="c824b2c4bf6936a0" providerId="LiveId" clId="{671BEE8C-97E2-48C1-842A-F6EA54D651E2}" dt="2021-08-24T08:22:24.303" v="19945" actId="1076"/>
          <ac:spMkLst>
            <pc:docMk/>
            <pc:sldMk cId="3229830866" sldId="494"/>
            <ac:spMk id="8" creationId="{605652B9-056F-4EF8-A7D9-6B770814EC06}"/>
          </ac:spMkLst>
        </pc:spChg>
        <pc:spChg chg="add mod">
          <ac:chgData name="He Zengyou" userId="c824b2c4bf6936a0" providerId="LiveId" clId="{671BEE8C-97E2-48C1-842A-F6EA54D651E2}" dt="2021-08-24T08:24:30.648" v="20145" actId="207"/>
          <ac:spMkLst>
            <pc:docMk/>
            <pc:sldMk cId="3229830866" sldId="494"/>
            <ac:spMk id="9" creationId="{A8F08A11-8CE7-4EAB-98C7-E197AB784E64}"/>
          </ac:spMkLst>
        </pc:spChg>
        <pc:spChg chg="add mod">
          <ac:chgData name="He Zengyou" userId="c824b2c4bf6936a0" providerId="LiveId" clId="{671BEE8C-97E2-48C1-842A-F6EA54D651E2}" dt="2021-08-24T08:24:17.408" v="20141" actId="1035"/>
          <ac:spMkLst>
            <pc:docMk/>
            <pc:sldMk cId="3229830866" sldId="494"/>
            <ac:spMk id="10" creationId="{B3E7C083-2F8A-4B72-8D7D-1D709E8F24E7}"/>
          </ac:spMkLst>
        </pc:spChg>
        <pc:spChg chg="add mod">
          <ac:chgData name="He Zengyou" userId="c824b2c4bf6936a0" providerId="LiveId" clId="{671BEE8C-97E2-48C1-842A-F6EA54D651E2}" dt="2021-08-24T08:24:20.131" v="20144" actId="1037"/>
          <ac:spMkLst>
            <pc:docMk/>
            <pc:sldMk cId="3229830866" sldId="494"/>
            <ac:spMk id="11" creationId="{2D177C59-7F1F-4424-B2B6-272FF32E5FC2}"/>
          </ac:spMkLst>
        </pc:spChg>
        <pc:spChg chg="add mod">
          <ac:chgData name="He Zengyou" userId="c824b2c4bf6936a0" providerId="LiveId" clId="{671BEE8C-97E2-48C1-842A-F6EA54D651E2}" dt="2021-08-24T08:27:14.183" v="20219" actId="1035"/>
          <ac:spMkLst>
            <pc:docMk/>
            <pc:sldMk cId="3229830866" sldId="494"/>
            <ac:spMk id="12" creationId="{66AC7585-E903-4723-A13B-F0ABFF4AF156}"/>
          </ac:spMkLst>
        </pc:spChg>
        <pc:spChg chg="add mod">
          <ac:chgData name="He Zengyou" userId="c824b2c4bf6936a0" providerId="LiveId" clId="{671BEE8C-97E2-48C1-842A-F6EA54D651E2}" dt="2021-08-24T08:28:11.564" v="20264" actId="207"/>
          <ac:spMkLst>
            <pc:docMk/>
            <pc:sldMk cId="3229830866" sldId="494"/>
            <ac:spMk id="13" creationId="{AFC55656-6498-4170-A8C7-3CB7E8C5C417}"/>
          </ac:spMkLst>
        </pc:spChg>
      </pc:sldChg>
      <pc:sldChg chg="addSp delSp modSp new mod">
        <pc:chgData name="He Zengyou" userId="c824b2c4bf6936a0" providerId="LiveId" clId="{671BEE8C-97E2-48C1-842A-F6EA54D651E2}" dt="2021-08-24T08:31:23.887" v="20268" actId="207"/>
        <pc:sldMkLst>
          <pc:docMk/>
          <pc:sldMk cId="1489235555" sldId="495"/>
        </pc:sldMkLst>
        <pc:spChg chg="del">
          <ac:chgData name="He Zengyou" userId="c824b2c4bf6936a0" providerId="LiveId" clId="{671BEE8C-97E2-48C1-842A-F6EA54D651E2}" dt="2021-08-24T08:31:02.425" v="20266" actId="478"/>
          <ac:spMkLst>
            <pc:docMk/>
            <pc:sldMk cId="1489235555" sldId="495"/>
            <ac:spMk id="2" creationId="{23AE593A-F3D3-4332-86E0-CA745A55E152}"/>
          </ac:spMkLst>
        </pc:spChg>
        <pc:spChg chg="del">
          <ac:chgData name="He Zengyou" userId="c824b2c4bf6936a0" providerId="LiveId" clId="{671BEE8C-97E2-48C1-842A-F6EA54D651E2}" dt="2021-08-24T08:31:02.425" v="20266" actId="478"/>
          <ac:spMkLst>
            <pc:docMk/>
            <pc:sldMk cId="1489235555" sldId="495"/>
            <ac:spMk id="3" creationId="{03C85CDB-B059-422C-91FE-D06033D9AE88}"/>
          </ac:spMkLst>
        </pc:spChg>
        <pc:spChg chg="del">
          <ac:chgData name="He Zengyou" userId="c824b2c4bf6936a0" providerId="LiveId" clId="{671BEE8C-97E2-48C1-842A-F6EA54D651E2}" dt="2021-08-24T08:31:02.425" v="20266" actId="478"/>
          <ac:spMkLst>
            <pc:docMk/>
            <pc:sldMk cId="1489235555" sldId="495"/>
            <ac:spMk id="4" creationId="{320A6E68-E4FB-4E6B-8CAB-7776982C7ACB}"/>
          </ac:spMkLst>
        </pc:spChg>
        <pc:spChg chg="add mod">
          <ac:chgData name="He Zengyou" userId="c824b2c4bf6936a0" providerId="LiveId" clId="{671BEE8C-97E2-48C1-842A-F6EA54D651E2}" dt="2021-08-24T08:31:20.354" v="20267"/>
          <ac:spMkLst>
            <pc:docMk/>
            <pc:sldMk cId="1489235555" sldId="495"/>
            <ac:spMk id="5" creationId="{60EA55C0-516F-44A4-B97E-D1B2A15B557A}"/>
          </ac:spMkLst>
        </pc:spChg>
        <pc:spChg chg="add mod">
          <ac:chgData name="He Zengyou" userId="c824b2c4bf6936a0" providerId="LiveId" clId="{671BEE8C-97E2-48C1-842A-F6EA54D651E2}" dt="2021-08-24T08:31:23.887" v="20268" actId="207"/>
          <ac:spMkLst>
            <pc:docMk/>
            <pc:sldMk cId="1489235555" sldId="495"/>
            <ac:spMk id="6" creationId="{D85597C6-0903-499A-AA36-C5A1D9AD0416}"/>
          </ac:spMkLst>
        </pc:spChg>
      </pc:sldChg>
      <pc:sldChg chg="addSp delSp modSp new mod modAnim">
        <pc:chgData name="He Zengyou" userId="c824b2c4bf6936a0" providerId="LiveId" clId="{671BEE8C-97E2-48C1-842A-F6EA54D651E2}" dt="2021-08-24T12:01:57.801" v="20480" actId="1036"/>
        <pc:sldMkLst>
          <pc:docMk/>
          <pc:sldMk cId="111170954" sldId="496"/>
        </pc:sldMkLst>
        <pc:spChg chg="mod">
          <ac:chgData name="He Zengyou" userId="c824b2c4bf6936a0" providerId="LiveId" clId="{671BEE8C-97E2-48C1-842A-F6EA54D651E2}" dt="2021-08-24T11:42:54.133" v="20302" actId="20577"/>
          <ac:spMkLst>
            <pc:docMk/>
            <pc:sldMk cId="111170954" sldId="496"/>
            <ac:spMk id="2" creationId="{AF91C6C8-7DF7-456B-9D41-39B36F191C13}"/>
          </ac:spMkLst>
        </pc:spChg>
        <pc:spChg chg="del">
          <ac:chgData name="He Zengyou" userId="c824b2c4bf6936a0" providerId="LiveId" clId="{671BEE8C-97E2-48C1-842A-F6EA54D651E2}" dt="2021-08-24T11:43:38.785" v="20303" actId="478"/>
          <ac:spMkLst>
            <pc:docMk/>
            <pc:sldMk cId="111170954" sldId="496"/>
            <ac:spMk id="3" creationId="{352A7ADC-7AA8-44F3-8E78-AF065446841F}"/>
          </ac:spMkLst>
        </pc:spChg>
        <pc:spChg chg="del">
          <ac:chgData name="He Zengyou" userId="c824b2c4bf6936a0" providerId="LiveId" clId="{671BEE8C-97E2-48C1-842A-F6EA54D651E2}" dt="2021-08-24T11:51:30.408" v="20447" actId="478"/>
          <ac:spMkLst>
            <pc:docMk/>
            <pc:sldMk cId="111170954" sldId="496"/>
            <ac:spMk id="4" creationId="{1319CB0A-6A3A-4EEE-BF84-95261519EE29}"/>
          </ac:spMkLst>
        </pc:spChg>
        <pc:spChg chg="add mod">
          <ac:chgData name="He Zengyou" userId="c824b2c4bf6936a0" providerId="LiveId" clId="{671BEE8C-97E2-48C1-842A-F6EA54D651E2}" dt="2021-08-24T12:00:19.441" v="20475" actId="1035"/>
          <ac:spMkLst>
            <pc:docMk/>
            <pc:sldMk cId="111170954" sldId="496"/>
            <ac:spMk id="5" creationId="{C234F8F2-F6DA-41B3-B44E-158FB91D3EC2}"/>
          </ac:spMkLst>
        </pc:spChg>
        <pc:spChg chg="add mod">
          <ac:chgData name="He Zengyou" userId="c824b2c4bf6936a0" providerId="LiveId" clId="{671BEE8C-97E2-48C1-842A-F6EA54D651E2}" dt="2021-08-24T12:00:19.441" v="20475" actId="1035"/>
          <ac:spMkLst>
            <pc:docMk/>
            <pc:sldMk cId="111170954" sldId="496"/>
            <ac:spMk id="6" creationId="{40725982-5D1D-4A70-B0C5-03E7814218A6}"/>
          </ac:spMkLst>
        </pc:spChg>
        <pc:spChg chg="add mod">
          <ac:chgData name="He Zengyou" userId="c824b2c4bf6936a0" providerId="LiveId" clId="{671BEE8C-97E2-48C1-842A-F6EA54D651E2}" dt="2021-08-24T12:00:19.441" v="20475" actId="1035"/>
          <ac:spMkLst>
            <pc:docMk/>
            <pc:sldMk cId="111170954" sldId="496"/>
            <ac:spMk id="7" creationId="{11E2BEE0-7FFB-40A6-A78B-DA432FC3B836}"/>
          </ac:spMkLst>
        </pc:spChg>
        <pc:spChg chg="add mod">
          <ac:chgData name="He Zengyou" userId="c824b2c4bf6936a0" providerId="LiveId" clId="{671BEE8C-97E2-48C1-842A-F6EA54D651E2}" dt="2021-08-24T11:56:00.987" v="20467" actId="207"/>
          <ac:spMkLst>
            <pc:docMk/>
            <pc:sldMk cId="111170954" sldId="496"/>
            <ac:spMk id="13" creationId="{0ED6EF0F-C86E-472A-8D41-C31F1202CBA0}"/>
          </ac:spMkLst>
        </pc:spChg>
        <pc:picChg chg="add mod">
          <ac:chgData name="He Zengyou" userId="c824b2c4bf6936a0" providerId="LiveId" clId="{671BEE8C-97E2-48C1-842A-F6EA54D651E2}" dt="2021-08-24T12:00:19.441" v="20475" actId="1035"/>
          <ac:picMkLst>
            <pc:docMk/>
            <pc:sldMk cId="111170954" sldId="496"/>
            <ac:picMk id="9" creationId="{2CBAD612-3099-4FBB-8024-ED4C05F6EF39}"/>
          </ac:picMkLst>
        </pc:picChg>
        <pc:picChg chg="add mod">
          <ac:chgData name="He Zengyou" userId="c824b2c4bf6936a0" providerId="LiveId" clId="{671BEE8C-97E2-48C1-842A-F6EA54D651E2}" dt="2021-08-24T11:53:53.407" v="20449" actId="1076"/>
          <ac:picMkLst>
            <pc:docMk/>
            <pc:sldMk cId="111170954" sldId="496"/>
            <ac:picMk id="11" creationId="{11A8EB63-F6F9-4989-87E6-D3BAF5F97F63}"/>
          </ac:picMkLst>
        </pc:picChg>
        <pc:picChg chg="add mod">
          <ac:chgData name="He Zengyou" userId="c824b2c4bf6936a0" providerId="LiveId" clId="{671BEE8C-97E2-48C1-842A-F6EA54D651E2}" dt="2021-08-24T12:01:57.801" v="20480" actId="1036"/>
          <ac:picMkLst>
            <pc:docMk/>
            <pc:sldMk cId="111170954" sldId="496"/>
            <ac:picMk id="15" creationId="{00665076-3A63-41C2-9EA8-186F67D55A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65B3203-BB59-4FC1-AD45-9AC849646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D6C4611-0A98-43A7-A288-089D2853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E8F8C-C069-4BA5-98B4-1730C3A0B781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92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8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6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B707D-4286-42DB-9A96-9BCB559F986E}" type="slidenum">
              <a:rPr lang="en-US" altLang="zh-CN" smtClean="0">
                <a:latin typeface="Arial" charset="0"/>
              </a:rPr>
              <a:pPr/>
              <a:t>26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3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EDABE-4BB5-4FB8-B132-FC34692A8D91}" type="slidenum">
              <a:rPr lang="en-US" altLang="zh-CN" smtClean="0">
                <a:latin typeface="Arial" charset="0"/>
              </a:rPr>
              <a:pPr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65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4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003E6-4C3B-4E65-A0DF-2D3CECAE166D}" type="slidenum">
              <a:rPr lang="en-US" altLang="zh-CN" smtClean="0">
                <a:latin typeface="Arial" charset="0"/>
              </a:rPr>
              <a:pPr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80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8C8D1-4611-4F98-BAA4-87A67CA92C84}" type="slidenum">
              <a:rPr lang="en-US" altLang="zh-CN" smtClean="0">
                <a:latin typeface="Arial" charset="0"/>
              </a:rPr>
              <a:pPr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8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1402-ED41-4621-BF9F-3111B1AB72DA}" type="slidenum">
              <a:rPr lang="en-US" altLang="zh-CN" smtClean="0">
                <a:latin typeface="Arial" charset="0"/>
              </a:rPr>
              <a:pPr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05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E2801-E408-49F6-8BBD-8DD0EE169F2F}" type="slidenum">
              <a:rPr lang="en-US" altLang="zh-CN" smtClean="0">
                <a:latin typeface="Arial" charset="0"/>
              </a:rPr>
              <a:pPr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726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50B1C-E2D3-4B92-91DF-63914301BF3E}" type="slidenum">
              <a:rPr lang="en-US" altLang="zh-CN" smtClean="0">
                <a:latin typeface="Arial" charset="0"/>
              </a:rPr>
              <a:pPr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313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6A1A3-2FA2-432B-AD2C-12EAD6E817B4}" type="slidenum">
              <a:rPr lang="en-US" altLang="zh-CN" smtClean="0">
                <a:latin typeface="Arial" charset="0"/>
              </a:rPr>
              <a:pPr/>
              <a:t>38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22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D2C06-F323-49DD-AEA7-DDBBAA6303AD}" type="slidenum">
              <a:rPr lang="en-US" altLang="zh-CN" smtClean="0">
                <a:latin typeface="Arial" charset="0"/>
              </a:rPr>
              <a:pPr/>
              <a:t>41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42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ＭＳ Ｐゴシック" pitchFamily="34" charset="-128"/>
              </a:rPr>
              <a:t>demo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04125-3D01-464C-98D8-F0968E89A576}" type="slidenum">
              <a:rPr lang="en-US" altLang="zh-CN" smtClean="0">
                <a:latin typeface="Arial" charset="0"/>
              </a:rPr>
              <a:pPr/>
              <a:t>43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0E3DF-0EAB-4DFD-A6B9-A04A5E9B2A2D}" type="slidenum">
              <a:rPr lang="en-US" altLang="zh-CN" smtClean="0">
                <a:latin typeface="Arial" charset="0"/>
              </a:rPr>
              <a:pPr/>
              <a:t>44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40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3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ＭＳ Ｐゴシック" pitchFamily="34" charset="-128"/>
              </a:rPr>
              <a:t>demo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17E13-2848-4CB5-9DFE-7073FC756610}" type="slidenum">
              <a:rPr lang="en-US" altLang="zh-CN" smtClean="0">
                <a:latin typeface="Arial" charset="0"/>
              </a:rPr>
              <a:pPr/>
              <a:t>9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220BF-FAFC-4E2A-BD4D-A75DC8C5074B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6C4611-0A98-43A7-A288-089D2853232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0B41C-4166-4E8D-8129-FD55D2E2D7BD}" type="slidenum">
              <a:rPr lang="en-US" altLang="zh-CN" smtClean="0">
                <a:latin typeface="Arial" charset="0"/>
              </a:rPr>
              <a:pPr/>
              <a:t>16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6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938DF-F249-4EDE-9C79-E80F1C44F7CA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4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49AFA-10B4-40F2-99BC-5E0185E0DD09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5D25-C86A-4ADF-8579-556657DA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C3254-1FFA-4648-85BB-6BE6CB576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A8ECF-C754-4816-B12F-20CA3A66B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6E3D6-AF16-4908-B090-339A83D7C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30730-37BE-4672-B50E-45DDD2B40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1BA9-916D-44FD-B97A-A52E152AA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90737-9DB2-466B-8A0A-03A6EBF5D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CEDF-CA2C-4E5E-8968-6BEC6F467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E301-376D-42E9-8400-0C11F35B8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0659A-C2D4-4275-815B-254608EAB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E12B1-7A28-4AEF-AA8F-803AB9978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318F0F7-CFD0-4D52-BFA6-AD6B0C306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0" r:id="rId2"/>
    <p:sldLayoutId id="2147484019" r:id="rId3"/>
    <p:sldLayoutId id="2147484018" r:id="rId4"/>
    <p:sldLayoutId id="2147484017" r:id="rId5"/>
    <p:sldLayoutId id="2147484016" r:id="rId6"/>
    <p:sldLayoutId id="2147484015" r:id="rId7"/>
    <p:sldLayoutId id="2147484014" r:id="rId8"/>
    <p:sldLayoutId id="2147484013" r:id="rId9"/>
    <p:sldLayoutId id="2147484012" r:id="rId10"/>
    <p:sldLayoutId id="21474840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2.png"/><Relationship Id="rId3" Type="http://schemas.openxmlformats.org/officeDocument/2006/relationships/tags" Target="../tags/tag4.xml"/><Relationship Id="rId21" Type="http://schemas.openxmlformats.org/officeDocument/2006/relationships/tags" Target="../tags/tag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1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6.xml"/><Relationship Id="rId10" Type="http://schemas.openxmlformats.org/officeDocument/2006/relationships/tags" Target="../tags/tag11.xml"/><Relationship Id="rId19" Type="http://schemas.openxmlformats.org/officeDocument/2006/relationships/tags" Target="../tags/tag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10.png"/><Relationship Id="rId27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5.png"/><Relationship Id="rId3" Type="http://schemas.openxmlformats.org/officeDocument/2006/relationships/tags" Target="../tags/tag21.xml"/><Relationship Id="rId21" Type="http://schemas.openxmlformats.org/officeDocument/2006/relationships/tags" Target="../tags/tag22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24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9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4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23.xml"/><Relationship Id="rId10" Type="http://schemas.openxmlformats.org/officeDocument/2006/relationships/tags" Target="../tags/tag28.xml"/><Relationship Id="rId19" Type="http://schemas.openxmlformats.org/officeDocument/2006/relationships/tags" Target="../tags/tag4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3.png"/><Relationship Id="rId27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36.png"/><Relationship Id="rId7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524000" y="62484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ea typeface="ＭＳ Ｐゴシック" pitchFamily="34" charset="-128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5D2E62-D747-4D26-BCBE-AF848B0AF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28" y="2209800"/>
            <a:ext cx="12192000" cy="1470025"/>
          </a:xfrm>
        </p:spPr>
        <p:txBody>
          <a:bodyPr/>
          <a:lstStyle/>
          <a:p>
            <a:r>
              <a:rPr lang="en-US" altLang="zh-CN" sz="4800" dirty="0">
                <a:solidFill>
                  <a:srgbClr val="FF0000"/>
                </a:solidFill>
                <a:ea typeface="宋体" charset="-122"/>
              </a:rPr>
              <a:t>Chapter 6  </a:t>
            </a:r>
            <a:br>
              <a:rPr lang="en-US" altLang="zh-CN" sz="4800" dirty="0">
                <a:ea typeface="宋体" charset="-122"/>
              </a:rPr>
            </a:br>
            <a:r>
              <a:rPr lang="en-US" altLang="zh-CN" sz="4800" dirty="0">
                <a:ea typeface="宋体" charset="-122"/>
              </a:rPr>
              <a:t>Special Numbers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3D9E9-1A11-4345-AC8F-F1352A8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6E3D6-AF16-4908-B090-339A83D7C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563674DD-9A0C-4724-ACB4-D72374E12AF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460500" y="1828800"/>
              <a:ext cx="9271000" cy="4133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40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2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563674DD-9A0C-4724-ACB4-D72374E12A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86269"/>
                  </p:ext>
                </p:extLst>
              </p:nvPr>
            </p:nvGraphicFramePr>
            <p:xfrm>
              <a:off x="1460500" y="1828800"/>
              <a:ext cx="9271000" cy="4133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40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2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557" r="-599476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053" t="-6557" r="-502632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053" t="-6557" r="-402632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1053" t="-6557" r="-302632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98429" t="-6557" r="-201047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1579" t="-6557" r="-102105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1579" t="-6557" r="-2105" b="-47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9AC02D2-849A-4F0A-B16D-A1E5913249D3}"/>
              </a:ext>
            </a:extLst>
          </p:cNvPr>
          <p:cNvSpPr/>
          <p:nvPr/>
        </p:nvSpPr>
        <p:spPr>
          <a:xfrm>
            <a:off x="5105400" y="4572000"/>
            <a:ext cx="838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5BB48C-D0F5-4126-A70D-D4AF8DAE7BE1}"/>
              </a:ext>
            </a:extLst>
          </p:cNvPr>
          <p:cNvSpPr/>
          <p:nvPr/>
        </p:nvSpPr>
        <p:spPr>
          <a:xfrm>
            <a:off x="6264442" y="5083535"/>
            <a:ext cx="838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468716-0C19-43DC-B62A-972B90243554}"/>
              </a:ext>
            </a:extLst>
          </p:cNvPr>
          <p:cNvSpPr/>
          <p:nvPr/>
        </p:nvSpPr>
        <p:spPr>
          <a:xfrm flipH="1" flipV="1">
            <a:off x="5917032" y="4362090"/>
            <a:ext cx="476251" cy="8195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+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F141F-2DCA-4CC6-9BC4-CD2C87E1F41B}"/>
              </a:ext>
            </a:extLst>
          </p:cNvPr>
          <p:cNvSpPr/>
          <p:nvPr/>
        </p:nvSpPr>
        <p:spPr>
          <a:xfrm flipH="1" flipV="1">
            <a:off x="6819900" y="4362090"/>
            <a:ext cx="476251" cy="8195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×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2E265F-6770-4B21-A41E-903BDC7994B7}"/>
              </a:ext>
            </a:extLst>
          </p:cNvPr>
          <p:cNvSpPr/>
          <p:nvPr/>
        </p:nvSpPr>
        <p:spPr>
          <a:xfrm>
            <a:off x="7303668" y="4581345"/>
            <a:ext cx="240132" cy="37165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</a:rPr>
              <a:t>3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7A1D0DB0-A9C1-4D9E-8994-D306A6BE4A4D}"/>
              </a:ext>
            </a:extLst>
          </p:cNvPr>
          <p:cNvCxnSpPr/>
          <p:nvPr/>
        </p:nvCxnSpPr>
        <p:spPr>
          <a:xfrm rot="16200000" flipH="1">
            <a:off x="6077130" y="3143069"/>
            <a:ext cx="1847490" cy="590551"/>
          </a:xfrm>
          <a:prstGeom prst="curvedConnector3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AC29805-1FD1-4C57-9E33-BA4F4207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9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113"/>
            <a:ext cx="12192000" cy="114300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8B6F8184-BD19-47A5-8F38-C1E14BDC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" y="3810000"/>
            <a:ext cx="5617193" cy="299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" descr="http://cn.mathworks.com/help/releases/R2015a/stats/class_clustering.evaluation.daviesbouldinevaluation_plot4.png">
            <a:extLst>
              <a:ext uri="{FF2B5EF4-FFF2-40B4-BE49-F238E27FC236}">
                <a16:creationId xmlns:a16="http://schemas.microsoft.com/office/drawing/2014/main" id="{EC4DC089-E536-4E4A-973B-634D3461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287714"/>
            <a:ext cx="5003465" cy="375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EC7A75CF-FA2F-4675-800F-BAE608831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" y="1295401"/>
                <a:ext cx="11963400" cy="1828800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Applications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In machine learning and artificial intelligence,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cluster analysis (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宋体" charset="-122"/>
                  </a:rPr>
                  <a:t>聚类分析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)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aims at partitioning a set of samples into homogeneous groups.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If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宋体" charset="-122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samples are divided into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宋体" charset="-122"/>
                  </a:rPr>
                  <a:t>k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 non-overlapping groups, then the total number of possible partitions for the cluster analysis issue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 eaLnBrk="1" hangingPunct="1">
                  <a:buNone/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EC7A75CF-FA2F-4675-800F-BAE608831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1295401"/>
                <a:ext cx="11963400" cy="1828800"/>
              </a:xfrm>
              <a:blipFill>
                <a:blip r:embed="rId5"/>
                <a:stretch>
                  <a:fillRect l="-1172" t="-4333" r="-91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B0495-4A15-4151-9019-A2DA6F94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6E3D6-AF16-4908-B090-339A83D7C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4C62AF-54D2-4E08-A9BA-1787054C08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70000"/>
            <a:ext cx="9753600" cy="1508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个不同的球，放入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个有区别的盒子，不允许盒子为空，共有（    ）种方案。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7E439-A947-4C8E-9580-E2496A204B8E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685800" cy="64293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7E439-A947-4C8E-9580-E2496A20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438400" y="2786063"/>
                <a:ext cx="685800" cy="642937"/>
              </a:xfrm>
              <a:prstGeom prst="rect">
                <a:avLst/>
              </a:prstGeom>
              <a:blipFill>
                <a:blip r:embed="rId20"/>
                <a:stretch>
                  <a:fillRect r="-2655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793D-D18B-49FC-8D14-0BD7E5FBC262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15240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· 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m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793D-D18B-49FC-8D14-0BD7E5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1524000" cy="642938"/>
              </a:xfrm>
              <a:prstGeom prst="rect">
                <a:avLst/>
              </a:prstGeom>
              <a:blipFill>
                <a:blip r:embed="rId22"/>
                <a:stretch>
                  <a:fillRect t="-952" r="-31600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9DFCE0-3D24-44D3-9D8A-FF79ED53742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91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b="1" i="1" dirty="0">
                  <a:latin typeface="Cambria Math" panose="020405030504060302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9DFCE0-3D24-44D3-9D8A-FF79ED53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914400" cy="642938"/>
              </a:xfrm>
              <a:prstGeom prst="rect">
                <a:avLst/>
              </a:prstGeom>
              <a:blipFill>
                <a:blip r:embed="rId2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E70F29-BB87-46CE-9F27-3828746E0728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15240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· 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m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E70F29-BB87-46CE-9F27-3828746E0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1524000" cy="642938"/>
              </a:xfrm>
              <a:prstGeom prst="rect">
                <a:avLst/>
              </a:prstGeom>
              <a:blipFill>
                <a:blip r:embed="rId26"/>
                <a:stretch>
                  <a:fillRect r="-31600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064975EC-1D2C-46B8-8FF8-D7151D26F58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3BBF3A-7002-4B2B-9745-3C7CE86E64E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DEB7F08-64DD-4DBD-AF0F-5EB5DEFC32A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C188E4D-0FBA-4190-BA66-385F13B33DB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D1B51FF-C22A-4A17-ABF2-9A55CB6AFB1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0F17B0-BFFB-4246-8AFA-04A0FC5C437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07C4DC5-14F5-4E29-9425-A8977AEC617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E0172355-3FD9-4C61-88C4-3AFA4DBBA2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2B4C3C0D-132E-42C3-B0C3-B5AB8D2D63A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94DF53D1-3A64-4E89-A5EA-3DCB233111E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402E0BED-187D-4484-B665-8EF47041C2E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7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B0495-4A15-4151-9019-A2DA6F94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6E3D6-AF16-4908-B090-339A83D7C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4C62AF-54D2-4E08-A9BA-1787054C08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70000"/>
            <a:ext cx="9753600" cy="1508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个不同的球，放入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个无区别的盒子，允许盒子为空，共有（    ）种方案。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7E439-A947-4C8E-9580-E2496A204B8E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685800" cy="64293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57E439-A947-4C8E-9580-E2496A20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438400" y="2786063"/>
                <a:ext cx="685800" cy="642937"/>
              </a:xfrm>
              <a:prstGeom prst="rect">
                <a:avLst/>
              </a:prstGeom>
              <a:blipFill>
                <a:blip r:embed="rId20"/>
                <a:stretch>
                  <a:fillRect r="-2655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793D-D18B-49FC-8D14-0BD7E5FBC262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15240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/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m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793D-D18B-49FC-8D14-0BD7E5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1524000" cy="642938"/>
              </a:xfrm>
              <a:prstGeom prst="rect">
                <a:avLst/>
              </a:prstGeom>
              <a:blipFill>
                <a:blip r:embed="rId22"/>
                <a:stretch>
                  <a:fillRect t="-952" r="-31600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9DFCE0-3D24-44D3-9D8A-FF79ED53742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91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i="1" dirty="0">
                  <a:latin typeface="Cambria Math" panose="02040503050406030204" pitchFamily="18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9DFCE0-3D24-44D3-9D8A-FF79ED53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914400" cy="642938"/>
              </a:xfrm>
              <a:prstGeom prst="rect">
                <a:avLst/>
              </a:prstGeom>
              <a:blipFill>
                <a:blip r:embed="rId24"/>
                <a:stretch>
                  <a:fillRect t="-6604" r="-90000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E70F29-BB87-46CE-9F27-3828746E0728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15240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endParaRPr lang="zh-CN" altLang="en-US" sz="28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E70F29-BB87-46CE-9F27-3828746E0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1524000" cy="642938"/>
              </a:xfrm>
              <a:prstGeom prst="rect">
                <a:avLst/>
              </a:prstGeom>
              <a:blipFill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064975EC-1D2C-46B8-8FF8-D7151D26F58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3BBF3A-7002-4B2B-9745-3C7CE86E64E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DEB7F08-64DD-4DBD-AF0F-5EB5DEFC32A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C188E4D-0FBA-4190-BA66-385F13B33DB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 hidden="1">
            <a:extLst>
              <a:ext uri="{FF2B5EF4-FFF2-40B4-BE49-F238E27FC236}">
                <a16:creationId xmlns:a16="http://schemas.microsoft.com/office/drawing/2014/main" id="{0D1B51FF-C22A-4A17-ABF2-9A55CB6AFB1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C0F17B0-BFFB-4246-8AFA-04A0FC5C437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07C4DC5-14F5-4E29-9425-A8977AEC617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E0172355-3FD9-4C61-88C4-3AFA4DBBA2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2B4C3C0D-132E-42C3-B0C3-B5AB8D2D63A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94DF53D1-3A64-4E89-A5EA-3DCB233111E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402E0BED-187D-4484-B665-8EF47041C2E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38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2A7C6-207F-43FC-B59A-85F5142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45F59E-48A0-402A-9CFD-9512D54AF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6.1 Stirling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second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ＭＳ Ｐゴシック" pitchFamily="34" charset="-128"/>
              </a:rPr>
              <a:t>Stirling numbers of the first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Basic Stirling number identifies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6.3 Harmonic numbers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6.4 Harmonic summation </a:t>
            </a:r>
            <a:r>
              <a:rPr lang="zh-CN" altLang="en-US" dirty="0">
                <a:ea typeface="ＭＳ Ｐゴシック" pitchFamily="34" charset="-128"/>
              </a:rPr>
              <a:t>（选学）</a:t>
            </a: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62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FD9B06-E3C3-4848-9CEE-D46EE5C0648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0"/>
                <a:ext cx="11379200" cy="4729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Definition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The 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Stirling number of the first kind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, read  “</a:t>
                </a:r>
                <a:r>
                  <a:rPr lang="en-US" altLang="zh-CN" sz="2400" i="1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 cycle </a:t>
                </a:r>
                <a:r>
                  <a:rPr lang="en-US" altLang="zh-CN" sz="2400" i="1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”, is the number of ways to partition a set with 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elements into 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non-empty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circles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instead of subsets.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Circle is a cyclic arrangement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Circle can be written as [A, B, C, D]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It means that [A, B, C, D] = [B, C, D, A] = [C, D, A, B] = [D,A,B,C]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It is not same as [A, B, D, C] or [D, C, B, A].</a:t>
                </a: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FD9B06-E3C3-4848-9CEE-D46EE5C0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379200" cy="4729163"/>
              </a:xfrm>
              <a:blipFill>
                <a:blip r:embed="rId3"/>
                <a:stretch>
                  <a:fillRect l="-123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6E25B59-7059-41D2-B07B-F21419B5C470}"/>
              </a:ext>
            </a:extLst>
          </p:cNvPr>
          <p:cNvSpPr/>
          <p:nvPr/>
        </p:nvSpPr>
        <p:spPr>
          <a:xfrm>
            <a:off x="9601200" y="3352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C00CC"/>
                </a:solidFill>
              </a:rPr>
              <a:t>A</a:t>
            </a:r>
            <a:endParaRPr lang="zh-CN" altLang="en-US" b="1" dirty="0">
              <a:solidFill>
                <a:srgbClr val="CC00CC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39B87E-D10B-47FC-AC44-7B0831E5D368}"/>
              </a:ext>
            </a:extLst>
          </p:cNvPr>
          <p:cNvSpPr/>
          <p:nvPr/>
        </p:nvSpPr>
        <p:spPr>
          <a:xfrm>
            <a:off x="10439400" y="4114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C00CC"/>
                </a:solidFill>
              </a:rPr>
              <a:t>B</a:t>
            </a:r>
            <a:endParaRPr lang="zh-CN" altLang="en-US" b="1" dirty="0">
              <a:solidFill>
                <a:srgbClr val="CC00CC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54B294-E0C3-4AA6-9BCE-8DCD1A410183}"/>
              </a:ext>
            </a:extLst>
          </p:cNvPr>
          <p:cNvSpPr/>
          <p:nvPr/>
        </p:nvSpPr>
        <p:spPr>
          <a:xfrm>
            <a:off x="9601200" y="4724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C00CC"/>
                </a:solidFill>
              </a:rPr>
              <a:t>C</a:t>
            </a:r>
            <a:endParaRPr lang="zh-CN" altLang="en-US" b="1" dirty="0">
              <a:solidFill>
                <a:srgbClr val="CC00CC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982D9F-FD7A-4AF1-9BD9-91F910A8515A}"/>
              </a:ext>
            </a:extLst>
          </p:cNvPr>
          <p:cNvSpPr/>
          <p:nvPr/>
        </p:nvSpPr>
        <p:spPr>
          <a:xfrm>
            <a:off x="8763000" y="403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C00CC"/>
                </a:solidFill>
              </a:rPr>
              <a:t>D</a:t>
            </a:r>
            <a:endParaRPr lang="zh-CN" altLang="en-US" b="1" dirty="0">
              <a:solidFill>
                <a:srgbClr val="CC00CC"/>
              </a:solidFill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2D5DF51-27E3-4B2A-9A59-1120F27578DE}"/>
              </a:ext>
            </a:extLst>
          </p:cNvPr>
          <p:cNvSpPr/>
          <p:nvPr/>
        </p:nvSpPr>
        <p:spPr>
          <a:xfrm>
            <a:off x="9144000" y="3581400"/>
            <a:ext cx="1524000" cy="119380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787876B3-1C9A-4CA1-BFF9-0503AA0B09E8}"/>
              </a:ext>
            </a:extLst>
          </p:cNvPr>
          <p:cNvSpPr/>
          <p:nvPr/>
        </p:nvSpPr>
        <p:spPr>
          <a:xfrm rot="10800000">
            <a:off x="8991600" y="3776609"/>
            <a:ext cx="1524000" cy="119380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F0B04E15-55BF-4D68-BADF-1E070C659683}"/>
              </a:ext>
            </a:extLst>
          </p:cNvPr>
          <p:cNvSpPr/>
          <p:nvPr/>
        </p:nvSpPr>
        <p:spPr>
          <a:xfrm flipH="1">
            <a:off x="8991600" y="3568700"/>
            <a:ext cx="1447800" cy="120650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E8FDC9D-4889-40FE-9550-18DD9DC64237}"/>
              </a:ext>
            </a:extLst>
          </p:cNvPr>
          <p:cNvSpPr/>
          <p:nvPr/>
        </p:nvSpPr>
        <p:spPr>
          <a:xfrm flipV="1">
            <a:off x="8763000" y="4116660"/>
            <a:ext cx="1905000" cy="849040"/>
          </a:xfrm>
          <a:prstGeom prst="arc">
            <a:avLst>
              <a:gd name="adj1" fmla="val 17759973"/>
              <a:gd name="adj2" fmla="val 2536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CA8EC71-51C3-4751-8BC7-ECAC1894B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宋体" charset="-122"/>
              </a:rPr>
              <a:t>Stirling number of first kind (</a:t>
            </a:r>
            <a:r>
              <a:rPr lang="zh-CN" altLang="en-US" sz="4400" dirty="0">
                <a:ea typeface="宋体" charset="-122"/>
              </a:rPr>
              <a:t>第一类斯特林数</a:t>
            </a:r>
            <a:r>
              <a:rPr lang="en-US" altLang="zh-CN" sz="4400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ea typeface="宋体" charset="-122"/>
              </a:rPr>
              <a:t>Stirling number of first kind (</a:t>
            </a:r>
            <a:r>
              <a:rPr lang="zh-CN" altLang="en-US" sz="4400" dirty="0">
                <a:ea typeface="宋体" charset="-122"/>
              </a:rPr>
              <a:t>第一类斯特林数</a:t>
            </a:r>
            <a:r>
              <a:rPr lang="en-US" altLang="zh-CN" sz="4400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C33B6023-15AB-47C6-B19A-26C1344501E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0"/>
                <a:ext cx="11379200" cy="4729163"/>
              </a:xfrm>
            </p:spPr>
            <p:txBody>
              <a:bodyPr/>
              <a:lstStyle/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Example</a:t>
                </a:r>
                <a:r>
                  <a:rPr lang="zh-CN" altLang="en-US" dirty="0">
                    <a:ea typeface="ＭＳ Ｐゴシック" pitchFamily="34" charset="-128"/>
                    <a:cs typeface="Calibri" pitchFamily="34" charset="0"/>
                  </a:rPr>
                  <a:t>：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splitting a four-element set into two circles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[1,2,3] [4],  [1,2,4]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[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3],  [1,3,4]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[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2], [2,3,4] [1]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[1,3,2] [4],  [1,4,2]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[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3],  [1,4,3]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[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2], [2,4,3] [1]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[1,2] [3,4],  [1,3]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[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2,4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],  [1,4]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[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2,3]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 Hence,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= 11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C33B6023-15AB-47C6-B19A-26C13445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379200" cy="4729163"/>
              </a:xfrm>
              <a:blipFill>
                <a:blip r:embed="rId3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590" y="-15437"/>
            <a:ext cx="1216441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first kind (</a:t>
            </a:r>
            <a:r>
              <a:rPr lang="zh-CN" altLang="en-US" dirty="0">
                <a:ea typeface="宋体" charset="-122"/>
              </a:rPr>
              <a:t>第一类斯特林数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39BD77D-9935-4B01-946D-57A19BF3F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214437"/>
            <a:ext cx="116332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Some special cases 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k </a:t>
            </a:r>
            <a:r>
              <a:rPr lang="en-US" altLang="zh-CN" sz="240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= 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To arrange one circle of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objects: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(1) There are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! permutations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(2) Each cycle corresponds to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of them because any one of its elements can be listed 1st.</a:t>
            </a:r>
            <a:endParaRPr lang="en-US" altLang="zh-CN" sz="2400" dirty="0">
              <a:solidFill>
                <a:schemeClr val="tx1"/>
              </a:solidFill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ea typeface="ＭＳ Ｐゴシック" pitchFamily="34" charset="-128"/>
                <a:cs typeface="Calibri" pitchFamily="34" charset="0"/>
              </a:rPr>
              <a:t>                          </a:t>
            </a:r>
            <a:endParaRPr lang="en-US" altLang="zh-CN" sz="2400" dirty="0">
              <a:solidFill>
                <a:schemeClr val="tx1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EC100FD-6BCD-4EB7-A5CF-EA7BEF47E428}"/>
                  </a:ext>
                </a:extLst>
              </p:cNvPr>
              <p:cNvSpPr txBox="1"/>
              <p:nvPr/>
            </p:nvSpPr>
            <p:spPr>
              <a:xfrm>
                <a:off x="1143000" y="3733800"/>
                <a:ext cx="6101254" cy="712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Hence,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!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!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EC100FD-6BCD-4EB7-A5CF-EA7BEF47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33800"/>
                <a:ext cx="6101254" cy="712887"/>
              </a:xfrm>
              <a:prstGeom prst="rect">
                <a:avLst/>
              </a:prstGeom>
              <a:blipFill>
                <a:blip r:embed="rId3"/>
                <a:stretch>
                  <a:fillRect l="-1600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5750A900-ABF3-4358-B3AF-3D1BF251E35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4729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Some special cases (2)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 Every circle is the singleton and there is just one partition into circles.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Hence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eqArr>
                      </m:e>
                    </m:d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= 1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=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n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- 1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The partition into circles consists of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-2 singletons and one pair.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-1)/2,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   which is the number of ways to choose a pair.</a:t>
                </a: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5750A900-ABF3-4358-B3AF-3D1BF251E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4729163"/>
              </a:xfrm>
              <a:blipFill>
                <a:blip r:embed="rId3"/>
                <a:stretch>
                  <a:fillRect l="-123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09C3F696-CB9A-43AC-83A4-4C217E31D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宋体" charset="-122"/>
              </a:rPr>
              <a:t>Stirling number of first kind (</a:t>
            </a:r>
            <a:r>
              <a:rPr lang="zh-CN" altLang="en-US" sz="4400" dirty="0">
                <a:ea typeface="宋体" charset="-122"/>
              </a:rPr>
              <a:t>第一类斯特林数</a:t>
            </a:r>
            <a:r>
              <a:rPr lang="en-US" altLang="zh-CN" sz="4400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first kind (</a:t>
            </a:r>
            <a:r>
              <a:rPr lang="zh-CN" altLang="en-US" dirty="0">
                <a:ea typeface="宋体" charset="-122"/>
              </a:rPr>
              <a:t>第一类斯特林数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B40A789C-57FA-4CBB-9148-FE4C1DA1508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general case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/>
                  <a:t>For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&gt; 1, what are </a:t>
                </a:r>
                <a:r>
                  <a:rPr lang="en-US" altLang="zh-CN" dirty="0">
                    <a:solidFill>
                      <a:srgbClr val="3333FF"/>
                    </a:solidFill>
                  </a:rPr>
                  <a:t>two</a:t>
                </a:r>
                <a:r>
                  <a:rPr lang="en-US" altLang="zh-CN" dirty="0"/>
                  <a:t> options where to put the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th element?</a:t>
                </a:r>
                <a:endParaRPr lang="en-US" altLang="zh-CN" b="1" i="1" dirty="0">
                  <a:solidFill>
                    <a:srgbClr val="3333FF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Together with some other elements</a:t>
                </a:r>
                <a:r>
                  <a:rPr lang="en-US" altLang="zh-CN" sz="2400" dirty="0"/>
                  <a:t>.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    To do so, we can first subdivide the other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-1 remaining elements into 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 non-empty circles, then decide </a:t>
                </a:r>
                <a:r>
                  <a:rPr lang="en-US" altLang="zh-CN" sz="2400" i="1" dirty="0">
                    <a:solidFill>
                      <a:srgbClr val="3333FF"/>
                    </a:solidFill>
                  </a:rPr>
                  <a:t>which element </a:t>
                </a:r>
                <a:r>
                  <a:rPr lang="en-US" altLang="zh-CN" sz="2400" dirty="0"/>
                  <a:t>to put the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th element </a:t>
                </a:r>
                <a:r>
                  <a:rPr lang="en-US" altLang="zh-CN" sz="2400" i="1" dirty="0">
                    <a:solidFill>
                      <a:srgbClr val="3333FF"/>
                    </a:solidFill>
                  </a:rPr>
                  <a:t>after</a:t>
                </a:r>
                <a:r>
                  <a:rPr lang="en-US" altLang="zh-CN" sz="2400" dirty="0"/>
                  <a:t>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By itself</a:t>
                </a:r>
                <a:r>
                  <a:rPr lang="en-US" altLang="zh-CN" sz="2400" dirty="0"/>
                  <a:t>.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    Then we are left to decide how to make the remaining 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-1 nonempty circles out of the remaining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-1 elements.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b="1" dirty="0">
                    <a:solidFill>
                      <a:srgbClr val="7030A0"/>
                    </a:solidFill>
                  </a:rPr>
                  <a:t>These two cases can be joined as the recurrent equation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B40A789C-57FA-4CBB-9148-FE4C1DA15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  <a:blipFill>
                <a:blip r:embed="rId3"/>
                <a:stretch>
                  <a:fillRect l="-1233" t="-2503" r="-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30FFDE-BE0E-44D3-A534-B43BE392E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6.1 Stirling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second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first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Basic Stirling number identifies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6.3 Harmonic numbers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6.4 Harmonic summation </a:t>
            </a:r>
            <a:r>
              <a:rPr lang="zh-CN" altLang="en-US" dirty="0">
                <a:ea typeface="ＭＳ Ｐゴシック" pitchFamily="34" charset="-128"/>
              </a:rPr>
              <a:t>（选学）</a:t>
            </a: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3D9E9-1A11-4345-AC8F-F1352A8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6E3D6-AF16-4908-B090-339A83D7C92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563674DD-9A0C-4724-ACB4-D72374E12A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6561737"/>
                  </p:ext>
                </p:extLst>
              </p:nvPr>
            </p:nvGraphicFramePr>
            <p:xfrm>
              <a:off x="1460500" y="1828800"/>
              <a:ext cx="9271000" cy="4133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40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2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𝟔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274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3674DD-9A0C-4724-ACB4-D72374E12A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6561737"/>
                  </p:ext>
                </p:extLst>
              </p:nvPr>
            </p:nvGraphicFramePr>
            <p:xfrm>
              <a:off x="1460500" y="1828800"/>
              <a:ext cx="9271000" cy="4133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6"/>
                        </a:ext>
                      </a:extLst>
                    </a:gridCol>
                    <a:gridCol w="11588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7"/>
                        </a:ext>
                      </a:extLst>
                    </a:gridCol>
                  </a:tblGrid>
                  <a:tr h="740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sz="2400" b="1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557" r="-599476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53" t="-6557" r="-502632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053" t="-6557" r="-402632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53" t="-6557" r="-302632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8429" t="-6557" r="-201047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1579" t="-6557" r="-102105" b="-4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01579" t="-6557" r="-2105" b="-47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3333FF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4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274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9AC02D2-849A-4F0A-B16D-A1E5913249D3}"/>
              </a:ext>
            </a:extLst>
          </p:cNvPr>
          <p:cNvSpPr/>
          <p:nvPr/>
        </p:nvSpPr>
        <p:spPr>
          <a:xfrm>
            <a:off x="5105400" y="4572000"/>
            <a:ext cx="838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5BB48C-D0F5-4126-A70D-D4AF8DAE7BE1}"/>
              </a:ext>
            </a:extLst>
          </p:cNvPr>
          <p:cNvSpPr/>
          <p:nvPr/>
        </p:nvSpPr>
        <p:spPr>
          <a:xfrm>
            <a:off x="6264442" y="5083535"/>
            <a:ext cx="838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468716-0C19-43DC-B62A-972B90243554}"/>
              </a:ext>
            </a:extLst>
          </p:cNvPr>
          <p:cNvSpPr/>
          <p:nvPr/>
        </p:nvSpPr>
        <p:spPr>
          <a:xfrm flipH="1" flipV="1">
            <a:off x="5917032" y="4362090"/>
            <a:ext cx="476251" cy="8195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+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BF141F-2DCA-4CC6-9BC4-CD2C87E1F41B}"/>
              </a:ext>
            </a:extLst>
          </p:cNvPr>
          <p:cNvSpPr/>
          <p:nvPr/>
        </p:nvSpPr>
        <p:spPr>
          <a:xfrm flipH="1" flipV="1">
            <a:off x="6819900" y="4362090"/>
            <a:ext cx="476251" cy="8195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×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2E265F-6770-4B21-A41E-903BDC7994B7}"/>
              </a:ext>
            </a:extLst>
          </p:cNvPr>
          <p:cNvSpPr/>
          <p:nvPr/>
        </p:nvSpPr>
        <p:spPr>
          <a:xfrm>
            <a:off x="7303668" y="4581345"/>
            <a:ext cx="240132" cy="37165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333FF"/>
                </a:solidFill>
              </a:rPr>
              <a:t>4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551A978B-94E8-41B3-BA23-51A4F392220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209800" y="4362090"/>
            <a:ext cx="4848225" cy="362310"/>
          </a:xfrm>
          <a:prstGeom prst="curvedConnector4">
            <a:avLst>
              <a:gd name="adj1" fmla="val 47544"/>
              <a:gd name="adj2" fmla="val 163095"/>
            </a:avLst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7B07F5D5-A69A-4BE8-BFBB-95621616F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宋体" charset="-122"/>
              </a:rPr>
              <a:t>Stirling number of first kind (</a:t>
            </a:r>
            <a:r>
              <a:rPr lang="zh-CN" altLang="en-US" sz="4400" dirty="0">
                <a:ea typeface="宋体" charset="-122"/>
              </a:rPr>
              <a:t>第一类斯特林数</a:t>
            </a:r>
            <a:r>
              <a:rPr lang="en-US" altLang="zh-CN" sz="4400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6DF290E-6E7E-4A50-B414-1A30EBB1C156}"/>
              </a:ext>
            </a:extLst>
          </p:cNvPr>
          <p:cNvCxnSpPr>
            <a:cxnSpLocks/>
          </p:cNvCxnSpPr>
          <p:nvPr/>
        </p:nvCxnSpPr>
        <p:spPr>
          <a:xfrm>
            <a:off x="3429000" y="2667000"/>
            <a:ext cx="0" cy="31242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C45269-74BD-4908-8704-ACA685CB35C8}"/>
              </a:ext>
            </a:extLst>
          </p:cNvPr>
          <p:cNvCxnSpPr>
            <a:cxnSpLocks/>
          </p:cNvCxnSpPr>
          <p:nvPr/>
        </p:nvCxnSpPr>
        <p:spPr>
          <a:xfrm>
            <a:off x="3657600" y="2763298"/>
            <a:ext cx="6781800" cy="279753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9EFC1A-5922-4EB1-A7B5-43AAF6F2683D}"/>
              </a:ext>
            </a:extLst>
          </p:cNvPr>
          <p:cNvCxnSpPr>
            <a:cxnSpLocks/>
          </p:cNvCxnSpPr>
          <p:nvPr/>
        </p:nvCxnSpPr>
        <p:spPr>
          <a:xfrm>
            <a:off x="3739886" y="3288824"/>
            <a:ext cx="6725511" cy="287115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first kind (</a:t>
            </a:r>
            <a:r>
              <a:rPr lang="zh-CN" altLang="en-US" dirty="0">
                <a:ea typeface="宋体" charset="-122"/>
              </a:rPr>
              <a:t>第一类斯特林数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B40A789C-57FA-4CBB-9148-FE4C1DA1508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integer</a:t>
                </a:r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k </a:t>
                </a:r>
                <a:r>
                  <a:rPr lang="zh-CN" altLang="en-US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≥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integer</a:t>
                </a:r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k </a:t>
                </a:r>
                <a:r>
                  <a:rPr lang="zh-CN" altLang="en-US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＜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0  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=0]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b="1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ＭＳ Ｐゴシック" pitchFamily="34" charset="-128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40A789C-57FA-4CBB-9148-FE4C1DA15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  <a:blipFill rotWithShape="0">
                <a:blip r:embed="rId2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2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829A6F-D3BB-4A7D-9024-EBF790CE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4BD7E0-4463-44A4-B7AC-717E126B8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6.1 Stirling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second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first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ＭＳ Ｐゴシック" pitchFamily="34" charset="-128"/>
              </a:rPr>
              <a:t>Basic Stirling number identifies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6.3 Harmonic numbers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6.4 Harmonic summation </a:t>
            </a:r>
            <a:r>
              <a:rPr lang="zh-CN" altLang="en-US" dirty="0">
                <a:ea typeface="ＭＳ Ｐゴシック" pitchFamily="34" charset="-128"/>
              </a:rPr>
              <a:t>（选学）</a:t>
            </a: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2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Basic Stirling number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CE98DC2-49DF-40F6-8728-56588DC56DE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7667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For any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!</m:t>
                        </m:r>
                      </m:e>
                    </m:nary>
                  </m:oMath>
                </a14:m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CE98DC2-49DF-40F6-8728-56588DC56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766763"/>
              </a:xfrm>
              <a:blipFill>
                <a:blip r:embed="rId2"/>
                <a:stretch>
                  <a:fillRect l="-1233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061B3B3-08CC-476F-938A-33EA9877A9A5}"/>
              </a:ext>
            </a:extLst>
          </p:cNvPr>
          <p:cNvSpPr/>
          <p:nvPr/>
        </p:nvSpPr>
        <p:spPr>
          <a:xfrm>
            <a:off x="10668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A234B6-8C67-486B-9BF4-643647957650}"/>
              </a:ext>
            </a:extLst>
          </p:cNvPr>
          <p:cNvSpPr/>
          <p:nvPr/>
        </p:nvSpPr>
        <p:spPr>
          <a:xfrm>
            <a:off x="16764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0D60E8-26BD-4328-8816-70F92CE64380}"/>
              </a:ext>
            </a:extLst>
          </p:cNvPr>
          <p:cNvSpPr/>
          <p:nvPr/>
        </p:nvSpPr>
        <p:spPr>
          <a:xfrm>
            <a:off x="23622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F2D9F6-E068-4AA9-BE9C-B4AA630A91CF}"/>
              </a:ext>
            </a:extLst>
          </p:cNvPr>
          <p:cNvSpPr/>
          <p:nvPr/>
        </p:nvSpPr>
        <p:spPr>
          <a:xfrm>
            <a:off x="30480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11AA4F-7C23-46B2-B26B-B3276BF3E0E8}"/>
              </a:ext>
            </a:extLst>
          </p:cNvPr>
          <p:cNvSpPr/>
          <p:nvPr/>
        </p:nvSpPr>
        <p:spPr>
          <a:xfrm>
            <a:off x="36576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9364E7-64CB-4081-904A-5B80FB99C1E8}"/>
              </a:ext>
            </a:extLst>
          </p:cNvPr>
          <p:cNvSpPr/>
          <p:nvPr/>
        </p:nvSpPr>
        <p:spPr>
          <a:xfrm>
            <a:off x="43434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6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77A30D-2D15-49D5-A496-A99BAF273BBB}"/>
              </a:ext>
            </a:extLst>
          </p:cNvPr>
          <p:cNvSpPr/>
          <p:nvPr/>
        </p:nvSpPr>
        <p:spPr>
          <a:xfrm>
            <a:off x="50292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CA03AC-50D2-4AAC-A990-D03E9D077328}"/>
              </a:ext>
            </a:extLst>
          </p:cNvPr>
          <p:cNvSpPr/>
          <p:nvPr/>
        </p:nvSpPr>
        <p:spPr>
          <a:xfrm>
            <a:off x="57150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113E22-405A-4E3F-B6CB-C858ADEDA6D2}"/>
              </a:ext>
            </a:extLst>
          </p:cNvPr>
          <p:cNvSpPr/>
          <p:nvPr/>
        </p:nvSpPr>
        <p:spPr>
          <a:xfrm>
            <a:off x="6477000" y="2286000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9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7F563A-E5C0-4EEC-A11E-3146335331B9}"/>
              </a:ext>
            </a:extLst>
          </p:cNvPr>
          <p:cNvSpPr/>
          <p:nvPr/>
        </p:nvSpPr>
        <p:spPr>
          <a:xfrm>
            <a:off x="10668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3B299B-DBE1-4BA3-8806-B9240A4FA61C}"/>
              </a:ext>
            </a:extLst>
          </p:cNvPr>
          <p:cNvSpPr/>
          <p:nvPr/>
        </p:nvSpPr>
        <p:spPr>
          <a:xfrm>
            <a:off x="16764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3D8FA8-4062-446D-B21A-66FA1DD2FD3E}"/>
              </a:ext>
            </a:extLst>
          </p:cNvPr>
          <p:cNvSpPr/>
          <p:nvPr/>
        </p:nvSpPr>
        <p:spPr>
          <a:xfrm>
            <a:off x="23622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2219A8-DAD4-408A-BDD2-625A92090109}"/>
              </a:ext>
            </a:extLst>
          </p:cNvPr>
          <p:cNvSpPr/>
          <p:nvPr/>
        </p:nvSpPr>
        <p:spPr>
          <a:xfrm>
            <a:off x="30480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D8D2FC-79AD-4A58-92C0-4B8B06EBA98F}"/>
              </a:ext>
            </a:extLst>
          </p:cNvPr>
          <p:cNvSpPr/>
          <p:nvPr/>
        </p:nvSpPr>
        <p:spPr>
          <a:xfrm>
            <a:off x="36576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AADEFB-4A0C-4F76-B45C-7458400CA787}"/>
              </a:ext>
            </a:extLst>
          </p:cNvPr>
          <p:cNvSpPr/>
          <p:nvPr/>
        </p:nvSpPr>
        <p:spPr>
          <a:xfrm>
            <a:off x="43434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9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29179-5877-46A7-8987-C6E5DEC9E167}"/>
              </a:ext>
            </a:extLst>
          </p:cNvPr>
          <p:cNvSpPr/>
          <p:nvPr/>
        </p:nvSpPr>
        <p:spPr>
          <a:xfrm>
            <a:off x="50292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0981D13-AB59-4CCF-82EA-B616F9B012D8}"/>
              </a:ext>
            </a:extLst>
          </p:cNvPr>
          <p:cNvSpPr/>
          <p:nvPr/>
        </p:nvSpPr>
        <p:spPr>
          <a:xfrm>
            <a:off x="57150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873C41-BCE2-4A2B-893B-A869620AD072}"/>
              </a:ext>
            </a:extLst>
          </p:cNvPr>
          <p:cNvSpPr/>
          <p:nvPr/>
        </p:nvSpPr>
        <p:spPr>
          <a:xfrm>
            <a:off x="6477000" y="4170363"/>
            <a:ext cx="457200" cy="401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FF"/>
                </a:solidFill>
              </a:rPr>
              <a:t>6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05177644-E894-4F85-9BF1-EB845A685FE0}"/>
              </a:ext>
            </a:extLst>
          </p:cNvPr>
          <p:cNvSpPr/>
          <p:nvPr/>
        </p:nvSpPr>
        <p:spPr>
          <a:xfrm>
            <a:off x="8077202" y="1143000"/>
            <a:ext cx="3708398" cy="22860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Each </a:t>
            </a:r>
            <a:r>
              <a:rPr lang="en-US" altLang="zh-CN" sz="2400" dirty="0">
                <a:solidFill>
                  <a:srgbClr val="3333FF"/>
                </a:solidFill>
              </a:rPr>
              <a:t>permutation</a:t>
            </a:r>
            <a:r>
              <a:rPr lang="en-US" altLang="zh-CN" sz="2400" dirty="0">
                <a:solidFill>
                  <a:srgbClr val="C00000"/>
                </a:solidFill>
              </a:rPr>
              <a:t> is equivalent to </a:t>
            </a:r>
            <a:r>
              <a:rPr lang="en-US" altLang="zh-CN" sz="2400" dirty="0">
                <a:solidFill>
                  <a:srgbClr val="3333FF"/>
                </a:solidFill>
              </a:rPr>
              <a:t>a set of cycles 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F7E925-6485-4648-8908-7AB58C879DB5}"/>
              </a:ext>
            </a:extLst>
          </p:cNvPr>
          <p:cNvCxnSpPr>
            <a:stCxn id="4" idx="2"/>
            <a:endCxn id="22" idx="0"/>
          </p:cNvCxnSpPr>
          <p:nvPr/>
        </p:nvCxnSpPr>
        <p:spPr>
          <a:xfrm>
            <a:off x="1295400" y="2687637"/>
            <a:ext cx="0" cy="1482726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46811-E886-47E2-9C2C-DC6992C50E91}"/>
              </a:ext>
            </a:extLst>
          </p:cNvPr>
          <p:cNvCxnSpPr>
            <a:cxnSpLocks/>
          </p:cNvCxnSpPr>
          <p:nvPr/>
        </p:nvCxnSpPr>
        <p:spPr>
          <a:xfrm flipV="1">
            <a:off x="1371600" y="2639218"/>
            <a:ext cx="1142999" cy="15795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3F1E1A-2AF1-422D-852E-228B883A5A07}"/>
              </a:ext>
            </a:extLst>
          </p:cNvPr>
          <p:cNvCxnSpPr/>
          <p:nvPr/>
        </p:nvCxnSpPr>
        <p:spPr>
          <a:xfrm>
            <a:off x="2590800" y="2743200"/>
            <a:ext cx="0" cy="1482726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32330C8-B3F6-449F-9888-B591AF9AE9F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705098" y="2687637"/>
            <a:ext cx="571502" cy="1531144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F80DFDB-C03E-445F-9206-D3CB3E108783}"/>
              </a:ext>
            </a:extLst>
          </p:cNvPr>
          <p:cNvCxnSpPr>
            <a:cxnSpLocks/>
          </p:cNvCxnSpPr>
          <p:nvPr/>
        </p:nvCxnSpPr>
        <p:spPr>
          <a:xfrm>
            <a:off x="3276600" y="2840037"/>
            <a:ext cx="0" cy="13509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5CB2873-9E0D-423C-87E0-72AA241811F3}"/>
              </a:ext>
            </a:extLst>
          </p:cNvPr>
          <p:cNvCxnSpPr>
            <a:cxnSpLocks/>
          </p:cNvCxnSpPr>
          <p:nvPr/>
        </p:nvCxnSpPr>
        <p:spPr>
          <a:xfrm flipV="1">
            <a:off x="3390897" y="2600327"/>
            <a:ext cx="1828803" cy="1625599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1E5AB2C-59E9-4AAF-9577-B1F09EA32785}"/>
              </a:ext>
            </a:extLst>
          </p:cNvPr>
          <p:cNvCxnSpPr/>
          <p:nvPr/>
        </p:nvCxnSpPr>
        <p:spPr>
          <a:xfrm>
            <a:off x="5257800" y="2743200"/>
            <a:ext cx="0" cy="1482726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9D04C25-0C92-43CC-AB31-9F08540BB448}"/>
              </a:ext>
            </a:extLst>
          </p:cNvPr>
          <p:cNvCxnSpPr>
            <a:cxnSpLocks/>
          </p:cNvCxnSpPr>
          <p:nvPr/>
        </p:nvCxnSpPr>
        <p:spPr>
          <a:xfrm flipH="1" flipV="1">
            <a:off x="1447800" y="2659856"/>
            <a:ext cx="3695698" cy="1581946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864B2E-1C7D-41A2-8276-2C5AFFEE3981}"/>
              </a:ext>
            </a:extLst>
          </p:cNvPr>
          <p:cNvCxnSpPr/>
          <p:nvPr/>
        </p:nvCxnSpPr>
        <p:spPr>
          <a:xfrm>
            <a:off x="1905000" y="2667000"/>
            <a:ext cx="0" cy="1482726"/>
          </a:xfrm>
          <a:prstGeom prst="straightConnector1">
            <a:avLst/>
          </a:prstGeom>
          <a:ln w="25400">
            <a:solidFill>
              <a:srgbClr val="33CC33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9653DBD-0EB9-45C4-B6FD-F7F3DEACCF95}"/>
              </a:ext>
            </a:extLst>
          </p:cNvPr>
          <p:cNvCxnSpPr>
            <a:cxnSpLocks/>
          </p:cNvCxnSpPr>
          <p:nvPr/>
        </p:nvCxnSpPr>
        <p:spPr>
          <a:xfrm flipV="1">
            <a:off x="1981200" y="2486818"/>
            <a:ext cx="3886200" cy="1821656"/>
          </a:xfrm>
          <a:prstGeom prst="straightConnector1">
            <a:avLst/>
          </a:prstGeom>
          <a:ln w="25400">
            <a:solidFill>
              <a:srgbClr val="33CC33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F6142BB-A45B-4C2E-889B-33B5FF434C4F}"/>
              </a:ext>
            </a:extLst>
          </p:cNvPr>
          <p:cNvCxnSpPr/>
          <p:nvPr/>
        </p:nvCxnSpPr>
        <p:spPr>
          <a:xfrm>
            <a:off x="5943600" y="2632074"/>
            <a:ext cx="0" cy="1482726"/>
          </a:xfrm>
          <a:prstGeom prst="straightConnector1">
            <a:avLst/>
          </a:prstGeom>
          <a:ln w="25400">
            <a:solidFill>
              <a:srgbClr val="33CC33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A059D9D-28DB-4FFA-9B29-B911BD38101C}"/>
              </a:ext>
            </a:extLst>
          </p:cNvPr>
          <p:cNvCxnSpPr>
            <a:cxnSpLocks/>
          </p:cNvCxnSpPr>
          <p:nvPr/>
        </p:nvCxnSpPr>
        <p:spPr>
          <a:xfrm flipH="1" flipV="1">
            <a:off x="4000499" y="2646363"/>
            <a:ext cx="1866901" cy="1662112"/>
          </a:xfrm>
          <a:prstGeom prst="straightConnector1">
            <a:avLst/>
          </a:prstGeom>
          <a:ln w="25400">
            <a:solidFill>
              <a:srgbClr val="33CC33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AD4675D-B3CC-4A3A-A28B-973CEE0BAC60}"/>
              </a:ext>
            </a:extLst>
          </p:cNvPr>
          <p:cNvCxnSpPr/>
          <p:nvPr/>
        </p:nvCxnSpPr>
        <p:spPr>
          <a:xfrm>
            <a:off x="3886200" y="2667000"/>
            <a:ext cx="0" cy="1482726"/>
          </a:xfrm>
          <a:prstGeom prst="straightConnector1">
            <a:avLst/>
          </a:prstGeom>
          <a:ln w="25400">
            <a:solidFill>
              <a:srgbClr val="33CC33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42487C5-6F5D-42FB-943F-63399559DD76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2667000"/>
            <a:ext cx="1828800" cy="1620837"/>
          </a:xfrm>
          <a:prstGeom prst="straightConnector1">
            <a:avLst/>
          </a:prstGeom>
          <a:ln w="25400">
            <a:solidFill>
              <a:srgbClr val="33CC33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A3D9D20-0D97-44FC-9FBF-966EBCCEE629}"/>
              </a:ext>
            </a:extLst>
          </p:cNvPr>
          <p:cNvCxnSpPr/>
          <p:nvPr/>
        </p:nvCxnSpPr>
        <p:spPr>
          <a:xfrm>
            <a:off x="4572000" y="2667000"/>
            <a:ext cx="0" cy="1482726"/>
          </a:xfrm>
          <a:prstGeom prst="straightConnector1">
            <a:avLst/>
          </a:prstGeom>
          <a:ln w="25400">
            <a:solidFill>
              <a:srgbClr val="3333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76C921B-347E-4546-A14B-6E9BE05F409B}"/>
              </a:ext>
            </a:extLst>
          </p:cNvPr>
          <p:cNvCxnSpPr>
            <a:cxnSpLocks/>
          </p:cNvCxnSpPr>
          <p:nvPr/>
        </p:nvCxnSpPr>
        <p:spPr>
          <a:xfrm flipV="1">
            <a:off x="4724402" y="2600328"/>
            <a:ext cx="1904998" cy="1625598"/>
          </a:xfrm>
          <a:prstGeom prst="straightConnector1">
            <a:avLst/>
          </a:prstGeom>
          <a:ln w="25400">
            <a:solidFill>
              <a:srgbClr val="3333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29EB337-1AFF-4743-A55A-DACA4E6CC03A}"/>
              </a:ext>
            </a:extLst>
          </p:cNvPr>
          <p:cNvCxnSpPr/>
          <p:nvPr/>
        </p:nvCxnSpPr>
        <p:spPr>
          <a:xfrm>
            <a:off x="6705600" y="2667000"/>
            <a:ext cx="0" cy="1482726"/>
          </a:xfrm>
          <a:prstGeom prst="straightConnector1">
            <a:avLst/>
          </a:prstGeom>
          <a:ln w="25400">
            <a:solidFill>
              <a:srgbClr val="3333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B137BEF-3806-4F74-A282-05B7384CF2F8}"/>
              </a:ext>
            </a:extLst>
          </p:cNvPr>
          <p:cNvCxnSpPr>
            <a:cxnSpLocks/>
          </p:cNvCxnSpPr>
          <p:nvPr/>
        </p:nvCxnSpPr>
        <p:spPr>
          <a:xfrm flipH="1" flipV="1">
            <a:off x="4724402" y="2646363"/>
            <a:ext cx="1828798" cy="1662111"/>
          </a:xfrm>
          <a:prstGeom prst="straightConnector1">
            <a:avLst/>
          </a:prstGeom>
          <a:ln w="25400">
            <a:solidFill>
              <a:srgbClr val="3333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C307B7D-FA59-40B0-A175-B11A50B032DC}"/>
              </a:ext>
            </a:extLst>
          </p:cNvPr>
          <p:cNvSpPr txBox="1"/>
          <p:nvPr/>
        </p:nvSpPr>
        <p:spPr>
          <a:xfrm>
            <a:off x="571500" y="4938898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F8"/>
              </a:rPr>
              <a:t>Thus,  the permutation </a:t>
            </a:r>
            <a:r>
              <a:rPr lang="en-US" altLang="zh-CN" sz="2400" b="0" i="0" u="none" strike="noStrike" baseline="0" dirty="0">
                <a:latin typeface="EURM10"/>
              </a:rPr>
              <a:t>384729156 </a:t>
            </a:r>
            <a:r>
              <a:rPr lang="en-US" altLang="zh-CN" sz="2400" b="0" i="0" u="none" strike="noStrike" baseline="0" dirty="0">
                <a:solidFill>
                  <a:srgbClr val="C00000"/>
                </a:solidFill>
                <a:latin typeface="F8"/>
              </a:rPr>
              <a:t>is equivalent to </a:t>
            </a:r>
            <a:r>
              <a:rPr lang="en-US" altLang="zh-CN" sz="2400" b="0" i="0" u="none" strike="noStrike" baseline="0" dirty="0">
                <a:latin typeface="F8"/>
              </a:rPr>
              <a:t>the cycle arrangement</a:t>
            </a:r>
          </a:p>
          <a:p>
            <a:pPr algn="l"/>
            <a:r>
              <a:rPr lang="en-US" altLang="zh-CN" sz="2400" b="0" i="0" u="none" strike="noStrike" baseline="0" dirty="0">
                <a:latin typeface="EUFM10"/>
              </a:rPr>
              <a:t>[</a:t>
            </a:r>
            <a:r>
              <a:rPr lang="en-US" altLang="zh-CN" sz="2400" b="0" i="0" u="none" strike="noStrike" baseline="0" dirty="0">
                <a:latin typeface="EURM10"/>
              </a:rPr>
              <a:t>1,3,4,7</a:t>
            </a:r>
            <a:r>
              <a:rPr lang="en-US" altLang="zh-CN" sz="2400" b="0" i="0" u="none" strike="noStrike" baseline="0" dirty="0">
                <a:latin typeface="EUFM10"/>
              </a:rPr>
              <a:t>] [</a:t>
            </a:r>
            <a:r>
              <a:rPr lang="en-US" altLang="zh-CN" sz="2400" b="0" i="0" u="none" strike="noStrike" baseline="0" dirty="0">
                <a:latin typeface="EURM10"/>
              </a:rPr>
              <a:t>2,8,5</a:t>
            </a:r>
            <a:r>
              <a:rPr lang="en-US" altLang="zh-CN" sz="2400" b="0" i="0" u="none" strike="noStrike" baseline="0" dirty="0">
                <a:latin typeface="EUFM10"/>
              </a:rPr>
              <a:t>] [</a:t>
            </a:r>
            <a:r>
              <a:rPr lang="en-US" altLang="zh-CN" sz="2400" b="0" i="0" u="none" strike="noStrike" baseline="0" dirty="0">
                <a:latin typeface="EURM10"/>
              </a:rPr>
              <a:t>6,9</a:t>
            </a:r>
            <a:r>
              <a:rPr lang="en-US" altLang="zh-CN" sz="2400" b="0" i="0" u="none" strike="noStrike" baseline="0" dirty="0">
                <a:latin typeface="EUFM10"/>
              </a:rPr>
              <a:t>] </a:t>
            </a: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" grpId="0" animBg="1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Basic Stirling number identities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5DDAE19-A664-4141-99C5-15BCC24A9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214437"/>
            <a:ext cx="11379200" cy="766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Observation</a:t>
            </a:r>
            <a:endParaRPr lang="en-US" altLang="zh-CN" u="sng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7B190C-D277-402B-A96B-AD74ECE4235F}"/>
                  </a:ext>
                </a:extLst>
              </p:cNvPr>
              <p:cNvSpPr txBox="1"/>
              <p:nvPr/>
            </p:nvSpPr>
            <p:spPr>
              <a:xfrm>
                <a:off x="1219200" y="1772960"/>
                <a:ext cx="2514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x</a:t>
                </a:r>
                <a:r>
                  <a:rPr lang="en-US" altLang="zh-CN" sz="2800" u="sng" baseline="30000" dirty="0"/>
                  <a:t>0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7B190C-D277-402B-A96B-AD74ECE4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72960"/>
                <a:ext cx="2514600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74A3D8-F095-45B9-AD25-E8D30B72D98E}"/>
                  </a:ext>
                </a:extLst>
              </p:cNvPr>
              <p:cNvSpPr txBox="1"/>
              <p:nvPr/>
            </p:nvSpPr>
            <p:spPr>
              <a:xfrm>
                <a:off x="1219200" y="2306360"/>
                <a:ext cx="2514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x</a:t>
                </a:r>
                <a:r>
                  <a:rPr lang="en-US" altLang="zh-CN" sz="2800" u="sng" baseline="30000" dirty="0"/>
                  <a:t>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74A3D8-F095-45B9-AD25-E8D30B72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306360"/>
                <a:ext cx="2514600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9BA3D50-C703-4FC6-AE99-1FBE25AE37F6}"/>
                  </a:ext>
                </a:extLst>
              </p:cNvPr>
              <p:cNvSpPr txBox="1"/>
              <p:nvPr/>
            </p:nvSpPr>
            <p:spPr>
              <a:xfrm>
                <a:off x="1219200" y="2905780"/>
                <a:ext cx="2514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x</a:t>
                </a:r>
                <a:r>
                  <a:rPr lang="en-US" altLang="zh-CN" sz="2800" u="sng" baseline="30000" dirty="0"/>
                  <a:t>1</a:t>
                </a:r>
                <a:r>
                  <a:rPr lang="en-US" altLang="zh-CN" sz="2800" i="1" dirty="0"/>
                  <a:t>+x</a:t>
                </a:r>
                <a:r>
                  <a:rPr lang="en-US" altLang="zh-CN" sz="2800" u="sng" baseline="30000" dirty="0"/>
                  <a:t>2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9BA3D50-C703-4FC6-AE99-1FBE25AE3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905780"/>
                <a:ext cx="2514600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4F57B2A-137D-4437-BFFF-25620B6E44E4}"/>
                  </a:ext>
                </a:extLst>
              </p:cNvPr>
              <p:cNvSpPr txBox="1"/>
              <p:nvPr/>
            </p:nvSpPr>
            <p:spPr>
              <a:xfrm>
                <a:off x="1219200" y="3439180"/>
                <a:ext cx="3429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x</a:t>
                </a:r>
                <a:r>
                  <a:rPr lang="en-US" altLang="zh-CN" sz="2800" u="sng" baseline="30000" dirty="0"/>
                  <a:t>1</a:t>
                </a:r>
                <a:r>
                  <a:rPr lang="en-US" altLang="zh-CN" sz="2800" i="1" dirty="0"/>
                  <a:t>+</a:t>
                </a:r>
                <a:r>
                  <a:rPr lang="en-US" altLang="zh-CN" sz="2800" i="1" dirty="0">
                    <a:solidFill>
                      <a:srgbClr val="3333FF"/>
                    </a:solidFill>
                  </a:rPr>
                  <a:t>3</a:t>
                </a:r>
                <a:r>
                  <a:rPr lang="en-US" altLang="zh-CN" sz="2800" i="1" dirty="0"/>
                  <a:t>x</a:t>
                </a:r>
                <a:r>
                  <a:rPr lang="en-US" altLang="zh-CN" sz="2800" u="sng" baseline="30000" dirty="0"/>
                  <a:t>2 </a:t>
                </a:r>
                <a:r>
                  <a:rPr lang="en-US" altLang="zh-CN" sz="2800" i="1" dirty="0"/>
                  <a:t>+x</a:t>
                </a:r>
                <a:r>
                  <a:rPr lang="en-US" altLang="zh-CN" sz="2800" u="sng" baseline="30000" dirty="0"/>
                  <a:t>3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4F57B2A-137D-4437-BFFF-25620B6E4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439180"/>
                <a:ext cx="342900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8EB238-7B56-43C6-BBA1-B563BFAE759F}"/>
                  </a:ext>
                </a:extLst>
              </p:cNvPr>
              <p:cNvSpPr txBox="1"/>
              <p:nvPr/>
            </p:nvSpPr>
            <p:spPr>
              <a:xfrm>
                <a:off x="1219200" y="3972580"/>
                <a:ext cx="3429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x</a:t>
                </a:r>
                <a:r>
                  <a:rPr lang="en-US" altLang="zh-CN" sz="2800" u="sng" baseline="30000" dirty="0"/>
                  <a:t>1</a:t>
                </a:r>
                <a:r>
                  <a:rPr lang="en-US" altLang="zh-CN" sz="2800" i="1" dirty="0"/>
                  <a:t>+</a:t>
                </a:r>
                <a:r>
                  <a:rPr lang="en-US" altLang="zh-CN" sz="2800" i="1" dirty="0">
                    <a:solidFill>
                      <a:srgbClr val="3333FF"/>
                    </a:solidFill>
                  </a:rPr>
                  <a:t>7</a:t>
                </a:r>
                <a:r>
                  <a:rPr lang="en-US" altLang="zh-CN" sz="2800" i="1" dirty="0"/>
                  <a:t>x</a:t>
                </a:r>
                <a:r>
                  <a:rPr lang="en-US" altLang="zh-CN" sz="2800" u="sng" baseline="30000" dirty="0"/>
                  <a:t>2</a:t>
                </a:r>
                <a:r>
                  <a:rPr lang="en-US" altLang="zh-CN" sz="2800" i="1" dirty="0"/>
                  <a:t>+</a:t>
                </a:r>
                <a:r>
                  <a:rPr lang="en-US" altLang="zh-CN" sz="2800" i="1" dirty="0">
                    <a:solidFill>
                      <a:srgbClr val="3333FF"/>
                    </a:solidFill>
                  </a:rPr>
                  <a:t>6</a:t>
                </a:r>
                <a:r>
                  <a:rPr lang="en-US" altLang="zh-CN" sz="2800" i="1" dirty="0"/>
                  <a:t>x</a:t>
                </a:r>
                <a:r>
                  <a:rPr lang="en-US" altLang="zh-CN" sz="2800" u="sng" baseline="30000" dirty="0"/>
                  <a:t>3 </a:t>
                </a:r>
                <a:r>
                  <a:rPr lang="en-US" altLang="zh-CN" sz="2800" i="1" dirty="0"/>
                  <a:t>+x</a:t>
                </a:r>
                <a:r>
                  <a:rPr lang="en-US" altLang="zh-CN" sz="2800" u="sng" baseline="30000" dirty="0"/>
                  <a:t>4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18EB238-7B56-43C6-BBA1-B563BFAE7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972580"/>
                <a:ext cx="3429000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FE0004C8-B15E-4FCD-87A9-FCBD378B8DEF}"/>
              </a:ext>
            </a:extLst>
          </p:cNvPr>
          <p:cNvSpPr txBox="1"/>
          <p:nvPr/>
        </p:nvSpPr>
        <p:spPr>
          <a:xfrm>
            <a:off x="1219200" y="44958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……………..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638B0B-80A0-460F-8D7C-78810227A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2209800"/>
            <a:ext cx="7066371" cy="3842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97DB2E-5AE8-492B-B811-F3D0FAC5DB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1143000"/>
            <a:ext cx="6878362" cy="83589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38C14F0-4956-48E7-BA4D-D55F4C1A1853}"/>
              </a:ext>
            </a:extLst>
          </p:cNvPr>
          <p:cNvSpPr txBox="1"/>
          <p:nvPr/>
        </p:nvSpPr>
        <p:spPr>
          <a:xfrm>
            <a:off x="-21772" y="5141893"/>
            <a:ext cx="5279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solidFill>
                  <a:srgbClr val="3333FF"/>
                </a:solidFill>
                <a:latin typeface="F54"/>
              </a:rPr>
              <a:t>Does the following general formula hold?</a:t>
            </a: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C11A47D-1921-4E3D-A036-D7A30D1F4ABE}"/>
                  </a:ext>
                </a:extLst>
              </p:cNvPr>
              <p:cNvSpPr txBox="1"/>
              <p:nvPr/>
            </p:nvSpPr>
            <p:spPr>
              <a:xfrm>
                <a:off x="1371601" y="5791200"/>
                <a:ext cx="3124199" cy="73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>
                    <a:solidFill>
                      <a:srgbClr val="FF0000"/>
                    </a:solidFill>
                  </a:rPr>
                  <a:t> x</a:t>
                </a:r>
                <a:r>
                  <a:rPr lang="en-US" altLang="zh-CN" sz="2800" i="1" u="sng" baseline="30000" dirty="0">
                    <a:solidFill>
                      <a:srgbClr val="FF0000"/>
                    </a:solidFill>
                  </a:rPr>
                  <a:t>k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C11A47D-1921-4E3D-A036-D7A30D1F4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91200"/>
                <a:ext cx="3124199" cy="739305"/>
              </a:xfrm>
              <a:prstGeom prst="rect">
                <a:avLst/>
              </a:prstGeom>
              <a:blipFill>
                <a:blip r:embed="rId9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B9CAA23-9FB7-4AEC-8E18-B0FF774D139A}"/>
              </a:ext>
            </a:extLst>
          </p:cNvPr>
          <p:cNvSpPr/>
          <p:nvPr/>
        </p:nvSpPr>
        <p:spPr>
          <a:xfrm>
            <a:off x="6477000" y="3581400"/>
            <a:ext cx="25908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41" grpId="0"/>
      <p:bldP spid="44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886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Basic Stirling number identities</a:t>
            </a:r>
            <a:endParaRPr lang="en-US" altLang="zh-CN" dirty="0"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C163134-EF9B-48C8-AF07-164DC857E0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7667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solidFill>
                      <a:srgbClr val="3333FF"/>
                    </a:solidFill>
                    <a:ea typeface="ＭＳ Ｐゴシック" pitchFamily="34" charset="-128"/>
                    <a:cs typeface="Calibri" pitchFamily="34" charset="0"/>
                  </a:rPr>
                  <a:t>Inductive proof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</a:rPr>
                  <a:t> x</a:t>
                </a:r>
                <a:r>
                  <a:rPr lang="en-US" altLang="zh-CN" i="1" u="sng" baseline="30000" dirty="0">
                    <a:solidFill>
                      <a:srgbClr val="FF0000"/>
                    </a:solidFill>
                  </a:rPr>
                  <a:t>k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i="1" u="sng" baseline="30000" dirty="0">
                  <a:solidFill>
                    <a:srgbClr val="FF0000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C163134-EF9B-48C8-AF07-164DC857E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766763"/>
              </a:xfrm>
              <a:blipFill>
                <a:blip r:embed="rId3"/>
                <a:stretch>
                  <a:fillRect l="-1233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00DB792D-F466-485B-A707-BBC01B8A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74409"/>
            <a:ext cx="11379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solidFill>
                  <a:schemeClr val="tx1"/>
                </a:solidFill>
                <a:ea typeface="ＭＳ Ｐゴシック" pitchFamily="34" charset="-128"/>
                <a:cs typeface="Calibri" pitchFamily="34" charset="0"/>
              </a:rPr>
              <a:t>Since </a:t>
            </a:r>
            <a:r>
              <a:rPr lang="en-US" altLang="zh-CN" sz="2800" i="1" dirty="0"/>
              <a:t>x</a:t>
            </a:r>
            <a:r>
              <a:rPr lang="en-US" altLang="zh-CN" sz="2800" u="sng" baseline="30000" dirty="0"/>
              <a:t>k+1</a:t>
            </a:r>
            <a:r>
              <a:rPr lang="en-US" altLang="zh-CN" sz="2800" kern="0" dirty="0">
                <a:solidFill>
                  <a:schemeClr val="tx1"/>
                </a:solidFill>
                <a:ea typeface="ＭＳ Ｐゴシック" pitchFamily="34" charset="-128"/>
                <a:cs typeface="Calibri" pitchFamily="34" charset="0"/>
              </a:rPr>
              <a:t>=</a:t>
            </a:r>
            <a:r>
              <a:rPr lang="en-US" altLang="zh-CN" sz="2800" i="1" dirty="0"/>
              <a:t> x</a:t>
            </a:r>
            <a:r>
              <a:rPr lang="en-US" altLang="zh-CN" sz="2800" u="sng" baseline="30000" dirty="0"/>
              <a:t>k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-</a:t>
            </a:r>
            <a:r>
              <a:rPr lang="en-US" altLang="zh-CN" sz="2800" i="1" dirty="0"/>
              <a:t>k</a:t>
            </a:r>
            <a:r>
              <a:rPr lang="en-US" altLang="zh-CN" sz="2800" dirty="0"/>
              <a:t>)</a:t>
            </a:r>
            <a:r>
              <a:rPr lang="en-US" altLang="zh-CN" sz="2800" dirty="0">
                <a:solidFill>
                  <a:schemeClr val="tx1"/>
                </a:solidFill>
              </a:rPr>
              <a:t>, we have </a:t>
            </a:r>
            <a:r>
              <a:rPr lang="en-US" altLang="zh-CN" sz="2800" i="1" dirty="0"/>
              <a:t>x</a:t>
            </a:r>
            <a:r>
              <a:rPr lang="en-US" altLang="zh-CN" sz="2800" u="sng" baseline="30000" dirty="0"/>
              <a:t>k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 x</a:t>
            </a:r>
            <a:r>
              <a:rPr lang="en-US" altLang="zh-CN" sz="2800" u="sng" baseline="30000" dirty="0"/>
              <a:t>k+1</a:t>
            </a: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kx</a:t>
            </a:r>
            <a:r>
              <a:rPr lang="en-US" altLang="zh-CN" sz="2800" u="sng" baseline="30000" dirty="0" err="1"/>
              <a:t>k</a:t>
            </a:r>
            <a:endParaRPr lang="en-US" altLang="zh-CN" sz="2800" u="sng" kern="0" dirty="0">
              <a:solidFill>
                <a:schemeClr val="tx1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E1D5B2-DB51-41BE-AEBB-58317D5F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2237"/>
            <a:ext cx="11379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solidFill>
                  <a:schemeClr val="tx1"/>
                </a:solidFill>
                <a:ea typeface="ＭＳ Ｐゴシック" pitchFamily="34" charset="-128"/>
                <a:cs typeface="Calibri" pitchFamily="34" charset="0"/>
              </a:rPr>
              <a:t>Hence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800" u="sng" kern="0" dirty="0">
              <a:solidFill>
                <a:schemeClr val="tx1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71D916-4F2B-4634-90E7-D80B3C9CDAD2}"/>
                  </a:ext>
                </a:extLst>
              </p:cNvPr>
              <p:cNvSpPr txBox="1"/>
              <p:nvPr/>
            </p:nvSpPr>
            <p:spPr>
              <a:xfrm>
                <a:off x="1066800" y="3058180"/>
                <a:ext cx="102108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</a:rPr>
                  <a:t> x</a:t>
                </a:r>
                <a:r>
                  <a:rPr lang="en-US" altLang="zh-CN" sz="2800" i="1" u="sng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/>
                  <a:t> x</a:t>
                </a:r>
                <a:r>
                  <a:rPr lang="en-US" altLang="zh-CN" sz="2800" i="1" u="sng" baseline="30000" dirty="0"/>
                  <a:t>k+1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 err="1"/>
                  <a:t>kx</a:t>
                </a:r>
                <a:r>
                  <a:rPr lang="en-US" altLang="zh-CN" sz="2800" i="1" u="sng" baseline="30000" dirty="0" err="1"/>
                  <a:t>k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971D916-4F2B-4634-90E7-D80B3C9C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58180"/>
                <a:ext cx="10210800" cy="810799"/>
              </a:xfrm>
              <a:prstGeom prst="rect">
                <a:avLst/>
              </a:prstGeom>
              <a:blipFill>
                <a:blip r:embed="rId4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82A06-C4B2-47EB-A737-0061459E76BC}"/>
                  </a:ext>
                </a:extLst>
              </p:cNvPr>
              <p:cNvSpPr txBox="1"/>
              <p:nvPr/>
            </p:nvSpPr>
            <p:spPr>
              <a:xfrm>
                <a:off x="5334000" y="4038600"/>
                <a:ext cx="61722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>
                    <a:solidFill>
                      <a:srgbClr val="3333FF"/>
                    </a:solidFill>
                  </a:rPr>
                  <a:t> x</a:t>
                </a:r>
                <a:r>
                  <a:rPr lang="en-US" altLang="zh-CN" sz="2800" i="1" u="sng" baseline="30000" dirty="0">
                    <a:solidFill>
                      <a:srgbClr val="3333FF"/>
                    </a:solidFill>
                  </a:rPr>
                  <a:t>k</a:t>
                </a:r>
                <a:r>
                  <a:rPr lang="en-US" altLang="zh-CN" sz="2800" dirty="0">
                    <a:solidFill>
                      <a:srgbClr val="3333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 err="1"/>
                  <a:t>kx</a:t>
                </a:r>
                <a:r>
                  <a:rPr lang="en-US" altLang="zh-CN" sz="2800" i="1" u="sng" baseline="30000" dirty="0" err="1"/>
                  <a:t>k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682A06-C4B2-47EB-A737-0061459E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38600"/>
                <a:ext cx="6172200" cy="810799"/>
              </a:xfrm>
              <a:prstGeom prst="rect">
                <a:avLst/>
              </a:prstGeom>
              <a:blipFill>
                <a:blip r:embed="rId5"/>
                <a:stretch>
                  <a:fillRect b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91A8FFF-E819-4370-BE54-88D3DB2EAE40}"/>
              </a:ext>
            </a:extLst>
          </p:cNvPr>
          <p:cNvSpPr txBox="1"/>
          <p:nvPr/>
        </p:nvSpPr>
        <p:spPr>
          <a:xfrm>
            <a:off x="1066800" y="4191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下标变换： </a:t>
            </a:r>
            <a:r>
              <a:rPr lang="en-US" altLang="zh-CN" sz="2400" i="1" dirty="0"/>
              <a:t>k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ym typeface="Wingdings" panose="05000000000000000000" pitchFamily="2" charset="2"/>
              </a:rPr>
              <a:t>-1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02E971-9D3E-4384-B7A8-8E836A3E7130}"/>
                  </a:ext>
                </a:extLst>
              </p:cNvPr>
              <p:cNvSpPr txBox="1"/>
              <p:nvPr/>
            </p:nvSpPr>
            <p:spPr>
              <a:xfrm>
                <a:off x="5334000" y="4980401"/>
                <a:ext cx="61722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</a:rPr>
                  <a:t> +</a:t>
                </a:r>
                <a:r>
                  <a:rPr lang="en-US" altLang="zh-CN" sz="2800" dirty="0"/>
                  <a:t> </a:t>
                </a:r>
                <a:r>
                  <a:rPr lang="en-US" altLang="zh-CN" sz="2800" i="1" dirty="0"/>
                  <a:t>k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i="1" u="sng" baseline="30000" dirty="0">
                    <a:solidFill>
                      <a:schemeClr val="tx1"/>
                    </a:solidFill>
                  </a:rPr>
                  <a:t>k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02E971-9D3E-4384-B7A8-8E836A3E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80401"/>
                <a:ext cx="6172200" cy="810799"/>
              </a:xfrm>
              <a:prstGeom prst="rect">
                <a:avLst/>
              </a:prstGeom>
              <a:blipFill>
                <a:blip r:embed="rId6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3BC9D9-EC48-4422-8486-4908C86DD2AA}"/>
                  </a:ext>
                </a:extLst>
              </p:cNvPr>
              <p:cNvSpPr txBox="1"/>
              <p:nvPr/>
            </p:nvSpPr>
            <p:spPr>
              <a:xfrm>
                <a:off x="5334000" y="5818601"/>
                <a:ext cx="6172200" cy="73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800" i="1" u="sng" baseline="30000" dirty="0">
                    <a:solidFill>
                      <a:schemeClr val="tx1"/>
                    </a:solidFill>
                  </a:rPr>
                  <a:t>k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93BC9D9-EC48-4422-8486-4908C86D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818601"/>
                <a:ext cx="6172200" cy="739305"/>
              </a:xfrm>
              <a:prstGeom prst="rect">
                <a:avLst/>
              </a:prstGeom>
              <a:blipFill>
                <a:blip r:embed="rId7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4E9B9A-A59F-4AEE-9AD4-5DE1B5C892A7}"/>
                  </a:ext>
                </a:extLst>
              </p:cNvPr>
              <p:cNvSpPr txBox="1"/>
              <p:nvPr/>
            </p:nvSpPr>
            <p:spPr>
              <a:xfrm>
                <a:off x="1066800" y="5947713"/>
                <a:ext cx="6183084" cy="605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/>
                  <a:t>//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+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4E9B9A-A59F-4AEE-9AD4-5DE1B5C8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47713"/>
                <a:ext cx="6183084" cy="605487"/>
              </a:xfrm>
              <a:prstGeom prst="rect">
                <a:avLst/>
              </a:prstGeom>
              <a:blipFill>
                <a:blip r:embed="rId8"/>
                <a:stretch>
                  <a:fillRect l="-986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  <p:bldP spid="17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Basic Stirling number identities</a:t>
            </a:r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99589D-9977-48C8-B810-A26395AC5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214437"/>
            <a:ext cx="11379200" cy="766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Observation</a:t>
            </a:r>
            <a:endParaRPr lang="en-US" altLang="zh-CN" u="sng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B94D9E-59F0-46D6-9931-F7302A4EC018}"/>
                  </a:ext>
                </a:extLst>
              </p:cNvPr>
              <p:cNvSpPr txBox="1"/>
              <p:nvPr/>
            </p:nvSpPr>
            <p:spPr>
              <a:xfrm>
                <a:off x="0" y="1733028"/>
                <a:ext cx="2514600" cy="56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B94D9E-59F0-46D6-9931-F7302A4EC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3028"/>
                <a:ext cx="2514600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8917B35-A20F-4B53-8FD4-BC2D11964882}"/>
              </a:ext>
            </a:extLst>
          </p:cNvPr>
          <p:cNvSpPr txBox="1"/>
          <p:nvPr/>
        </p:nvSpPr>
        <p:spPr>
          <a:xfrm>
            <a:off x="609600" y="41910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……………..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95DB2C-7D49-4FF9-924F-A47620760FF1}"/>
              </a:ext>
            </a:extLst>
          </p:cNvPr>
          <p:cNvSpPr txBox="1"/>
          <p:nvPr/>
        </p:nvSpPr>
        <p:spPr>
          <a:xfrm>
            <a:off x="-21772" y="5141893"/>
            <a:ext cx="5279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solidFill>
                  <a:srgbClr val="3333FF"/>
                </a:solidFill>
                <a:latin typeface="F54"/>
              </a:rPr>
              <a:t>Does the following general formula hold?</a:t>
            </a: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56D380F-BD63-4482-914F-56CD7EB4519D}"/>
                  </a:ext>
                </a:extLst>
              </p:cNvPr>
              <p:cNvSpPr txBox="1"/>
              <p:nvPr/>
            </p:nvSpPr>
            <p:spPr>
              <a:xfrm>
                <a:off x="1371601" y="5791200"/>
                <a:ext cx="3124199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56D380F-BD63-4482-914F-56CD7EB4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791200"/>
                <a:ext cx="3124199" cy="88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08254B-21F2-4093-ADB9-6785BAB8FBA1}"/>
                  </a:ext>
                </a:extLst>
              </p:cNvPr>
              <p:cNvSpPr txBox="1"/>
              <p:nvPr/>
            </p:nvSpPr>
            <p:spPr>
              <a:xfrm>
                <a:off x="0" y="2133600"/>
                <a:ext cx="2514600" cy="563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08254B-21F2-4093-ADB9-6785BAB8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2514600" cy="563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536397-E4B8-4697-A3E3-0F5CC6A13DE8}"/>
                  </a:ext>
                </a:extLst>
              </p:cNvPr>
              <p:cNvSpPr txBox="1"/>
              <p:nvPr/>
            </p:nvSpPr>
            <p:spPr>
              <a:xfrm>
                <a:off x="381000" y="2590800"/>
                <a:ext cx="2514600" cy="56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536397-E4B8-4697-A3E3-0F5CC6A1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2514600" cy="564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0DC21C-F8FB-4501-AAC6-821F1CBAABC7}"/>
                  </a:ext>
                </a:extLst>
              </p:cNvPr>
              <p:cNvSpPr txBox="1"/>
              <p:nvPr/>
            </p:nvSpPr>
            <p:spPr>
              <a:xfrm>
                <a:off x="533400" y="3048000"/>
                <a:ext cx="3429000" cy="56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0DC21C-F8FB-4501-AAC6-821F1CBA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48000"/>
                <a:ext cx="3429000" cy="564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B50792-12E5-46B1-8076-79671E702D75}"/>
                  </a:ext>
                </a:extLst>
              </p:cNvPr>
              <p:cNvSpPr txBox="1"/>
              <p:nvPr/>
            </p:nvSpPr>
            <p:spPr>
              <a:xfrm>
                <a:off x="533400" y="3550735"/>
                <a:ext cx="4648200" cy="562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4B50792-12E5-46B1-8076-79671E70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50735"/>
                <a:ext cx="4648200" cy="562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290CCA1-4968-40C9-8428-303B1A249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5628" y="1066800"/>
            <a:ext cx="7066372" cy="8925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E0C2137-B277-40DE-B571-3FB1FF64D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5896" y="2057400"/>
            <a:ext cx="7016104" cy="386568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FDF5F2C-042F-42CA-8F53-C26073B79F13}"/>
              </a:ext>
            </a:extLst>
          </p:cNvPr>
          <p:cNvSpPr/>
          <p:nvPr/>
        </p:nvSpPr>
        <p:spPr>
          <a:xfrm>
            <a:off x="6433196" y="3408022"/>
            <a:ext cx="2819400" cy="1056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宋体" charset="-122"/>
              </a:rPr>
              <a:t>Basic Stirling number identities</a:t>
            </a:r>
            <a:endParaRPr lang="en-US" altLang="zh-CN" sz="400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59FAD967-8348-4D5D-B545-4A9C52DAB31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7667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solidFill>
                      <a:srgbClr val="3333FF"/>
                    </a:solidFill>
                    <a:ea typeface="ＭＳ Ｐゴシック" pitchFamily="34" charset="-128"/>
                    <a:cs typeface="Calibri" pitchFamily="34" charset="0"/>
                  </a:rPr>
                  <a:t>Inductive proof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u="sng" baseline="30000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i="1" u="sng" baseline="30000" dirty="0">
                  <a:solidFill>
                    <a:srgbClr val="FF0000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59FAD967-8348-4D5D-B545-4A9C52DAB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766763"/>
              </a:xfrm>
              <a:blipFill>
                <a:blip r:embed="rId3"/>
                <a:stretch>
                  <a:fillRect l="-1233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7F8F701-1466-46EA-A7A0-304E59774601}"/>
                  </a:ext>
                </a:extLst>
              </p:cNvPr>
              <p:cNvSpPr txBox="1"/>
              <p:nvPr/>
            </p:nvSpPr>
            <p:spPr>
              <a:xfrm>
                <a:off x="-152400" y="1981200"/>
                <a:ext cx="10210800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acc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−1)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7F8F701-1466-46EA-A7A0-304E5977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981200"/>
                <a:ext cx="10210800" cy="888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AC6A6E14-D1F9-45F6-B176-71B510FC5FA4}"/>
              </a:ext>
            </a:extLst>
          </p:cNvPr>
          <p:cNvSpPr txBox="1"/>
          <p:nvPr/>
        </p:nvSpPr>
        <p:spPr>
          <a:xfrm>
            <a:off x="1066800" y="422414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下标变换： </a:t>
            </a:r>
            <a:r>
              <a:rPr lang="en-US" altLang="zh-CN" sz="2400" i="1" dirty="0"/>
              <a:t>k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ym typeface="Wingdings" panose="05000000000000000000" pitchFamily="2" charset="2"/>
              </a:rPr>
              <a:t>-1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A4A39ED-1AA3-4385-B540-87B13E52B126}"/>
                  </a:ext>
                </a:extLst>
              </p:cNvPr>
              <p:cNvSpPr txBox="1"/>
              <p:nvPr/>
            </p:nvSpPr>
            <p:spPr>
              <a:xfrm>
                <a:off x="4038600" y="2979883"/>
                <a:ext cx="7391400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A4A39ED-1AA3-4385-B540-87B13E52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79883"/>
                <a:ext cx="7391400" cy="888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1593CC5-DBC4-4FC6-BB8E-D32C0F5616FE}"/>
                  </a:ext>
                </a:extLst>
              </p:cNvPr>
              <p:cNvSpPr txBox="1"/>
              <p:nvPr/>
            </p:nvSpPr>
            <p:spPr>
              <a:xfrm>
                <a:off x="3886200" y="4025817"/>
                <a:ext cx="7391400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1593CC5-DBC4-4FC6-BB8E-D32C0F561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025817"/>
                <a:ext cx="7391400" cy="888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9406134-E1D4-401F-A549-5913CB154D19}"/>
                  </a:ext>
                </a:extLst>
              </p:cNvPr>
              <p:cNvSpPr txBox="1"/>
              <p:nvPr/>
            </p:nvSpPr>
            <p:spPr>
              <a:xfrm>
                <a:off x="3429000" y="5016417"/>
                <a:ext cx="7391400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9406134-E1D4-401F-A549-5913CB15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016417"/>
                <a:ext cx="7391400" cy="888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7A10708-BA36-4091-9931-8D11DCAB5B68}"/>
                  </a:ext>
                </a:extLst>
              </p:cNvPr>
              <p:cNvSpPr txBox="1"/>
              <p:nvPr/>
            </p:nvSpPr>
            <p:spPr>
              <a:xfrm>
                <a:off x="4191000" y="5892967"/>
                <a:ext cx="2438400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7A10708-BA36-4091-9931-8D11DCAB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892967"/>
                <a:ext cx="2438400" cy="888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C984951-C2AC-4D11-B40C-BC87B945D682}"/>
                  </a:ext>
                </a:extLst>
              </p:cNvPr>
              <p:cNvSpPr txBox="1"/>
              <p:nvPr/>
            </p:nvSpPr>
            <p:spPr>
              <a:xfrm>
                <a:off x="1066800" y="6019800"/>
                <a:ext cx="320040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C984951-C2AC-4D11-B40C-BC87B945D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019800"/>
                <a:ext cx="3200400" cy="554254"/>
              </a:xfrm>
              <a:prstGeom prst="rect">
                <a:avLst/>
              </a:prstGeom>
              <a:blipFill>
                <a:blip r:embed="rId9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0" grpId="0"/>
      <p:bldP spid="51" grpId="0"/>
      <p:bldP spid="52" grpId="0"/>
      <p:bldP spid="53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1FAED-E59B-4646-92FF-B173D2CA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6D23A-A8E7-4D8D-840B-368E559A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kern="0" dirty="0">
                <a:ea typeface="ＭＳ Ｐゴシック" pitchFamily="34" charset="-128"/>
                <a:cs typeface="Calibri" pitchFamily="34" charset="0"/>
              </a:rPr>
              <a:t>6.1</a:t>
            </a:r>
            <a:r>
              <a:rPr lang="zh-CN" altLang="en-US" sz="3200" kern="0" dirty="0">
                <a:ea typeface="ＭＳ Ｐゴシック" pitchFamily="34" charset="-128"/>
                <a:cs typeface="Calibri" pitchFamily="34" charset="0"/>
              </a:rPr>
              <a:t>，</a:t>
            </a:r>
            <a:r>
              <a:rPr lang="en-US" altLang="zh-CN" sz="3200" kern="0" dirty="0">
                <a:ea typeface="ＭＳ Ｐゴシック" pitchFamily="34" charset="-128"/>
                <a:cs typeface="Calibri" pitchFamily="34" charset="0"/>
              </a:rPr>
              <a:t>6.2</a:t>
            </a:r>
            <a:r>
              <a:rPr lang="zh-CN" altLang="en-US" sz="3200" kern="0" dirty="0">
                <a:ea typeface="ＭＳ Ｐゴシック" pitchFamily="34" charset="-128"/>
                <a:cs typeface="Calibri" pitchFamily="34" charset="0"/>
              </a:rPr>
              <a:t>，</a:t>
            </a:r>
            <a:r>
              <a:rPr lang="en-US" altLang="zh-CN" sz="3200" kern="0" dirty="0">
                <a:ea typeface="ＭＳ Ｐゴシック" pitchFamily="34" charset="-128"/>
                <a:cs typeface="Calibri" pitchFamily="34" charset="0"/>
              </a:rPr>
              <a:t>6.32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60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Harmonic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B890-93FF-4BD9-B41B-69F3E79DB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899400" cy="104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Pythagoras noticed the sounds the anvils made were harmonious.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ea typeface="ＭＳ Ｐゴシック" pitchFamily="34" charset="-128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80520" y="5756831"/>
            <a:ext cx="3299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Pythagoras</a:t>
            </a:r>
          </a:p>
          <a:p>
            <a:pPr algn="ctr"/>
            <a:r>
              <a:rPr lang="en-US" altLang="zh-CN" sz="2400" b="1" dirty="0"/>
              <a:t>Greek mathematician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06400" y="4572000"/>
            <a:ext cx="820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zh-CN" sz="3200" kern="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The divergence of the harmonic series was first proven by Nicole </a:t>
            </a:r>
            <a:r>
              <a:rPr lang="en-US" altLang="zh-CN" sz="3200" kern="0" dirty="0" err="1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Oresme,but</a:t>
            </a:r>
            <a:r>
              <a:rPr lang="en-US" altLang="zh-CN" sz="3200" kern="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this achievement fell into obscurity. Proofs were by Pietro </a:t>
            </a:r>
            <a:r>
              <a:rPr lang="en-US" altLang="zh-CN" sz="3200" kern="0" dirty="0" err="1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Mengoli</a:t>
            </a:r>
            <a:r>
              <a:rPr lang="en-US" altLang="zh-CN" sz="3200" kern="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, Johann </a:t>
            </a:r>
            <a:r>
              <a:rPr lang="en-US" altLang="zh-CN" sz="3200" kern="0" dirty="0" err="1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Bernoulli,and</a:t>
            </a:r>
            <a:r>
              <a:rPr lang="en-US" altLang="zh-CN" sz="3200" kern="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Jacob Bernoulli.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18" y="1307280"/>
            <a:ext cx="2943932" cy="42553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275837"/>
            <a:ext cx="4419600" cy="22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Stirling</a:t>
            </a:r>
            <a:r>
              <a:rPr lang="en-US" altLang="zh-CN" dirty="0">
                <a:ea typeface="宋体" charset="-122"/>
              </a:rPr>
              <a:t>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4B890-93FF-4BD9-B41B-69F3E79DB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7899400" cy="20402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First introduce by </a:t>
            </a:r>
            <a:r>
              <a:rPr lang="en-US" altLang="zh-CN" dirty="0" err="1">
                <a:ea typeface="ＭＳ Ｐゴシック" pitchFamily="34" charset="-128"/>
                <a:cs typeface="Calibri" pitchFamily="34" charset="0"/>
              </a:rPr>
              <a:t>Stirling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 as the coefficients in the expansions of the factorial to power and vise versa.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ea typeface="ＭＳ Ｐゴシック" pitchFamily="34" charset="-128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397000"/>
            <a:ext cx="2667000" cy="426390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10600" y="5756831"/>
            <a:ext cx="3639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James Stirling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Scottish mathematician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11A47D-1921-4E3D-A036-D7A30D1F4ABE}"/>
                  </a:ext>
                </a:extLst>
              </p:cNvPr>
              <p:cNvSpPr txBox="1"/>
              <p:nvPr/>
            </p:nvSpPr>
            <p:spPr>
              <a:xfrm>
                <a:off x="1231901" y="2949236"/>
                <a:ext cx="3124199" cy="73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altLang="zh-CN" sz="2800" i="1" dirty="0">
                    <a:solidFill>
                      <a:srgbClr val="FF0000"/>
                    </a:solidFill>
                  </a:rPr>
                  <a:t> x</a:t>
                </a:r>
                <a:r>
                  <a:rPr lang="en-US" altLang="zh-CN" sz="2800" i="1" u="sng" baseline="30000" dirty="0">
                    <a:solidFill>
                      <a:srgbClr val="FF0000"/>
                    </a:solidFill>
                  </a:rPr>
                  <a:t>k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C11A47D-1921-4E3D-A036-D7A30D1F4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1" y="2949236"/>
                <a:ext cx="3124199" cy="739305"/>
              </a:xfrm>
              <a:prstGeom prst="rect">
                <a:avLst/>
              </a:prstGeom>
              <a:blipFill rotWithShape="0">
                <a:blip r:embed="rId4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06400" y="3810000"/>
            <a:ext cx="8204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zh-CN" sz="3200" kern="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Recurrence relation found by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6D380F-BD63-4482-914F-56CD7EB4519D}"/>
                  </a:ext>
                </a:extLst>
              </p:cNvPr>
              <p:cNvSpPr txBox="1"/>
              <p:nvPr/>
            </p:nvSpPr>
            <p:spPr>
              <a:xfrm>
                <a:off x="3749175" y="2906846"/>
                <a:ext cx="3124199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6D380F-BD63-4482-914F-56CD7EB4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75" y="2906846"/>
                <a:ext cx="3124199" cy="8888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04128" y="4419600"/>
                <a:ext cx="3030060" cy="60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 = </a:t>
                </a:r>
                <a:r>
                  <a:rPr lang="en-US" altLang="zh-CN" sz="2000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+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8" y="4419600"/>
                <a:ext cx="3030060" cy="605487"/>
              </a:xfrm>
              <a:prstGeom prst="rect">
                <a:avLst/>
              </a:prstGeom>
              <a:blipFill rotWithShape="0">
                <a:blip r:embed="rId6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62400" y="4423713"/>
                <a:ext cx="3323154" cy="60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+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423713"/>
                <a:ext cx="3323154" cy="605487"/>
              </a:xfrm>
              <a:prstGeom prst="rect">
                <a:avLst/>
              </a:prstGeom>
              <a:blipFill rotWithShape="0">
                <a:blip r:embed="rId7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06400" y="5331869"/>
            <a:ext cx="8204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en-US" altLang="zh-CN" sz="3200" kern="0" dirty="0">
                <a:solidFill>
                  <a:srgbClr val="333399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It is related to some combinatorial problems</a:t>
            </a:r>
          </a:p>
        </p:txBody>
      </p:sp>
    </p:spTree>
    <p:extLst>
      <p:ext uri="{BB962C8B-B14F-4D97-AF65-F5344CB8AC3E}">
        <p14:creationId xmlns:p14="http://schemas.microsoft.com/office/powerpoint/2010/main" val="14244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9" grpId="0"/>
      <p:bldP spid="8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Harmonic number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2600553"/>
            <a:ext cx="4648200" cy="349544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6A14B890-93FF-4BD9-B41B-69F3E79DB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11125200" cy="104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It is related to some architectures  in the age of Baroque.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ea typeface="ＭＳ Ｐゴシック" pitchFamily="34" charset="-128"/>
              <a:cs typeface="Calibri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13142"/>
            <a:ext cx="4145573" cy="43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0E5785-9837-4775-A30E-57C1ACC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740FDB-9FED-42DC-BF7A-9115F09D7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6.1 Stirling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second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first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Basic Stirling number identifies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6.3 Harmonic numbers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6.4 Harmonic summation </a:t>
            </a:r>
            <a:r>
              <a:rPr lang="zh-CN" altLang="en-US" dirty="0">
                <a:ea typeface="ＭＳ Ｐゴシック" pitchFamily="34" charset="-128"/>
              </a:rPr>
              <a:t>（选学）</a:t>
            </a: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0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sz="4000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496B26A2-14E7-4DEF-B44E-4AD49F01BC0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219201"/>
                <a:ext cx="11379200" cy="2438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Definition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first few harmonic numbers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496B26A2-14E7-4DEF-B44E-4AD49F01B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1"/>
                <a:ext cx="11379200" cy="2438400"/>
              </a:xfrm>
              <a:blipFill>
                <a:blip r:embed="rId3"/>
                <a:stretch>
                  <a:fillRect l="-1233" t="-5250" b="-5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138A70-4EA8-4892-A4D9-6BF012390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69179"/>
              </p:ext>
            </p:extLst>
          </p:nvPr>
        </p:nvGraphicFramePr>
        <p:xfrm>
          <a:off x="304800" y="4267200"/>
          <a:ext cx="111252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623">
                  <a:extLst>
                    <a:ext uri="{9D8B030D-6E8A-4147-A177-3AD203B41FA5}">
                      <a16:colId xmlns:a16="http://schemas.microsoft.com/office/drawing/2014/main" val="4236329908"/>
                    </a:ext>
                  </a:extLst>
                </a:gridCol>
                <a:gridCol w="634331">
                  <a:extLst>
                    <a:ext uri="{9D8B030D-6E8A-4147-A177-3AD203B41FA5}">
                      <a16:colId xmlns:a16="http://schemas.microsoft.com/office/drawing/2014/main" val="1217997323"/>
                    </a:ext>
                  </a:extLst>
                </a:gridCol>
                <a:gridCol w="555040">
                  <a:extLst>
                    <a:ext uri="{9D8B030D-6E8A-4147-A177-3AD203B41FA5}">
                      <a16:colId xmlns:a16="http://schemas.microsoft.com/office/drawing/2014/main" val="1111400975"/>
                    </a:ext>
                  </a:extLst>
                </a:gridCol>
                <a:gridCol w="634331">
                  <a:extLst>
                    <a:ext uri="{9D8B030D-6E8A-4147-A177-3AD203B41FA5}">
                      <a16:colId xmlns:a16="http://schemas.microsoft.com/office/drawing/2014/main" val="3170372360"/>
                    </a:ext>
                  </a:extLst>
                </a:gridCol>
                <a:gridCol w="713623">
                  <a:extLst>
                    <a:ext uri="{9D8B030D-6E8A-4147-A177-3AD203B41FA5}">
                      <a16:colId xmlns:a16="http://schemas.microsoft.com/office/drawing/2014/main" val="4174167687"/>
                    </a:ext>
                  </a:extLst>
                </a:gridCol>
                <a:gridCol w="872206">
                  <a:extLst>
                    <a:ext uri="{9D8B030D-6E8A-4147-A177-3AD203B41FA5}">
                      <a16:colId xmlns:a16="http://schemas.microsoft.com/office/drawing/2014/main" val="3472724205"/>
                    </a:ext>
                  </a:extLst>
                </a:gridCol>
                <a:gridCol w="1030789">
                  <a:extLst>
                    <a:ext uri="{9D8B030D-6E8A-4147-A177-3AD203B41FA5}">
                      <a16:colId xmlns:a16="http://schemas.microsoft.com/office/drawing/2014/main" val="834834029"/>
                    </a:ext>
                  </a:extLst>
                </a:gridCol>
                <a:gridCol w="872206">
                  <a:extLst>
                    <a:ext uri="{9D8B030D-6E8A-4147-A177-3AD203B41FA5}">
                      <a16:colId xmlns:a16="http://schemas.microsoft.com/office/drawing/2014/main" val="2012776270"/>
                    </a:ext>
                  </a:extLst>
                </a:gridCol>
                <a:gridCol w="1110080">
                  <a:extLst>
                    <a:ext uri="{9D8B030D-6E8A-4147-A177-3AD203B41FA5}">
                      <a16:colId xmlns:a16="http://schemas.microsoft.com/office/drawing/2014/main" val="474257481"/>
                    </a:ext>
                  </a:extLst>
                </a:gridCol>
                <a:gridCol w="1110080">
                  <a:extLst>
                    <a:ext uri="{9D8B030D-6E8A-4147-A177-3AD203B41FA5}">
                      <a16:colId xmlns:a16="http://schemas.microsoft.com/office/drawing/2014/main" val="3772315190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643196749"/>
                    </a:ext>
                  </a:extLst>
                </a:gridCol>
                <a:gridCol w="1372354">
                  <a:extLst>
                    <a:ext uri="{9D8B030D-6E8A-4147-A177-3AD203B41FA5}">
                      <a16:colId xmlns:a16="http://schemas.microsoft.com/office/drawing/2014/main" val="168466963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792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/>
                        <a:t>H</a:t>
                      </a:r>
                      <a:r>
                        <a:rPr lang="en-US" altLang="zh-CN" sz="2400" b="1" i="1" baseline="-25000" dirty="0"/>
                        <a:t>n</a:t>
                      </a:r>
                      <a:endParaRPr lang="zh-CN" altLang="en-US" sz="2400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137/60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363/140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761/280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7129/2520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7381/2520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764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sz="4000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1AB24B5E-D8AC-4028-A3DC-6DB393ABE41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219201"/>
                <a:ext cx="11379200" cy="8381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A closed-form formula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1AB24B5E-D8AC-4028-A3DC-6DB393ABE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1"/>
                <a:ext cx="11379200" cy="838199"/>
              </a:xfrm>
              <a:blipFill>
                <a:blip r:embed="rId3"/>
                <a:stretch>
                  <a:fillRect l="-1233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CB1D077-96D6-4D82-8EC5-02AB5D4F7C56}"/>
                  </a:ext>
                </a:extLst>
              </p:cNvPr>
              <p:cNvSpPr txBox="1"/>
              <p:nvPr/>
            </p:nvSpPr>
            <p:spPr>
              <a:xfrm>
                <a:off x="1066800" y="2209800"/>
                <a:ext cx="3505200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CB1D077-96D6-4D82-8EC5-02AB5D4F7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09800"/>
                <a:ext cx="3505200" cy="807978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9FC395-8651-448E-B1CF-2F4982BEC170}"/>
                  </a:ext>
                </a:extLst>
              </p:cNvPr>
              <p:cNvSpPr txBox="1"/>
              <p:nvPr/>
            </p:nvSpPr>
            <p:spPr>
              <a:xfrm>
                <a:off x="3167744" y="2245547"/>
                <a:ext cx="4474029" cy="73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−1)!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9FC395-8651-448E-B1CF-2F4982BE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44" y="2245547"/>
                <a:ext cx="4474029" cy="736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EC34D70-B9EC-4444-AE2B-40655DA69DE2}"/>
                  </a:ext>
                </a:extLst>
              </p:cNvPr>
              <p:cNvSpPr txBox="1"/>
              <p:nvPr/>
            </p:nvSpPr>
            <p:spPr>
              <a:xfrm>
                <a:off x="2895600" y="3276600"/>
                <a:ext cx="4071257" cy="817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EC34D70-B9EC-4444-AE2B-40655DA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76600"/>
                <a:ext cx="4071257" cy="817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4310BA94-68CD-45B2-A322-A5AE6913AF36}"/>
              </a:ext>
            </a:extLst>
          </p:cNvPr>
          <p:cNvSpPr/>
          <p:nvPr/>
        </p:nvSpPr>
        <p:spPr>
          <a:xfrm>
            <a:off x="762000" y="3657600"/>
            <a:ext cx="1752600" cy="207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3FF5B014-6A9D-4CAA-90AE-AB5A122B7F2C}"/>
              </a:ext>
            </a:extLst>
          </p:cNvPr>
          <p:cNvSpPr/>
          <p:nvPr/>
        </p:nvSpPr>
        <p:spPr>
          <a:xfrm>
            <a:off x="762000" y="4800600"/>
            <a:ext cx="175260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3C4D32-EB37-4082-AEF3-A3580FCA5026}"/>
                  </a:ext>
                </a:extLst>
              </p:cNvPr>
              <p:cNvSpPr txBox="1"/>
              <p:nvPr/>
            </p:nvSpPr>
            <p:spPr>
              <a:xfrm>
                <a:off x="2057400" y="4419600"/>
                <a:ext cx="4071257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3C4D32-EB37-4082-AEF3-A3580FCA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419600"/>
                <a:ext cx="4071257" cy="9017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头: 右 51">
            <a:extLst>
              <a:ext uri="{FF2B5EF4-FFF2-40B4-BE49-F238E27FC236}">
                <a16:creationId xmlns:a16="http://schemas.microsoft.com/office/drawing/2014/main" id="{AD50B19E-EFDD-47D2-B327-19336E415ECF}"/>
              </a:ext>
            </a:extLst>
          </p:cNvPr>
          <p:cNvSpPr/>
          <p:nvPr/>
        </p:nvSpPr>
        <p:spPr>
          <a:xfrm>
            <a:off x="762000" y="5867401"/>
            <a:ext cx="1752600" cy="228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364A4FB-B6C0-42DC-896F-E7BDE6BCD183}"/>
                  </a:ext>
                </a:extLst>
              </p:cNvPr>
              <p:cNvSpPr txBox="1"/>
              <p:nvPr/>
            </p:nvSpPr>
            <p:spPr>
              <a:xfrm>
                <a:off x="2177143" y="5499078"/>
                <a:ext cx="4071257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364A4FB-B6C0-42DC-896F-E7BDE6BC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3" y="5499078"/>
                <a:ext cx="4071257" cy="807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" grpId="0" animBg="1"/>
      <p:bldP spid="49" grpId="0" animBg="1"/>
      <p:bldP spid="51" grpId="0"/>
      <p:bldP spid="52" grpId="0" animBg="1"/>
      <p:bldP spid="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sz="4000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B3CC482-85BF-4A6B-A356-5D062489647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066800"/>
                <a:ext cx="11379200" cy="8381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divergence of Harmonic series: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pt-BR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pt-BR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∞</m:t>
                        </m:r>
                      </m:e>
                    </m:func>
                  </m:oMath>
                </a14:m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EB3CC482-85BF-4A6B-A356-5D0624896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11379200" cy="838199"/>
              </a:xfrm>
              <a:blipFill>
                <a:blip r:embed="rId3"/>
                <a:stretch>
                  <a:fillRect l="-1233" t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E74811F-C986-450B-A027-FFD5D69F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13792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Group Harmonic numbers according to powers of 2 </a:t>
            </a: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F562CA-2737-427E-82A4-D90222FE5DE9}"/>
                  </a:ext>
                </a:extLst>
              </p:cNvPr>
              <p:cNvSpPr txBox="1"/>
              <p:nvPr/>
            </p:nvSpPr>
            <p:spPr>
              <a:xfrm>
                <a:off x="228601" y="2285999"/>
                <a:ext cx="117348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altLang="zh-C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BF562CA-2737-427E-82A4-D90222FE5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285999"/>
                <a:ext cx="117348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>
            <a:extLst>
              <a:ext uri="{FF2B5EF4-FFF2-40B4-BE49-F238E27FC236}">
                <a16:creationId xmlns:a16="http://schemas.microsoft.com/office/drawing/2014/main" id="{11797F60-05E0-45C4-B869-221CDF0183C1}"/>
              </a:ext>
            </a:extLst>
          </p:cNvPr>
          <p:cNvSpPr/>
          <p:nvPr/>
        </p:nvSpPr>
        <p:spPr>
          <a:xfrm rot="16200000">
            <a:off x="419100" y="3086099"/>
            <a:ext cx="228600" cy="4572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2F9F9B-8A6E-4C63-9023-E5F747D6E211}"/>
              </a:ext>
            </a:extLst>
          </p:cNvPr>
          <p:cNvSpPr txBox="1"/>
          <p:nvPr/>
        </p:nvSpPr>
        <p:spPr>
          <a:xfrm>
            <a:off x="76200" y="34289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1</a:t>
            </a:r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2756EDB-2186-4E99-A216-AC70AA7278C2}"/>
              </a:ext>
            </a:extLst>
          </p:cNvPr>
          <p:cNvSpPr/>
          <p:nvPr/>
        </p:nvSpPr>
        <p:spPr>
          <a:xfrm rot="16200000">
            <a:off x="1485900" y="3009899"/>
            <a:ext cx="228600" cy="6096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A406E6-7269-4A94-8934-5628481ED01A}"/>
              </a:ext>
            </a:extLst>
          </p:cNvPr>
          <p:cNvSpPr txBox="1"/>
          <p:nvPr/>
        </p:nvSpPr>
        <p:spPr>
          <a:xfrm>
            <a:off x="1143000" y="34289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group 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29BD46A-D7C2-4674-8C2B-C787B16CD687}"/>
              </a:ext>
            </a:extLst>
          </p:cNvPr>
          <p:cNvSpPr/>
          <p:nvPr/>
        </p:nvSpPr>
        <p:spPr>
          <a:xfrm rot="16200000">
            <a:off x="3587233" y="2368032"/>
            <a:ext cx="216932" cy="1905002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EFF401-870E-4C52-97B7-145D0B411660}"/>
              </a:ext>
            </a:extLst>
          </p:cNvPr>
          <p:cNvSpPr txBox="1"/>
          <p:nvPr/>
        </p:nvSpPr>
        <p:spPr>
          <a:xfrm>
            <a:off x="3200400" y="34406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group 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210DE6A-BA85-4793-9CDB-4B5216B3EEC2}"/>
              </a:ext>
            </a:extLst>
          </p:cNvPr>
          <p:cNvSpPr/>
          <p:nvPr/>
        </p:nvSpPr>
        <p:spPr>
          <a:xfrm rot="16200000">
            <a:off x="8001000" y="545065"/>
            <a:ext cx="228600" cy="55626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D29EDE-C0B8-47D9-A095-CF3577744D31}"/>
              </a:ext>
            </a:extLst>
          </p:cNvPr>
          <p:cNvSpPr txBox="1"/>
          <p:nvPr/>
        </p:nvSpPr>
        <p:spPr>
          <a:xfrm>
            <a:off x="7696200" y="34289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group 4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84B9EBC-A683-495C-BA0B-BBF4EE50C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3810000"/>
                <a:ext cx="11125200" cy="16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The sum of each group is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 −1</m:t>
                        </m:r>
                      </m:den>
                    </m:f>
                    <m:r>
                      <a:rPr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&gt;</m:t>
                    </m:r>
                    <m:f>
                      <m:fPr>
                        <m:ctrlPr>
                          <a:rPr lang="en-US" altLang="zh-CN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i="1" ker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−1)</m:t>
                            </m:r>
                          </m:sup>
                        </m:sSup>
                      </m:den>
                    </m:f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=1,</m:t>
                    </m:r>
                  </m:oMath>
                </a14:m>
                <a:r>
                  <a:rPr lang="en-US" altLang="zh-CN" sz="24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:r>
                  <a:rPr lang="en-US" altLang="zh-CN" i="1" kern="0" dirty="0"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is group number, 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terms in group </a:t>
                </a:r>
                <a:r>
                  <a:rPr lang="en-US" altLang="zh-CN" i="1" kern="0" dirty="0"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84B9EBC-A683-495C-BA0B-BBF4EE50C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810000"/>
                <a:ext cx="11125200" cy="1600200"/>
              </a:xfrm>
              <a:prstGeom prst="rect">
                <a:avLst/>
              </a:prstGeom>
              <a:blipFill>
                <a:blip r:embed="rId5"/>
                <a:stretch>
                  <a:fillRect l="-1205" r="-8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5F3D5573-3248-4B58-B8AC-146014D9E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00" y="5181601"/>
                <a:ext cx="113792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If </a:t>
                </a:r>
                <a:r>
                  <a:rPr lang="en-US" altLang="zh-CN" i="1" kern="0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 is in group </a:t>
                </a:r>
                <a:r>
                  <a:rPr lang="en-US" altLang="zh-CN" i="1" kern="0" dirty="0"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/2&lt;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. </m:t>
                    </m:r>
                  </m:oMath>
                </a14:m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Hence,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pt-B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pt-BR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∞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.</m:t>
                    </m:r>
                  </m:oMath>
                </a14:m>
                <a:endParaRPr lang="en-US" altLang="zh-CN" sz="2400" kern="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5F3D5573-3248-4B58-B8AC-146014D9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400" y="5181601"/>
                <a:ext cx="11379200" cy="609600"/>
              </a:xfrm>
              <a:prstGeom prst="rect">
                <a:avLst/>
              </a:prstGeom>
              <a:blipFill>
                <a:blip r:embed="rId6"/>
                <a:stretch>
                  <a:fillRect l="-1232" t="-19000" b="-22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42CCAD1B-FBF5-4ADF-96EB-9FFA14937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5791200"/>
                <a:ext cx="113792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More precisely, </a:t>
                </a:r>
                <a:r>
                  <a:rPr lang="en-US" altLang="zh-CN" kern="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lg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+1)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/2&lt;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lg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+1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. </m:t>
                    </m:r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42CCAD1B-FBF5-4ADF-96EB-9FFA14937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791200"/>
                <a:ext cx="11379200" cy="609600"/>
              </a:xfrm>
              <a:prstGeom prst="rect">
                <a:avLst/>
              </a:prstGeom>
              <a:blipFill>
                <a:blip r:embed="rId7"/>
                <a:stretch>
                  <a:fillRect l="-1233" t="-20000" b="-21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sz="4000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2443FF0-8936-4D44-BFE4-A1761B379A3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066800"/>
                <a:ext cx="11379200" cy="8381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Tighter bounds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: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+1</m:t>
                        </m:r>
                      </m:e>
                    </m:func>
                  </m:oMath>
                </a14:m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2443FF0-8936-4D44-BFE4-A1761B37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11379200" cy="838199"/>
              </a:xfrm>
              <a:blipFill>
                <a:blip r:embed="rId3"/>
                <a:stretch>
                  <a:fillRect l="-1233" t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06B1EC-0630-43D1-8A66-866C9F849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072376"/>
            <a:ext cx="5604245" cy="20992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43AC90-2742-45D6-9833-EE81CA25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83405"/>
            <a:ext cx="5688724" cy="2069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2D4F9B-0864-4F29-A3CF-0BFD7370EC6D}"/>
                  </a:ext>
                </a:extLst>
              </p:cNvPr>
              <p:cNvSpPr txBox="1"/>
              <p:nvPr/>
            </p:nvSpPr>
            <p:spPr>
              <a:xfrm>
                <a:off x="2438400" y="2204770"/>
                <a:ext cx="3689521" cy="757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&lt;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92D4F9B-0864-4F29-A3CF-0BFD7370E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204770"/>
                <a:ext cx="3689521" cy="757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CC73C1-6FB0-4EEA-9910-1E3F998E61D7}"/>
              </a:ext>
            </a:extLst>
          </p:cNvPr>
          <p:cNvCxnSpPr/>
          <p:nvPr/>
        </p:nvCxnSpPr>
        <p:spPr>
          <a:xfrm>
            <a:off x="1600200" y="2997199"/>
            <a:ext cx="0" cy="698807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F5DEB7-5E92-4494-920C-9918EDD5A02B}"/>
              </a:ext>
            </a:extLst>
          </p:cNvPr>
          <p:cNvCxnSpPr/>
          <p:nvPr/>
        </p:nvCxnSpPr>
        <p:spPr>
          <a:xfrm>
            <a:off x="1676400" y="5473393"/>
            <a:ext cx="0" cy="698807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E78D31B-F583-4B06-96F7-F3CE185E5B70}"/>
              </a:ext>
            </a:extLst>
          </p:cNvPr>
          <p:cNvSpPr/>
          <p:nvPr/>
        </p:nvSpPr>
        <p:spPr>
          <a:xfrm>
            <a:off x="914396" y="5473393"/>
            <a:ext cx="762000" cy="698807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FD6FE2-225F-46BD-9B4F-D6A8A1ACF2E7}"/>
                  </a:ext>
                </a:extLst>
              </p:cNvPr>
              <p:cNvSpPr txBox="1"/>
              <p:nvPr/>
            </p:nvSpPr>
            <p:spPr>
              <a:xfrm>
                <a:off x="2133599" y="5105400"/>
                <a:ext cx="3962399" cy="528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>
                    <a:solidFill>
                      <a:srgbClr val="33CC33"/>
                    </a:solidFill>
                    <a:ea typeface="ＭＳ Ｐゴシック" pitchFamily="34" charset="-128"/>
                    <a:cs typeface="Calibri" pitchFamily="34" charset="0"/>
                  </a:rPr>
                  <a:t>1+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𝑑𝑥</m:t>
                        </m:r>
                      </m:e>
                    </m:nary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rgbClr val="33CC33"/>
                            </a:solidFill>
                            <a:ea typeface="ＭＳ Ｐゴシック" pitchFamily="34" charset="-128"/>
                            <a:cs typeface="Calibri" pitchFamily="34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&gt;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den>
                        </m:f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FD6FE2-225F-46BD-9B4F-D6A8A1AC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5105400"/>
                <a:ext cx="3962399" cy="528606"/>
              </a:xfrm>
              <a:prstGeom prst="rect">
                <a:avLst/>
              </a:prstGeom>
              <a:blipFill>
                <a:blip r:embed="rId7"/>
                <a:stretch>
                  <a:fillRect l="-4462" t="-109302" b="-16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大括号 14">
            <a:extLst>
              <a:ext uri="{FF2B5EF4-FFF2-40B4-BE49-F238E27FC236}">
                <a16:creationId xmlns:a16="http://schemas.microsoft.com/office/drawing/2014/main" id="{EAC79003-04D4-4F12-9899-00FEC9FCEFFF}"/>
              </a:ext>
            </a:extLst>
          </p:cNvPr>
          <p:cNvSpPr/>
          <p:nvPr/>
        </p:nvSpPr>
        <p:spPr>
          <a:xfrm>
            <a:off x="6172200" y="2590800"/>
            <a:ext cx="685800" cy="3276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9EDD40-5782-42AC-9C0C-5C58B31B7813}"/>
                  </a:ext>
                </a:extLst>
              </p:cNvPr>
              <p:cNvSpPr txBox="1"/>
              <p:nvPr/>
            </p:nvSpPr>
            <p:spPr>
              <a:xfrm>
                <a:off x="6597481" y="3962400"/>
                <a:ext cx="36895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&lt;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9EDD40-5782-42AC-9C0C-5C58B31B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81" y="3962400"/>
                <a:ext cx="368951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6" grpId="0"/>
      <p:bldP spid="15" grpId="0" animBg="1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11362845-6AAC-4F8E-BF15-CD02C15D4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8903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sz="4000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3">
                <a:extLst>
                  <a:ext uri="{FF2B5EF4-FFF2-40B4-BE49-F238E27FC236}">
                    <a16:creationId xmlns:a16="http://schemas.microsoft.com/office/drawing/2014/main" id="{5B42D8F2-C140-4FC0-9B2C-972EF85894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143001"/>
                <a:ext cx="11506200" cy="7619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High-order Harmonic number: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Rectangle 3">
                <a:extLst>
                  <a:ext uri="{FF2B5EF4-FFF2-40B4-BE49-F238E27FC236}">
                    <a16:creationId xmlns:a16="http://schemas.microsoft.com/office/drawing/2014/main" id="{5B42D8F2-C140-4FC0-9B2C-972EF8589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1"/>
                <a:ext cx="11506200" cy="761999"/>
              </a:xfrm>
              <a:blipFill>
                <a:blip r:embed="rId3"/>
                <a:stretch>
                  <a:fillRect l="-1219" t="-3200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A40EF61-3BF1-4BBC-BBE2-A58F6A48D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181226"/>
                <a:ext cx="115062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Example: Second-order Harmonic number: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SupPr>
                      <m:e>
                        <m: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A40EF61-3BF1-4BBC-BBE2-A58F6A48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81226"/>
                <a:ext cx="11506200" cy="761999"/>
              </a:xfrm>
              <a:prstGeom prst="rect">
                <a:avLst/>
              </a:prstGeom>
              <a:blipFill>
                <a:blip r:embed="rId4"/>
                <a:stretch>
                  <a:fillRect l="-1219" t="-3200" b="-9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19DEAB20-784F-4118-930B-4DDD13E3A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095625"/>
                <a:ext cx="115062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If </a:t>
                </a:r>
                <a:r>
                  <a:rPr lang="en-US" altLang="zh-CN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r </a:t>
                </a:r>
                <a:r>
                  <a:rPr lang="en-US" altLang="zh-CN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&gt;1</a:t>
                </a: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, then these numbers approach a limit as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→∞</m:t>
                    </m:r>
                  </m:oMath>
                </a14:m>
                <a:r>
                  <a:rPr lang="en-US" altLang="zh-CN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19DEAB20-784F-4118-930B-4DDD13E3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095625"/>
                <a:ext cx="11506200" cy="761999"/>
              </a:xfrm>
              <a:prstGeom prst="rect">
                <a:avLst/>
              </a:prstGeom>
              <a:blipFill>
                <a:blip r:embed="rId5"/>
                <a:stretch>
                  <a:fillRect l="-1219" t="-16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3">
            <a:extLst>
              <a:ext uri="{FF2B5EF4-FFF2-40B4-BE49-F238E27FC236}">
                <a16:creationId xmlns:a16="http://schemas.microsoft.com/office/drawing/2014/main" id="{572DAD00-C779-4FD8-93B8-6B3C5A89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86225"/>
            <a:ext cx="115062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T</a:t>
            </a:r>
            <a:r>
              <a:rPr lang="en-US" altLang="zh-CN" dirty="0"/>
              <a:t>his limit is conventionally called </a:t>
            </a:r>
            <a:r>
              <a:rPr lang="en-US" altLang="zh-CN" dirty="0">
                <a:solidFill>
                  <a:srgbClr val="FF0000"/>
                </a:solidFill>
              </a:rPr>
              <a:t>Riemann's zeta function</a:t>
            </a:r>
            <a:endParaRPr lang="en-US" altLang="zh-CN" sz="2400" kern="0" dirty="0">
              <a:solidFill>
                <a:srgbClr val="FF0000"/>
              </a:solidFill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6CC1B9-8CFB-4C75-9EE0-D59F9A53D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924425"/>
            <a:ext cx="3829050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sz="4000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818AE9B-2F82-491E-ABFB-A8C41A5E42A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1"/>
                <a:ext cx="11506200" cy="7619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The approximation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based on genialized Harmonic number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818AE9B-2F82-491E-ABFB-A8C41A5E4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1"/>
                <a:ext cx="11506200" cy="761999"/>
              </a:xfrm>
              <a:blipFill>
                <a:blip r:embed="rId2"/>
                <a:stretch>
                  <a:fillRect l="-689" t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0085C0-6DD9-4A66-9D73-67BDAD377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905000"/>
                <a:ext cx="32766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0085C0-6DD9-4A66-9D73-67BDAD37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905000"/>
                <a:ext cx="3276600" cy="761999"/>
              </a:xfrm>
              <a:prstGeom prst="rect">
                <a:avLst/>
              </a:prstGeom>
              <a:blipFill>
                <a:blip r:embed="rId3"/>
                <a:stretch>
                  <a:fillRect l="-2607" t="-88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D632C1C-C50A-4821-9F7A-D377C092C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1676400"/>
                <a:ext cx="2362200" cy="990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D632C1C-C50A-4821-9F7A-D377C092C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1676400"/>
                <a:ext cx="2362200" cy="990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0686D41F-E0D3-47B8-A18B-FAEEA55F0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6200" y="2667000"/>
                <a:ext cx="7848600" cy="1371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0686D41F-E0D3-47B8-A18B-FAEEA55F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6200" y="2667000"/>
                <a:ext cx="7848600" cy="1371597"/>
              </a:xfrm>
              <a:prstGeom prst="rect">
                <a:avLst/>
              </a:prstGeom>
              <a:blipFill>
                <a:blip r:embed="rId5"/>
                <a:stretch>
                  <a:fillRect t="-22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16C84873-1300-4BFB-81FB-FCFF83991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600" y="1676400"/>
                <a:ext cx="24384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1−1/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16C84873-1300-4BFB-81FB-FCFF83991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1676400"/>
                <a:ext cx="2438400" cy="761999"/>
              </a:xfrm>
              <a:prstGeom prst="rect">
                <a:avLst/>
              </a:prstGeom>
              <a:blipFill>
                <a:blip r:embed="rId6"/>
                <a:stretch>
                  <a:fillRect b="-5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82E619F0-0D7A-4AF8-B750-042BADFC4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9400" y="1905001"/>
                <a:ext cx="35814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b="0" kern="0" dirty="0">
                    <a:ea typeface="ＭＳ Ｐゴシック" pitchFamily="34" charset="-128"/>
                    <a:cs typeface="Calibri" pitchFamily="34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24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1−1/</m:t>
                                </m:r>
                                <m:r>
                                  <a:rPr lang="en-US" altLang="zh-CN" sz="24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82E619F0-0D7A-4AF8-B750-042BADFC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1905001"/>
                <a:ext cx="3581400" cy="761999"/>
              </a:xfrm>
              <a:prstGeom prst="rect">
                <a:avLst/>
              </a:prstGeom>
              <a:blipFill>
                <a:blip r:embed="rId7"/>
                <a:stretch>
                  <a:fillRect l="-2726" t="-112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7F879DE-718E-4170-A99C-3B0D6A744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5900" y="1679028"/>
                <a:ext cx="28956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1+(−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7F879DE-718E-4170-A99C-3B0D6A744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5900" y="1679028"/>
                <a:ext cx="2895600" cy="761999"/>
              </a:xfrm>
              <a:prstGeom prst="rect">
                <a:avLst/>
              </a:prstGeom>
              <a:blipFill>
                <a:blip r:embed="rId8"/>
                <a:stretch>
                  <a:fillRect b="-6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B18809D-4CE7-4F75-9CDA-FB40248CAB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0400" y="2773898"/>
            <a:ext cx="5105400" cy="1300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E394D02-7895-4418-A0C6-72DF25437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3962400"/>
                <a:ext cx="4876800" cy="914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+…</m:t>
                      </m:r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E394D02-7895-4418-A0C6-72DF25437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962400"/>
                <a:ext cx="4876800" cy="9143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>
            <a:extLst>
              <a:ext uri="{FF2B5EF4-FFF2-40B4-BE49-F238E27FC236}">
                <a16:creationId xmlns:a16="http://schemas.microsoft.com/office/drawing/2014/main" id="{608F741F-FD36-4CF2-8846-A7527AF3A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48006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kern="0" dirty="0">
                <a:ea typeface="ＭＳ Ｐゴシック" pitchFamily="34" charset="-128"/>
                <a:cs typeface="Calibri" pitchFamily="34" charset="0"/>
              </a:rPr>
              <a:t>If sum both side from 2 to </a:t>
            </a:r>
            <a:r>
              <a:rPr lang="en-US" altLang="zh-CN" sz="2400" i="1" kern="0" dirty="0"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altLang="zh-CN" sz="2400" kern="0" dirty="0">
                <a:ea typeface="ＭＳ Ｐゴシック" pitchFamily="34" charset="-128"/>
                <a:cs typeface="Calibri" pitchFamily="34" charset="0"/>
              </a:rPr>
              <a:t>, then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50A1A6A7-8B5B-4004-B0A0-556FB3EBD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4648200"/>
                <a:ext cx="70104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50A1A6A7-8B5B-4004-B0A0-556FB3EB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648200"/>
                <a:ext cx="7010400" cy="761999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32F20C2C-584A-4257-9A15-44FE87F7C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638801"/>
                <a:ext cx="6705600" cy="5333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−1)+1/2(</m:t>
                      </m:r>
                      <m:sSubSup>
                        <m:sSubSup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−1)+1/3(</m:t>
                      </m:r>
                      <m:sSubSup>
                        <m:sSub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)+…</m:t>
                      </m:r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32F20C2C-584A-4257-9A15-44FE87F7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5638801"/>
                <a:ext cx="6705600" cy="533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Numbers (</a:t>
            </a:r>
            <a:r>
              <a:rPr lang="zh-CN" altLang="en-US" dirty="0">
                <a:ea typeface="ＭＳ Ｐゴシック" pitchFamily="34" charset="-128"/>
                <a:cs typeface="Calibri" pitchFamily="34" charset="0"/>
              </a:rPr>
              <a:t>调和数</a:t>
            </a:r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)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51F1103-8DB6-4DF2-9A50-315DDA8EECD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143001"/>
                <a:ext cx="11506200" cy="761999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The approximation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ea typeface="ＭＳ Ｐゴシック" pitchFamily="34" charset="-128"/>
                    <a:cs typeface="Calibri" pitchFamily="34" charset="0"/>
                  </a:rPr>
                  <a:t>based on genialized Harmonic number (cont.)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B51F1103-8DB6-4DF2-9A50-315DDA8EE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1"/>
                <a:ext cx="11506200" cy="761999"/>
              </a:xfrm>
              <a:blipFill>
                <a:blip r:embed="rId3"/>
                <a:stretch>
                  <a:fillRect l="-900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B8125A28-6A1C-4BD7-AEF2-643E81876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757855"/>
                <a:ext cx="9144000" cy="909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−1)−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CN" sz="28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−1)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−…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B8125A28-6A1C-4BD7-AEF2-643E81876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57855"/>
                <a:ext cx="9144000" cy="909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7C21DA23-55E7-4E47-9CFA-693DE0EFB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2590800"/>
                <a:ext cx="11506200" cy="761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𝑛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→∞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7C21DA23-55E7-4E47-9CFA-693DE0EF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590800"/>
                <a:ext cx="11506200" cy="761999"/>
              </a:xfrm>
              <a:prstGeom prst="rect">
                <a:avLst/>
              </a:prstGeom>
              <a:blipFill>
                <a:blip r:embed="rId5"/>
                <a:stretch>
                  <a:fillRect l="-900" t="-128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7BBB4EDA-9BBD-403D-89A5-C3562DD47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148505"/>
                <a:ext cx="3505199" cy="604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pt-BR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</m:e>
                      </m:func>
                      <m:r>
                        <a:rPr lang="zh-CN" altLang="en-US" sz="28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𝛾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7BBB4EDA-9BBD-403D-89A5-C3562DD4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148505"/>
                <a:ext cx="3505199" cy="604345"/>
              </a:xfrm>
              <a:prstGeom prst="rect">
                <a:avLst/>
              </a:prstGeom>
              <a:blipFill>
                <a:blip r:embed="rId6"/>
                <a:stretch>
                  <a:fillRect b="-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DBFC4BC-E22A-40C5-9EC1-1C0B53A62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539" y="2971800"/>
            <a:ext cx="6607261" cy="781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A8829763-9DAC-4A19-B3C1-11DBFE662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3810000"/>
                <a:ext cx="10668000" cy="990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         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𝛾</m:t>
                    </m:r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dirty="0"/>
                      <m:t>0.577215664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9…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is called the 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Euler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’s constant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.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A8829763-9DAC-4A19-B3C1-11DBFE662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810000"/>
                <a:ext cx="10668000" cy="990598"/>
              </a:xfrm>
              <a:prstGeom prst="rect">
                <a:avLst/>
              </a:prstGeom>
              <a:blipFill>
                <a:blip r:embed="rId8"/>
                <a:stretch>
                  <a:fillRect t="-98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3">
            <a:extLst>
              <a:ext uri="{FF2B5EF4-FFF2-40B4-BE49-F238E27FC236}">
                <a16:creationId xmlns:a16="http://schemas.microsoft.com/office/drawing/2014/main" id="{D54F986B-63B3-49DD-A61E-46F3C357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1"/>
            <a:ext cx="115062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Furthermore, we have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037B93-6040-45D3-B25E-AF22ABFF9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825" y="4953000"/>
            <a:ext cx="8258175" cy="813439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6FEA4EB7-1A32-4EB8-8504-02D5890B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19812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Example: 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12328467-A504-4BEA-ACB7-CCB967292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6324600"/>
                <a:ext cx="91440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1000000</m:t>
                          </m:r>
                        </m:sub>
                      </m:sSub>
                      <m:r>
                        <a:rPr lang="en-US" altLang="zh-CN" sz="2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≈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14.3927267228657236313811275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12328467-A504-4BEA-ACB7-CCB96729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6324600"/>
                <a:ext cx="9144000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/>
      <p:bldP spid="26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D7B2A1-F0E2-4A93-8084-36F1A8F1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C6C42B-3245-4B2A-893D-CD1FFD6C5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6.4</a:t>
            </a:r>
            <a:r>
              <a:rPr lang="zh-CN" altLang="en-US" sz="2800" kern="0" dirty="0">
                <a:ea typeface="ＭＳ Ｐゴシック" pitchFamily="34" charset="-128"/>
                <a:cs typeface="Calibri" pitchFamily="34" charset="0"/>
              </a:rPr>
              <a:t>，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6.20, 6.39</a:t>
            </a:r>
            <a:r>
              <a:rPr lang="zh-CN" altLang="en-US" sz="2800" kern="0" dirty="0">
                <a:ea typeface="ＭＳ Ｐゴシック" pitchFamily="34" charset="-128"/>
                <a:cs typeface="Calibri" pitchFamily="34" charset="0"/>
              </a:rPr>
              <a:t> </a:t>
            </a:r>
            <a:endParaRPr lang="en-US" altLang="zh-CN" sz="2800" kern="0" dirty="0">
              <a:ea typeface="ＭＳ Ｐゴシック" pitchFamily="34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4F50395-4E4F-4DAC-8C46-09C406B64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6.1 Stirling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ＭＳ Ｐゴシック" pitchFamily="34" charset="-128"/>
              </a:rPr>
              <a:t>Stirling numbers of the second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first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Basic Stirling number identifies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6.3 Harmonic numbers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6.4 Harmonic summation </a:t>
            </a:r>
            <a:r>
              <a:rPr lang="zh-CN" altLang="en-US" dirty="0">
                <a:ea typeface="ＭＳ Ｐゴシック" pitchFamily="34" charset="-128"/>
              </a:rPr>
              <a:t>（选学）</a:t>
            </a:r>
            <a:endParaRPr lang="en-US" altLang="zh-CN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062A6D-C95B-48CB-9D2D-11971365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9622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16A3001-D7D9-44A0-8AEF-D24135E1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Content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9245403-762D-41E9-8BAC-4FD1001DD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397000"/>
            <a:ext cx="10337800" cy="472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6.1 Stirling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second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Stirling numbers of the first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ＭＳ Ｐゴシック" pitchFamily="34" charset="-128"/>
              </a:rPr>
              <a:t>Basic Stirling number identifies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6.3 Harmonic numbers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6.4 Harmonic summation </a:t>
            </a:r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</a:rPr>
              <a:t>（选学）</a:t>
            </a:r>
            <a:endParaRPr lang="en-US" altLang="zh-CN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1EF38-D27D-4570-B3BF-D9630A8C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115062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Two sums involving Harmonic numbers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2EBF55-CAA1-477A-B637-202070175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1752600"/>
                <a:ext cx="50292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</m:e>
                      </m:nary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2EBF55-CAA1-477A-B637-202070175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752600"/>
                <a:ext cx="5029200" cy="1143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3442A8A-5C13-451A-A3D2-B9231923F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04800" y="2971800"/>
                <a:ext cx="8229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𝑘𝐻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442A8A-5C13-451A-A3D2-B9231923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04800" y="2971800"/>
                <a:ext cx="8229600" cy="1143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00EAE53C-D12E-4FD6-9A7F-4E0A9BED7D7B}"/>
              </a:ext>
            </a:extLst>
          </p:cNvPr>
          <p:cNvSpPr txBox="1"/>
          <p:nvPr/>
        </p:nvSpPr>
        <p:spPr>
          <a:xfrm>
            <a:off x="7467600" y="19913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(2.36)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6B35D-03CB-4555-AAA9-2B851F2EDB20}"/>
              </a:ext>
            </a:extLst>
          </p:cNvPr>
          <p:cNvSpPr txBox="1"/>
          <p:nvPr/>
        </p:nvSpPr>
        <p:spPr>
          <a:xfrm>
            <a:off x="7543800" y="30581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(2.57)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BD7C26-2E01-4E9E-B433-E08E9B07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1"/>
            <a:ext cx="7620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A more generalized sum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59CE701-D359-4544-8EDD-C30DC1C71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4114800"/>
                <a:ext cx="22098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59CE701-D359-4544-8EDD-C30DC1C7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114800"/>
                <a:ext cx="2209800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5F11367A-A386-4B0D-B2A5-7D442AC2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10201"/>
            <a:ext cx="76200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If </a:t>
            </a:r>
            <a:r>
              <a:rPr lang="en-US" altLang="zh-CN" sz="2800" i="1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</a:t>
            </a:r>
            <a:r>
              <a:rPr lang="en-US" altLang="zh-CN" sz="2800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=0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, (2.36); if </a:t>
            </a:r>
            <a:r>
              <a:rPr lang="en-US" altLang="zh-CN" sz="2800" i="1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m</a:t>
            </a:r>
            <a:r>
              <a:rPr lang="en-US" altLang="zh-CN" sz="2800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=1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, (2.57) </a:t>
            </a: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summation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7BC3F2C-EA54-4468-AA24-1A96BE21F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1"/>
            <a:ext cx="115062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We still use </a:t>
            </a:r>
            <a:r>
              <a:rPr lang="en-US" altLang="zh-CN" sz="2800" i="1" kern="0" dirty="0">
                <a:solidFill>
                  <a:srgbClr val="FF0000"/>
                </a:solidFill>
                <a:ea typeface="ＭＳ Ｐゴシック" pitchFamily="34" charset="-128"/>
                <a:cs typeface="Calibri" pitchFamily="34" charset="0"/>
              </a:rPr>
              <a:t>summation by parts 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(</a:t>
            </a:r>
            <a:r>
              <a:rPr lang="zh-CN" altLang="en-US" sz="2800" kern="0" dirty="0">
                <a:solidFill>
                  <a:schemeClr val="tx1"/>
                </a:solidFill>
                <a:ea typeface="ＭＳ Ｐゴシック" pitchFamily="34" charset="-128"/>
                <a:cs typeface="Calibri" pitchFamily="34" charset="0"/>
              </a:rPr>
              <a:t>分部求和法</a:t>
            </a: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kern="0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7F25F19-A777-4166-A7CE-459DAA8A6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" y="2438400"/>
                <a:ext cx="10210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∆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𝛿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∆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𝛿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7F25F19-A777-4166-A7CE-459DAA8A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2438400"/>
                <a:ext cx="10210800" cy="838200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3BF3CEB-864D-44DC-8135-E8C531F6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9" y="3962400"/>
            <a:ext cx="10094435" cy="20574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E6CE7AD-32C8-4330-A202-E23F70B7FE69}"/>
              </a:ext>
            </a:extLst>
          </p:cNvPr>
          <p:cNvCxnSpPr/>
          <p:nvPr/>
        </p:nvCxnSpPr>
        <p:spPr>
          <a:xfrm>
            <a:off x="810609" y="4572000"/>
            <a:ext cx="1780191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ADC0501-8971-4E8C-8B2F-0C26114CA3F2}"/>
              </a:ext>
            </a:extLst>
          </p:cNvPr>
          <p:cNvCxnSpPr/>
          <p:nvPr/>
        </p:nvCxnSpPr>
        <p:spPr>
          <a:xfrm>
            <a:off x="3810000" y="3200400"/>
            <a:ext cx="1780191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6BF25BE-75B8-4A4D-892C-42475270D756}"/>
              </a:ext>
            </a:extLst>
          </p:cNvPr>
          <p:cNvCxnSpPr/>
          <p:nvPr/>
        </p:nvCxnSpPr>
        <p:spPr>
          <a:xfrm>
            <a:off x="1524000" y="3124200"/>
            <a:ext cx="1780191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6EDC7A-5F81-4AA5-B78D-31A42EE6F833}"/>
              </a:ext>
            </a:extLst>
          </p:cNvPr>
          <p:cNvCxnSpPr/>
          <p:nvPr/>
        </p:nvCxnSpPr>
        <p:spPr>
          <a:xfrm>
            <a:off x="3124200" y="5867400"/>
            <a:ext cx="1780191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03DE9EE-40C2-4FC8-9E1B-6586DA0D4D7D}"/>
              </a:ext>
            </a:extLst>
          </p:cNvPr>
          <p:cNvCxnSpPr>
            <a:cxnSpLocks/>
          </p:cNvCxnSpPr>
          <p:nvPr/>
        </p:nvCxnSpPr>
        <p:spPr>
          <a:xfrm>
            <a:off x="6906609" y="3124200"/>
            <a:ext cx="21611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A8AC3F8-ECDA-4FB7-B34F-A987B3947E6F}"/>
              </a:ext>
            </a:extLst>
          </p:cNvPr>
          <p:cNvCxnSpPr>
            <a:cxnSpLocks/>
          </p:cNvCxnSpPr>
          <p:nvPr/>
        </p:nvCxnSpPr>
        <p:spPr>
          <a:xfrm>
            <a:off x="5154009" y="5867400"/>
            <a:ext cx="21611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1219200" y="-25400"/>
            <a:ext cx="9982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06F66192-2D81-486F-94E9-F2B0A0045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9829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 use of 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summation by parts </a:t>
                </a:r>
                <a:r>
                  <a:rPr lang="en-US" altLang="zh-CN" sz="2800" kern="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for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0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≤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&lt;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800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06F66192-2D81-486F-94E9-F2B0A004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9829800" cy="990600"/>
              </a:xfrm>
              <a:prstGeom prst="rect">
                <a:avLst/>
              </a:prstGeom>
              <a:blipFill>
                <a:blip r:embed="rId3"/>
                <a:stretch>
                  <a:fillRect l="-10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09A8CB6C-4FFE-4E24-BDB2-96C88C5EA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2286000"/>
                <a:ext cx="22098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09A8CB6C-4FFE-4E24-BDB2-96C88C5E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286000"/>
                <a:ext cx="2209800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C1D9655F-733A-4289-A601-139FE026A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2971800"/>
                <a:ext cx="32766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C1D9655F-733A-4289-A601-139FE026A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971800"/>
                <a:ext cx="3276600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A1D9DC85-64F9-4153-A33F-36F5E27CC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2241331"/>
                <a:ext cx="38100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∆</m:t>
                      </m:r>
                      <m:r>
                        <a:rPr lang="en-US" altLang="zh-CN" sz="2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A1D9DC85-64F9-4153-A33F-36F5E27C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2241331"/>
                <a:ext cx="381000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D5908924-697F-4705-AEA5-8958B845C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2895600"/>
                <a:ext cx="6324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∆</m:t>
                      </m:r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28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D5908924-697F-4705-AEA5-8958B845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2895600"/>
                <a:ext cx="6324600" cy="76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EE061A27-9553-485C-A065-227C9A3C2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4953000"/>
                <a:ext cx="10210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∆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𝛿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∆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𝛿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EE061A27-9553-485C-A065-227C9A3C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953000"/>
                <a:ext cx="10210800" cy="838200"/>
              </a:xfrm>
              <a:prstGeom prst="rect">
                <a:avLst/>
              </a:prstGeom>
              <a:blipFill>
                <a:blip r:embed="rId8"/>
                <a:stretch>
                  <a:fillRect b="-29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">
            <a:extLst>
              <a:ext uri="{FF2B5EF4-FFF2-40B4-BE49-F238E27FC236}">
                <a16:creationId xmlns:a16="http://schemas.microsoft.com/office/drawing/2014/main" id="{64BC06CF-1661-4616-BB55-531C1FF3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35231"/>
            <a:ext cx="98298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kern="0" dirty="0">
                <a:ea typeface="ＭＳ Ｐゴシック" pitchFamily="34" charset="-128"/>
                <a:cs typeface="Calibri" pitchFamily="34" charset="0"/>
              </a:rPr>
              <a:t>Then we can plug these terms into the equation below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summation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B0783928-7780-491E-AC53-177FA3BB8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066800"/>
                <a:ext cx="9829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The use of 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summation by parts </a:t>
                </a:r>
                <a:r>
                  <a:rPr lang="en-US" altLang="zh-CN" sz="2800" kern="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for</a:t>
                </a:r>
                <a:r>
                  <a:rPr lang="en-US" altLang="zh-CN" sz="2800" i="1" kern="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0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≤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&lt;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800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2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  <m:sSub>
                          <m:sSubPr>
                            <m:ctrlP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8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B0783928-7780-491E-AC53-177FA3BB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066800"/>
                <a:ext cx="9829800" cy="990600"/>
              </a:xfrm>
              <a:prstGeom prst="rect">
                <a:avLst/>
              </a:prstGeom>
              <a:blipFill>
                <a:blip r:embed="rId3"/>
                <a:stretch>
                  <a:fillRect l="-10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B23C978-E9F2-4F1B-9374-B9C05151D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638300"/>
                <a:ext cx="25908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ker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altLang="zh-CN" sz="2800" i="1" ker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B23C978-E9F2-4F1B-9374-B9C05151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38300"/>
                <a:ext cx="2590800" cy="838200"/>
              </a:xfrm>
              <a:prstGeom prst="rect">
                <a:avLst/>
              </a:prstGeom>
              <a:blipFill>
                <a:blip r:embed="rId4"/>
                <a:stretch>
                  <a:fillRect b="-197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0A8AB75-55A9-4E4A-89B3-03221366E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1676400"/>
                <a:ext cx="6477001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80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zh-CN" altLang="en-US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𝛿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0A8AB75-55A9-4E4A-89B3-03221366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4999" y="1676400"/>
                <a:ext cx="6477001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33CD56F-AF68-412B-9E8E-6BBA994CE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1676400"/>
                <a:ext cx="2895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e>
                              </m:eqArr>
                            </m:e>
                          </m:d>
                          <m:sSub>
                            <m:sSubPr>
                              <m:ctrlPr>
                                <a:rPr lang="en-US" altLang="zh-CN" sz="280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𝛿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33CD56F-AF68-412B-9E8E-6BBA994CE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1676400"/>
                <a:ext cx="2895600" cy="838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226C47D7-B02B-4E68-A688-35B02E9D4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667000"/>
                <a:ext cx="64770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226C47D7-B02B-4E68-A688-35B02E9D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667000"/>
                <a:ext cx="6477000" cy="838200"/>
              </a:xfrm>
              <a:prstGeom prst="rect">
                <a:avLst/>
              </a:prstGeom>
              <a:blipFill>
                <a:blip r:embed="rId7"/>
                <a:stretch>
                  <a:fillRect b="-197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CB109827-A2D8-4060-9CE9-3427C48675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04800" y="3657600"/>
                <a:ext cx="64770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CB109827-A2D8-4060-9CE9-3427C4867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04800" y="3657600"/>
                <a:ext cx="6477000" cy="838200"/>
              </a:xfrm>
              <a:prstGeom prst="rect">
                <a:avLst/>
              </a:prstGeom>
              <a:blipFill>
                <a:blip r:embed="rId8"/>
                <a:stretch>
                  <a:fillRect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438D5F8C-E478-480D-A534-1FF361DA3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800600"/>
                <a:ext cx="5562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438D5F8C-E478-480D-A534-1FF361DA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800600"/>
                <a:ext cx="5562600" cy="838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95FA4AFD-3A31-4A18-8E06-642503AD5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5867400"/>
                <a:ext cx="42672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𝑚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95FA4AFD-3A31-4A18-8E06-642503AD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867400"/>
                <a:ext cx="4267200" cy="838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B7297E10-1AD5-4B29-AEDB-98CAE7B7F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7400" y="2667000"/>
                <a:ext cx="64770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0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&lt;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𝑚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+1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𝑚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B7297E10-1AD5-4B29-AEDB-98CAE7B7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2667000"/>
                <a:ext cx="6477000" cy="838200"/>
              </a:xfrm>
              <a:prstGeom prst="rect">
                <a:avLst/>
              </a:prstGeom>
              <a:blipFill>
                <a:blip r:embed="rId11"/>
                <a:stretch>
                  <a:fillRect b="-197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B293FBB-5C42-4D32-B3A0-5A87FDF6DE81}"/>
              </a:ext>
            </a:extLst>
          </p:cNvPr>
          <p:cNvCxnSpPr>
            <a:cxnSpLocks/>
          </p:cNvCxnSpPr>
          <p:nvPr/>
        </p:nvCxnSpPr>
        <p:spPr>
          <a:xfrm>
            <a:off x="3886200" y="3505200"/>
            <a:ext cx="12192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0CFADD-D72C-4F02-9829-5D7C9BE6B183}"/>
              </a:ext>
            </a:extLst>
          </p:cNvPr>
          <p:cNvCxnSpPr/>
          <p:nvPr/>
        </p:nvCxnSpPr>
        <p:spPr>
          <a:xfrm>
            <a:off x="9448800" y="3505200"/>
            <a:ext cx="1780191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37DB900-05B8-4EF5-BF40-E786A2F298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1650" y="3810000"/>
            <a:ext cx="2571750" cy="876300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F9B1721-3912-47F3-8F73-005DB79059D1}"/>
              </a:ext>
            </a:extLst>
          </p:cNvPr>
          <p:cNvCxnSpPr>
            <a:cxnSpLocks/>
          </p:cNvCxnSpPr>
          <p:nvPr/>
        </p:nvCxnSpPr>
        <p:spPr>
          <a:xfrm>
            <a:off x="9601200" y="4648200"/>
            <a:ext cx="23622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96C772A-6FE0-4538-AC80-C70562A74457}"/>
              </a:ext>
            </a:extLst>
          </p:cNvPr>
          <p:cNvCxnSpPr>
            <a:cxnSpLocks/>
          </p:cNvCxnSpPr>
          <p:nvPr/>
        </p:nvCxnSpPr>
        <p:spPr>
          <a:xfrm>
            <a:off x="2895600" y="4724400"/>
            <a:ext cx="1475391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0DD66B-48A9-47EC-9B0F-1862872A6723}"/>
              </a:ext>
            </a:extLst>
          </p:cNvPr>
          <p:cNvCxnSpPr>
            <a:cxnSpLocks/>
          </p:cNvCxnSpPr>
          <p:nvPr/>
        </p:nvCxnSpPr>
        <p:spPr>
          <a:xfrm>
            <a:off x="2895600" y="5638800"/>
            <a:ext cx="12954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C592875F-805A-4FFA-B9BE-243AE23DDD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9468" y="5138155"/>
            <a:ext cx="4597669" cy="1262643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40A93DA-382D-471E-92F0-B62F82E1CF70}"/>
              </a:ext>
            </a:extLst>
          </p:cNvPr>
          <p:cNvCxnSpPr>
            <a:cxnSpLocks/>
          </p:cNvCxnSpPr>
          <p:nvPr/>
        </p:nvCxnSpPr>
        <p:spPr>
          <a:xfrm>
            <a:off x="6934200" y="6477000"/>
            <a:ext cx="44196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250C05A5-69EF-4C18-9737-EEA371EDC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219200"/>
                <a:ext cx="52578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Example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ker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ker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i="1" ker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250C05A5-69EF-4C18-9737-EEA371ED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19200"/>
                <a:ext cx="5257800" cy="990600"/>
              </a:xfrm>
              <a:prstGeom prst="rect">
                <a:avLst/>
              </a:prstGeom>
              <a:blipFill>
                <a:blip r:embed="rId2"/>
                <a:stretch>
                  <a:fillRect l="-1970" t="-12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701A746E-F2EF-4A64-9C52-415F65E83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981200"/>
                <a:ext cx="63246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Expanding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kern="0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by its definition, we have </a:t>
                </a: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701A746E-F2EF-4A64-9C52-415F65E8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981200"/>
                <a:ext cx="6324600" cy="990600"/>
              </a:xfrm>
              <a:prstGeom prst="rect">
                <a:avLst/>
              </a:prstGeom>
              <a:blipFill>
                <a:blip r:embed="rId3"/>
                <a:stretch>
                  <a:fillRect l="-1638" t="-9816" r="-13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780DBBD4-2A5E-4B04-98CA-554E1A31D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2590800"/>
                <a:ext cx="510540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≤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∙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780DBBD4-2A5E-4B04-98CA-554E1A31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90800"/>
                <a:ext cx="5105400" cy="129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5B25830A-9104-4C6E-A8B3-3F9067349B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3810000"/>
                <a:ext cx="381000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5B25830A-9104-4C6E-A8B3-3F906734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810000"/>
                <a:ext cx="3810000" cy="1295400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C02DB56-7E65-4227-AF47-5FF02C268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3886200"/>
            <a:ext cx="653415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71007AE4-8AE0-4BE0-A9A9-E6C4062AA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5257800"/>
                <a:ext cx="381000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2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71007AE4-8AE0-4BE0-A9A9-E6C4062A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5257800"/>
                <a:ext cx="3810000" cy="1295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en-US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0BF142-E6DD-4D7F-A370-5C841D974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1371600"/>
                <a:ext cx="99822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kern="0" dirty="0">
                    <a:ea typeface="ＭＳ Ｐゴシック" pitchFamily="34" charset="-128"/>
                    <a:cs typeface="Calibri" pitchFamily="34" charset="0"/>
                  </a:rPr>
                  <a:t>Example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f>
                          <m:f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70BF142-E6DD-4D7F-A370-5C841D974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371600"/>
                <a:ext cx="9982200" cy="1143000"/>
              </a:xfrm>
              <a:prstGeom prst="rect">
                <a:avLst/>
              </a:prstGeom>
              <a:blipFill>
                <a:blip r:embed="rId2"/>
                <a:stretch>
                  <a:fillRect l="-13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CF2EFDFA-BDC6-4274-A037-642561D31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We can solve this problem in two ways.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11DC51-099F-4A6C-9A7B-1A4D3686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998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One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33CC33"/>
                </a:solidFill>
              </a:rPr>
              <a:t>grinding out </a:t>
            </a:r>
            <a:r>
              <a:rPr lang="en-US" altLang="zh-CN" dirty="0"/>
              <a:t>the answer and </a:t>
            </a:r>
            <a:r>
              <a:rPr lang="en-US" altLang="zh-CN" dirty="0">
                <a:solidFill>
                  <a:srgbClr val="FF0000"/>
                </a:solidFill>
              </a:rPr>
              <a:t>the other </a:t>
            </a:r>
            <a:r>
              <a:rPr lang="en-US" altLang="zh-CN" dirty="0"/>
              <a:t>by being </a:t>
            </a:r>
            <a:r>
              <a:rPr lang="en-US" altLang="zh-CN" dirty="0">
                <a:solidFill>
                  <a:srgbClr val="33CC33"/>
                </a:solidFill>
              </a:rPr>
              <a:t>clever</a:t>
            </a:r>
            <a:r>
              <a:rPr lang="en-US" altLang="zh-CN" dirty="0"/>
              <a:t> and/or lucky</a:t>
            </a:r>
            <a:r>
              <a:rPr lang="en-US" altLang="zh-CN" kern="0" dirty="0">
                <a:ea typeface="ＭＳ Ｐゴシック" pitchFamily="34" charset="-128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en-US" altLang="zh-CN" sz="40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B009816-7919-46A9-89FD-B12CB9FF6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066800"/>
                <a:ext cx="11277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The grinder's approach: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f>
                          <m:f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B009816-7919-46A9-89FD-B12CB9FF6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11277600" cy="838200"/>
              </a:xfrm>
              <a:prstGeom prst="rect">
                <a:avLst/>
              </a:prstGeom>
              <a:blipFill>
                <a:blip r:embed="rId2"/>
                <a:stretch>
                  <a:fillRect l="-9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DCDE15-107A-4479-B2D6-71CE0D424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828800"/>
                <a:ext cx="11277600" cy="685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Expanding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(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by the </a:t>
                </a:r>
                <a:r>
                  <a:rPr lang="en-US" altLang="zh-CN" sz="2800" dirty="0"/>
                  <a:t>binomial theorem</a:t>
                </a:r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DCDE15-107A-4479-B2D6-71CE0D42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828800"/>
                <a:ext cx="11277600" cy="685800"/>
              </a:xfrm>
              <a:prstGeom prst="rect">
                <a:avLst/>
              </a:prstGeom>
              <a:blipFill>
                <a:blip r:embed="rId3"/>
                <a:stretch>
                  <a:fillRect l="-973" t="-141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EB50C33-9984-426B-B2A0-D56B3FB97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377262"/>
                <a:ext cx="5181600" cy="11279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EB50C33-9984-426B-B2A0-D56B3FB9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377262"/>
                <a:ext cx="5181600" cy="1127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365DB957-EDD1-4801-85C2-4142F31CA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3425456"/>
                <a:ext cx="662940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(−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365DB957-EDD1-4801-85C2-4142F31C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425456"/>
                <a:ext cx="6629400" cy="990600"/>
              </a:xfrm>
              <a:prstGeom prst="rect">
                <a:avLst/>
              </a:prstGeom>
              <a:blipFill>
                <a:blip r:embed="rId5"/>
                <a:stretch>
                  <a:fillRect b="-104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E6FCF3D-BC35-40E0-847E-ABDC28307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25" y="2438400"/>
            <a:ext cx="4486275" cy="113347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0744E0D-5ADC-4EA4-AFD0-34BD59D5AEC0}"/>
              </a:ext>
            </a:extLst>
          </p:cNvPr>
          <p:cNvCxnSpPr>
            <a:cxnSpLocks/>
          </p:cNvCxnSpPr>
          <p:nvPr/>
        </p:nvCxnSpPr>
        <p:spPr>
          <a:xfrm>
            <a:off x="4724400" y="2286000"/>
            <a:ext cx="30480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AD3097-0F9E-4370-ADF2-1C8BACA278DF}"/>
              </a:ext>
            </a:extLst>
          </p:cNvPr>
          <p:cNvCxnSpPr>
            <a:cxnSpLocks/>
          </p:cNvCxnSpPr>
          <p:nvPr/>
        </p:nvCxnSpPr>
        <p:spPr>
          <a:xfrm>
            <a:off x="7629525" y="3648075"/>
            <a:ext cx="4486275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CE59EDE-E9E2-4986-8D85-935CC6E19C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4495800"/>
                <a:ext cx="7924800" cy="914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（"/>
                                          <m:endChr m:val="）"/>
                                          <m:ctrlPr>
                                            <a:rPr lang="zh-CN" altLang="en-US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FCE59EDE-E9E2-4986-8D85-935CC6E19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495800"/>
                <a:ext cx="7924800" cy="914397"/>
              </a:xfrm>
              <a:prstGeom prst="rect">
                <a:avLst/>
              </a:prstGeom>
              <a:blipFill>
                <a:blip r:embed="rId7"/>
                <a:stretch>
                  <a:fillRect b="-154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14C63354-40A2-4E53-89AB-570CA3E1A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638803"/>
                <a:ext cx="7924800" cy="1142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（"/>
                                          <m:endChr m:val="）"/>
                                          <m:ctrlPr>
                                            <a:rPr lang="zh-CN" altLang="en-US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14C63354-40A2-4E53-89AB-570CA3E1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638803"/>
                <a:ext cx="7924800" cy="1142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D300371-CB85-41DF-B07A-0114FDBB433D}"/>
              </a:ext>
            </a:extLst>
          </p:cNvPr>
          <p:cNvCxnSpPr>
            <a:cxnSpLocks/>
          </p:cNvCxnSpPr>
          <p:nvPr/>
        </p:nvCxnSpPr>
        <p:spPr>
          <a:xfrm>
            <a:off x="4191000" y="6705600"/>
            <a:ext cx="30480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标注: 线形 13">
                <a:extLst>
                  <a:ext uri="{FF2B5EF4-FFF2-40B4-BE49-F238E27FC236}">
                    <a16:creationId xmlns:a16="http://schemas.microsoft.com/office/drawing/2014/main" id="{6BB0D733-BD4B-414F-A519-D96B78D43562}"/>
                  </a:ext>
                </a:extLst>
              </p:cNvPr>
              <p:cNvSpPr/>
              <p:nvPr/>
            </p:nvSpPr>
            <p:spPr>
              <a:xfrm>
                <a:off x="8001000" y="5429693"/>
                <a:ext cx="4191000" cy="1352104"/>
              </a:xfrm>
              <a:prstGeom prst="borderCallout1">
                <a:avLst/>
              </a:prstGeom>
              <a:noFill/>
              <a:ln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This term can be transformed into the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th difference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𝑗</m:t>
                        </m:r>
                        <m:r>
                          <a:rPr lang="en-US" altLang="zh-C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(it is a polynomial in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标注: 线形 13">
                <a:extLst>
                  <a:ext uri="{FF2B5EF4-FFF2-40B4-BE49-F238E27FC236}">
                    <a16:creationId xmlns:a16="http://schemas.microsoft.com/office/drawing/2014/main" id="{6BB0D733-BD4B-414F-A519-D96B78D43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429693"/>
                <a:ext cx="4191000" cy="1352104"/>
              </a:xfrm>
              <a:prstGeom prst="borderCallout1">
                <a:avLst/>
              </a:prstGeom>
              <a:blipFill>
                <a:blip r:embed="rId9"/>
                <a:stretch>
                  <a:fillRect r="-2618"/>
                </a:stretch>
              </a:blipFill>
              <a:ln>
                <a:solidFill>
                  <a:srgbClr val="33CC33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/>
      <p:bldP spid="12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36305-802F-409E-8567-DE06EE54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7CEF1E3-1CEA-4D09-AD53-5E3D70BC72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066800"/>
                <a:ext cx="11277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The grinder's approach: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f>
                          <m:f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7CEF1E3-1CEA-4D09-AD53-5E3D70BC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11277600" cy="838200"/>
              </a:xfrm>
              <a:prstGeom prst="rect">
                <a:avLst/>
              </a:prstGeom>
              <a:blipFill>
                <a:blip r:embed="rId3"/>
                <a:stretch>
                  <a:fillRect l="-9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725B93E-C22D-43E2-81C3-87BCED281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752600"/>
                <a:ext cx="11277600" cy="1142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8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en-US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 ker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  <m:t>≥</m:t>
                                  </m:r>
                                  <m:r>
                                    <a:rPr lang="en-US" altLang="zh-CN" sz="28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itchFamily="34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𝑘</m:t>
                                          </m:r>
                                        </m:e>
                                      </m:eqAr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（"/>
                                              <m:endChr m:val="）"/>
                                              <m:ctrlPr>
                                                <a:rPr lang="zh-CN" altLang="en-US" sz="2800" i="1" kern="0">
                                                  <a:latin typeface="Cambria Math" panose="02040503050406030204" pitchFamily="18" charset="0"/>
                                                  <a:ea typeface="ＭＳ Ｐゴシック" pitchFamily="34" charset="-128"/>
                                                  <a:cs typeface="Calibri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 i="1" kern="0">
                                                  <a:latin typeface="Cambria Math" panose="02040503050406030204" pitchFamily="18" charset="0"/>
                                                  <a:ea typeface="ＭＳ Ｐゴシック" pitchFamily="34" charset="-128"/>
                                                  <a:cs typeface="Calibri" pitchFamily="34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8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8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28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8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（"/>
                                          <m:endChr m:val="）"/>
                                          <m:ctrlPr>
                                            <a:rPr lang="zh-CN" altLang="en-US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725B93E-C22D-43E2-81C3-87BCED28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752600"/>
                <a:ext cx="11277600" cy="1142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8E4069D-B8D5-43DB-B1BA-FF0722D08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0" y="2971800"/>
                <a:ext cx="8724900" cy="685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en-US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8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8E4069D-B8D5-43DB-B1BA-FF0722D08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2971800"/>
                <a:ext cx="8724900" cy="685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A4F50FC-5A8E-4FDE-91B4-B771CA062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9" y="4724400"/>
            <a:ext cx="4914911" cy="914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854C5B6-4330-4CF3-99CA-9AEC7839F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34" y="5638801"/>
                <a:ext cx="4778266" cy="1127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𝑗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When </a:t>
                </a:r>
                <a:r>
                  <a:rPr lang="en-US" altLang="zh-CN" sz="2800" i="1" kern="0" dirty="0">
                    <a:ea typeface="ＭＳ Ｐゴシック" pitchFamily="34" charset="-128"/>
                    <a:cs typeface="Calibri" pitchFamily="34" charset="0"/>
                  </a:rPr>
                  <a:t>x</a:t>
                </a:r>
                <a:r>
                  <a:rPr lang="en-US" altLang="zh-CN" sz="2800" kern="0" dirty="0">
                    <a:ea typeface="ＭＳ Ｐゴシック" pitchFamily="34" charset="-128"/>
                    <a:cs typeface="Calibri" pitchFamily="34" charset="0"/>
                  </a:rPr>
                  <a:t>=0,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𝑥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+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e>
                    </m:d>
                    <m:r>
                      <a:rPr lang="en-US" altLang="zh-CN" sz="2800" i="1" ker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𝑗</m:t>
                        </m:r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854C5B6-4330-4CF3-99CA-9AEC7839F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34" y="5638801"/>
                <a:ext cx="4778266" cy="1127233"/>
              </a:xfrm>
              <a:prstGeom prst="rect">
                <a:avLst/>
              </a:prstGeom>
              <a:blipFill>
                <a:blip r:embed="rId7"/>
                <a:stretch>
                  <a:fillRect l="-2551" b="-21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73449F-1ECC-4EC6-8D56-EE34B6AA11A7}"/>
              </a:ext>
            </a:extLst>
          </p:cNvPr>
          <p:cNvCxnSpPr>
            <a:cxnSpLocks/>
          </p:cNvCxnSpPr>
          <p:nvPr/>
        </p:nvCxnSpPr>
        <p:spPr>
          <a:xfrm>
            <a:off x="0" y="4724400"/>
            <a:ext cx="52578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71B518-9FBA-4D6D-AB7C-F286B9708717}"/>
              </a:ext>
            </a:extLst>
          </p:cNvPr>
          <p:cNvCxnSpPr>
            <a:cxnSpLocks/>
          </p:cNvCxnSpPr>
          <p:nvPr/>
        </p:nvCxnSpPr>
        <p:spPr>
          <a:xfrm>
            <a:off x="5257800" y="4714875"/>
            <a:ext cx="0" cy="221932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4087E493-F6AC-42B0-98C3-213639718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4781550"/>
            <a:ext cx="3915198" cy="10096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D0122C-9EDA-4222-BF06-C52AE1A3027C}"/>
              </a:ext>
            </a:extLst>
          </p:cNvPr>
          <p:cNvSpPr txBox="1"/>
          <p:nvPr/>
        </p:nvSpPr>
        <p:spPr>
          <a:xfrm>
            <a:off x="5638801" y="5862967"/>
            <a:ext cx="6153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1" u="none" strike="noStrike" baseline="0" dirty="0">
                <a:solidFill>
                  <a:srgbClr val="FF0000"/>
                </a:solidFill>
                <a:latin typeface="EURM10"/>
              </a:rPr>
              <a:t>f</a:t>
            </a:r>
            <a:r>
              <a:rPr lang="en-US" altLang="zh-CN" sz="2800" b="0" i="1" u="none" strike="noStrike" baseline="0" dirty="0">
                <a:solidFill>
                  <a:srgbClr val="FF0000"/>
                </a:solidFill>
                <a:latin typeface="EUFM10"/>
              </a:rPr>
              <a:t>(</a:t>
            </a:r>
            <a:r>
              <a:rPr lang="en-US" altLang="zh-CN" sz="2800" b="0" i="1" u="none" strike="noStrike" baseline="0" dirty="0">
                <a:solidFill>
                  <a:srgbClr val="FF0000"/>
                </a:solidFill>
                <a:latin typeface="EURM10"/>
              </a:rPr>
              <a:t>x</a:t>
            </a:r>
            <a:r>
              <a:rPr lang="en-US" altLang="zh-CN" sz="2800" b="0" i="1" u="none" strike="noStrike" baseline="0" dirty="0">
                <a:solidFill>
                  <a:srgbClr val="FF0000"/>
                </a:solidFill>
                <a:latin typeface="EUFM10"/>
              </a:rPr>
              <a:t>) </a:t>
            </a:r>
            <a:r>
              <a:rPr lang="en-US" altLang="zh-CN" sz="2800" b="0" i="0" u="none" strike="noStrike" baseline="0" dirty="0">
                <a:solidFill>
                  <a:schemeClr val="accent2"/>
                </a:solidFill>
                <a:latin typeface="F8"/>
              </a:rPr>
              <a:t>is a polynomial of degree </a:t>
            </a:r>
            <a:r>
              <a:rPr lang="en-US" altLang="zh-CN" sz="2800" b="0" i="1" u="none" strike="noStrike" baseline="0" dirty="0">
                <a:solidFill>
                  <a:srgbClr val="FF0000"/>
                </a:solidFill>
                <a:latin typeface="EURM10"/>
              </a:rPr>
              <a:t>d </a:t>
            </a:r>
            <a:r>
              <a:rPr lang="en-US" altLang="zh-CN" sz="2800" b="0" i="1" u="none" strike="noStrike" baseline="0" dirty="0">
                <a:solidFill>
                  <a:srgbClr val="3333FF"/>
                </a:solidFill>
                <a:latin typeface="EURM10"/>
              </a:rPr>
              <a:t>(d=j-1&lt;n)</a:t>
            </a:r>
            <a:endParaRPr lang="zh-CN" altLang="en-US" sz="2800" i="1" dirty="0">
              <a:solidFill>
                <a:srgbClr val="3333FF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BBB1AEA-1A11-4C61-8A16-C20BBC5A0185}"/>
              </a:ext>
            </a:extLst>
          </p:cNvPr>
          <p:cNvCxnSpPr>
            <a:cxnSpLocks/>
          </p:cNvCxnSpPr>
          <p:nvPr/>
        </p:nvCxnSpPr>
        <p:spPr>
          <a:xfrm>
            <a:off x="5638800" y="4714875"/>
            <a:ext cx="6019800" cy="1905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71CD571-B705-41E4-9307-CEBA58242598}"/>
              </a:ext>
            </a:extLst>
          </p:cNvPr>
          <p:cNvCxnSpPr>
            <a:cxnSpLocks/>
          </p:cNvCxnSpPr>
          <p:nvPr/>
        </p:nvCxnSpPr>
        <p:spPr>
          <a:xfrm>
            <a:off x="11658600" y="4724400"/>
            <a:ext cx="0" cy="221932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8850FC-C5ED-4743-8A64-4F7DABEB5745}"/>
              </a:ext>
            </a:extLst>
          </p:cNvPr>
          <p:cNvCxnSpPr>
            <a:cxnSpLocks/>
          </p:cNvCxnSpPr>
          <p:nvPr/>
        </p:nvCxnSpPr>
        <p:spPr>
          <a:xfrm>
            <a:off x="5638800" y="3657600"/>
            <a:ext cx="19050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215D3CC-DDDB-4CB7-A5AB-1E60345734D4}"/>
              </a:ext>
            </a:extLst>
          </p:cNvPr>
          <p:cNvSpPr txBox="1"/>
          <p:nvPr/>
        </p:nvSpPr>
        <p:spPr>
          <a:xfrm>
            <a:off x="6324600" y="3581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=0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9" grpId="0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1237-1310-40F2-86FA-CFBBC3B9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BCDA64F-7328-466D-BC9A-CD70F9894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066800"/>
                <a:ext cx="11277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The grinder's approach: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itchFamily="34" charset="0"/>
                          </a:rPr>
                          <m:t>≥1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f>
                          <m:f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kern="0" smtClean="0">
                                        <a:latin typeface="Cambria Math" panose="02040503050406030204" pitchFamily="18" charset="0"/>
                                        <a:ea typeface="ＭＳ Ｐゴシック" pitchFamily="34" charset="-128"/>
                                        <a:cs typeface="Calibri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𝑘</m:t>
                                </m:r>
                                <m:r>
                                  <a:rPr lang="en-US" altLang="zh-CN" sz="2800" b="0" i="1" kern="0" smtClean="0">
                                    <a:latin typeface="Cambria Math" panose="02040503050406030204" pitchFamily="18" charset="0"/>
                                    <a:ea typeface="ＭＳ Ｐゴシック" pitchFamily="34" charset="-128"/>
                                    <a:cs typeface="Calibri" pitchFamily="34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(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−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𝑘</m:t>
                            </m:r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kern="0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BCDA64F-7328-466D-BC9A-CD70F989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11277600" cy="838200"/>
              </a:xfrm>
              <a:prstGeom prst="rect">
                <a:avLst/>
              </a:prstGeom>
              <a:blipFill>
                <a:blip r:embed="rId2"/>
                <a:stretch>
                  <a:fillRect l="-9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11389E4-2F42-48E7-A54D-D0372DF1D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752601"/>
                <a:ext cx="63246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（"/>
                                          <m:endChr m:val="）"/>
                                          <m:ctrlP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E11389E4-2F42-48E7-A54D-D0372DF1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752601"/>
                <a:ext cx="63246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F58B669-180E-4A79-B1F8-66AA38FB4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759" y="3998045"/>
                <a:ext cx="5147441" cy="878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en-US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F58B669-180E-4A79-B1F8-66AA38FB4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59" y="3998045"/>
                <a:ext cx="5147441" cy="878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ACAD8B-646D-4643-9088-128669BEB498}"/>
                  </a:ext>
                </a:extLst>
              </p:cNvPr>
              <p:cNvSpPr txBox="1"/>
              <p:nvPr/>
            </p:nvSpPr>
            <p:spPr>
              <a:xfrm>
                <a:off x="5257800" y="4132623"/>
                <a:ext cx="472440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FF0000"/>
                    </a:solidFill>
                  </a:rPr>
                  <a:t>// j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= 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𝑗</m:t>
                        </m:r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is not a polynomial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ACAD8B-646D-4643-9088-128669BEB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132623"/>
                <a:ext cx="4724400" cy="473591"/>
              </a:xfrm>
              <a:prstGeom prst="rect">
                <a:avLst/>
              </a:prstGeom>
              <a:blipFill>
                <a:blip r:embed="rId5"/>
                <a:stretch>
                  <a:fillRect l="-2065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82ED044-F3B8-4B06-B504-52DEF9EC46F4}"/>
              </a:ext>
            </a:extLst>
          </p:cNvPr>
          <p:cNvSpPr txBox="1"/>
          <p:nvPr/>
        </p:nvSpPr>
        <p:spPr>
          <a:xfrm>
            <a:off x="10959662" y="2819400"/>
            <a:ext cx="123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// j </a:t>
            </a:r>
            <a:r>
              <a:rPr lang="en-US" altLang="zh-CN" sz="2400" b="1" dirty="0">
                <a:solidFill>
                  <a:srgbClr val="FF0000"/>
                </a:solidFill>
              </a:rPr>
              <a:t>&gt;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701AD16-1870-4EE7-9197-B99DBDB6F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5029200"/>
                <a:ext cx="4648200" cy="1142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f>
                                <m:fPr>
                                  <m:ctrlPr>
                                    <a:rPr lang="en-US" altLang="zh-CN" sz="240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kern="0" smtClea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−1 </m:t>
                          </m:r>
                        </m:e>
                      </m:d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D701AD16-1870-4EE7-9197-B99DBDB6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029200"/>
                <a:ext cx="4648200" cy="1142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5BFC238E-E4FE-43B9-B71A-9B92BCF2F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2667000"/>
                <a:ext cx="5562600" cy="1142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  <m:r>
                                <a:rPr lang="en-US" altLang="zh-CN" sz="240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≥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itchFamily="34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（"/>
                                          <m:endChr m:val="）"/>
                                          <m:ctrlPr>
                                            <a:rPr lang="zh-CN" altLang="en-US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5BFC238E-E4FE-43B9-B71A-9B92BCF2F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67000"/>
                <a:ext cx="5562600" cy="1142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FD796D89-E879-4300-868A-AD978A129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2667000"/>
                <a:ext cx="6324600" cy="1142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FD796D89-E879-4300-868A-AD978A12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2667000"/>
                <a:ext cx="6324600" cy="1142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1BEADE-65AF-4383-A524-73F0B110DEAF}"/>
              </a:ext>
            </a:extLst>
          </p:cNvPr>
          <p:cNvCxnSpPr>
            <a:cxnSpLocks/>
          </p:cNvCxnSpPr>
          <p:nvPr/>
        </p:nvCxnSpPr>
        <p:spPr>
          <a:xfrm>
            <a:off x="3581400" y="3581400"/>
            <a:ext cx="24384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C831F4-0B82-4338-9050-FD3CD9A001E9}"/>
              </a:ext>
            </a:extLst>
          </p:cNvPr>
          <p:cNvSpPr txBox="1"/>
          <p:nvPr/>
        </p:nvSpPr>
        <p:spPr>
          <a:xfrm>
            <a:off x="4572000" y="3515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=0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94FBF63-D860-4494-A049-2DCC2FBDD399}"/>
              </a:ext>
            </a:extLst>
          </p:cNvPr>
          <p:cNvCxnSpPr>
            <a:cxnSpLocks/>
          </p:cNvCxnSpPr>
          <p:nvPr/>
        </p:nvCxnSpPr>
        <p:spPr>
          <a:xfrm>
            <a:off x="6248400" y="3581400"/>
            <a:ext cx="4572000" cy="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0EE2B8-A580-4691-A8B1-CD6CB026F6A0}"/>
                  </a:ext>
                </a:extLst>
              </p:cNvPr>
              <p:cNvSpPr txBox="1"/>
              <p:nvPr/>
            </p:nvSpPr>
            <p:spPr>
              <a:xfrm>
                <a:off x="7018283" y="3567067"/>
                <a:ext cx="3505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=0, </a:t>
                </a:r>
                <a:r>
                  <a:rPr lang="en-US" altLang="zh-CN" sz="2400" b="1" dirty="0"/>
                  <a:t>if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b="1" i="1" dirty="0"/>
                  <a:t>j</a:t>
                </a:r>
                <a:r>
                  <a:rPr lang="en-US" altLang="zh-CN" sz="2400" b="1" dirty="0"/>
                  <a:t>&gt;1;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r>
                      <a:rPr lang="en-US" altLang="zh-CN" sz="2400" b="1" i="0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2400" b="1" dirty="0"/>
                  <a:t>if </a:t>
                </a:r>
                <a:r>
                  <a:rPr lang="en-US" altLang="zh-CN" sz="2400" b="1" i="1" dirty="0"/>
                  <a:t>j</a:t>
                </a:r>
                <a:r>
                  <a:rPr lang="en-US" altLang="zh-CN" sz="2400" b="1" dirty="0"/>
                  <a:t>=1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0EE2B8-A580-4691-A8B1-CD6CB026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83" y="3567067"/>
                <a:ext cx="3505200" cy="461665"/>
              </a:xfrm>
              <a:prstGeom prst="rect">
                <a:avLst/>
              </a:prstGeom>
              <a:blipFill>
                <a:blip r:embed="rId9"/>
                <a:stretch>
                  <a:fillRect l="-260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91019C21-A983-4C86-845B-02F20964DDAC}"/>
              </a:ext>
            </a:extLst>
          </p:cNvPr>
          <p:cNvSpPr/>
          <p:nvPr/>
        </p:nvSpPr>
        <p:spPr>
          <a:xfrm>
            <a:off x="5029200" y="5486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AC92E94C-94C4-4297-93DD-2C55A5611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200" y="4887310"/>
                <a:ext cx="4191000" cy="9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If</m:t>
                          </m:r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let</m:t>
                          </m:r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AC92E94C-94C4-4297-93DD-2C55A561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4887310"/>
                <a:ext cx="4191000" cy="9905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98CDBAFC-C858-4F80-9A89-E39349D80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4100" y="6023688"/>
                <a:ext cx="3086100" cy="529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b="0" kern="0" dirty="0">
                    <a:ea typeface="ＭＳ Ｐゴシック" pitchFamily="34" charset="-128"/>
                    <a:cs typeface="Calibri" pitchFamily="34" charset="0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</m:oMath>
                </a14:m>
                <a:r>
                  <a:rPr lang="en-US" altLang="zh-CN" sz="2400" kern="0" dirty="0">
                    <a:ea typeface="ＭＳ Ｐゴシック" pitchFamily="34" charset="-128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kern="0" dirty="0">
                    <a:ea typeface="ＭＳ Ｐゴシック" pitchFamily="34" charset="-128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kern="0" dirty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−1</m:t>
                    </m:r>
                  </m:oMath>
                </a14:m>
                <a:r>
                  <a:rPr lang="en-US" altLang="zh-CN" sz="2400" kern="0" dirty="0">
                    <a:ea typeface="ＭＳ Ｐゴシック" pitchFamily="34" charset="-128"/>
                    <a:cs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98CDBAFC-C858-4F80-9A89-E39349D8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100" y="6023688"/>
                <a:ext cx="3086100" cy="529512"/>
              </a:xfrm>
              <a:prstGeom prst="rect">
                <a:avLst/>
              </a:prstGeom>
              <a:blipFill>
                <a:blip r:embed="rId11"/>
                <a:stretch>
                  <a:fillRect l="-2959" t="-16092" r="-1381" b="-57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9" grpId="0"/>
      <p:bldP spid="23" grpId="0"/>
      <p:bldP spid="24" grpId="0" animBg="1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14B890-93FF-4BD9-B41B-69F3E79DB72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0"/>
                <a:ext cx="11379200" cy="4729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Definition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The 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Stirling number of the second kind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, read  “</a:t>
                </a:r>
                <a:r>
                  <a:rPr lang="en-US" altLang="zh-CN" sz="2400" i="1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 subset </a:t>
                </a:r>
                <a:r>
                  <a:rPr lang="en-US" altLang="zh-CN" sz="2400" i="1" dirty="0">
                    <a:solidFill>
                      <a:srgbClr val="C00000"/>
                    </a:solidFill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”, is the number of ways to partition a set with 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elements into 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non-empty subsets.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Example</a:t>
                </a:r>
                <a:r>
                  <a:rPr lang="zh-CN" altLang="en-US" dirty="0">
                    <a:ea typeface="ＭＳ Ｐゴシック" pitchFamily="34" charset="-128"/>
                    <a:cs typeface="Calibri" pitchFamily="34" charset="0"/>
                  </a:rPr>
                  <a:t>：</a:t>
                </a: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splitting a four-element set into two subsets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{1,2,3}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{4},  {1,2,4}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{3},  {1,3,4}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{2}, {2,3,4}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{1}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 {1,2}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{3,4}, {1,3}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{2,4}, {1,4}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itchFamily="34" charset="0"/>
                      </a:rPr>
                      <m:t>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{2,3}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 = 7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zh-CN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14B890-93FF-4BD9-B41B-69F3E79D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0"/>
                <a:ext cx="11379200" cy="4729163"/>
              </a:xfrm>
              <a:blipFill>
                <a:blip r:embed="rId3"/>
                <a:stretch>
                  <a:fillRect l="-123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118B6-65A7-47EF-BCBF-3C66970C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67FB480F-CC98-4747-9094-18FAC7EC5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1066800"/>
                <a:ext cx="11277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The grinder's approach: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kern="0" dirty="0">
                        <a:ea typeface="ＭＳ Ｐゴシック" pitchFamily="34" charset="-128"/>
                        <a:cs typeface="Calibri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800" kern="0" dirty="0"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67FB480F-CC98-4747-9094-18FAC7EC5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66800"/>
                <a:ext cx="11277600" cy="457200"/>
              </a:xfrm>
              <a:prstGeom prst="rect">
                <a:avLst/>
              </a:prstGeom>
              <a:blipFill>
                <a:blip r:embed="rId3"/>
                <a:stretch>
                  <a:fillRect l="-919" t="-21333" b="-4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32BF337-971A-43D0-96EB-3B8707ADF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9600" y="1143003"/>
                <a:ext cx="4191000" cy="9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32BF337-971A-43D0-96EB-3B8707ADF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1143003"/>
                <a:ext cx="4191000" cy="990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85A5ED1-54B8-441E-BEDD-94848AA35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5" y="1600201"/>
            <a:ext cx="4692528" cy="9300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1E5700-D561-4AFA-9287-8E3FFD375C7D}"/>
              </a:ext>
            </a:extLst>
          </p:cNvPr>
          <p:cNvSpPr txBox="1"/>
          <p:nvPr/>
        </p:nvSpPr>
        <p:spPr>
          <a:xfrm>
            <a:off x="5562600" y="1752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(5.41)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066A60B-22AF-44E2-A882-5D8ED96FB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3500308"/>
                <a:ext cx="3200400" cy="9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066A60B-22AF-44E2-A882-5D8ED96F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00308"/>
                <a:ext cx="3200400" cy="990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D27A095-DB36-459C-A243-CEE5F1012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760" y="2530103"/>
                <a:ext cx="5273566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</m:t>
                          </m:r>
                          <m:r>
                            <a:rPr lang="en-US" altLang="zh-CN" sz="2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7D27A095-DB36-459C-A243-CEE5F101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760" y="2530103"/>
                <a:ext cx="5273566" cy="1040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3D59C56C-EBE9-4FA6-BD0D-6F4428BA96EB}"/>
              </a:ext>
            </a:extLst>
          </p:cNvPr>
          <p:cNvSpPr/>
          <p:nvPr/>
        </p:nvSpPr>
        <p:spPr>
          <a:xfrm>
            <a:off x="5761326" y="282185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ECE1D39C-B8F4-4C0F-BEE0-A54527167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2514600"/>
                <a:ext cx="5273566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altLang="zh-CN" sz="2400" i="1" ker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ECE1D39C-B8F4-4C0F-BEE0-A5452716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2514600"/>
                <a:ext cx="5273566" cy="10406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7A5B516F-FCF0-4021-9050-4F16BEEA9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3500308"/>
                <a:ext cx="2895600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itchFamily="34" charset="0"/>
                            </a:rPr>
                            <m:t>≥1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40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| 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7A5B516F-FCF0-4021-9050-4F16BEEA9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3500308"/>
                <a:ext cx="2895600" cy="1040694"/>
              </a:xfrm>
              <a:prstGeom prst="rect">
                <a:avLst/>
              </a:prstGeom>
              <a:blipFill>
                <a:blip r:embed="rId9"/>
                <a:stretch>
                  <a:fillRect r="-71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5B5E25D0-CF79-49D9-B8E3-0FA760179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1926" y="3531306"/>
                <a:ext cx="3978166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e>
                                  </m:eqArr>
                                </m:e>
                              </m:d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kern="0">
                                              <a:latin typeface="Cambria Math" panose="02040503050406030204" pitchFamily="18" charset="0"/>
                                              <a:ea typeface="ＭＳ Ｐゴシック" pitchFamily="34" charset="-128"/>
                                              <a:cs typeface="Calibri" pitchFamily="34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5B5E25D0-CF79-49D9-B8E3-0FA76017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1926" y="3531306"/>
                <a:ext cx="3978166" cy="1040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AF170372-8FF9-4B18-81C5-FAE713DA2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4958" y="4521906"/>
                <a:ext cx="4846242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AF170372-8FF9-4B18-81C5-FAE713DA2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958" y="4521906"/>
                <a:ext cx="4846242" cy="1040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866EB6DE-6C81-4D5F-B073-6FA626DB5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558" y="4521906"/>
                <a:ext cx="4846242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)−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866EB6DE-6C81-4D5F-B073-6FA626DB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558" y="4521906"/>
                <a:ext cx="4846242" cy="1040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3850FF89-7200-4DA7-BC9E-C3B37EBF7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758" y="5486400"/>
                <a:ext cx="4846242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0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3850FF89-7200-4DA7-BC9E-C3B37EBF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758" y="5486400"/>
                <a:ext cx="4846242" cy="1040694"/>
              </a:xfrm>
              <a:prstGeom prst="rect">
                <a:avLst/>
              </a:prstGeom>
              <a:blipFill>
                <a:blip r:embed="rId13"/>
                <a:stretch>
                  <a:fillRect r="-43522" b="-93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B794AB-DC89-461C-84A3-AFB6D9A55E2D}"/>
                  </a:ext>
                </a:extLst>
              </p:cNvPr>
              <p:cNvSpPr txBox="1"/>
              <p:nvPr/>
            </p:nvSpPr>
            <p:spPr>
              <a:xfrm>
                <a:off x="10356004" y="4825784"/>
                <a:ext cx="2140796" cy="508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eqAr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B794AB-DC89-461C-84A3-AFB6D9A5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004" y="4825784"/>
                <a:ext cx="2140796" cy="508216"/>
              </a:xfrm>
              <a:prstGeom prst="rect">
                <a:avLst/>
              </a:prstGeom>
              <a:blipFill>
                <a:blip r:embed="rId14"/>
                <a:stretch>
                  <a:fillRect l="-2564" t="-73494" b="-1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21109810-D696-4576-9C40-FFFD92F9D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00" y="5715003"/>
                <a:ext cx="1676400" cy="9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21109810-D696-4576-9C40-FFFD92F9D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5715003"/>
                <a:ext cx="1676400" cy="990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B3B8FB93-7E7F-4FBF-B14D-B2AF3F80F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77400" y="5842523"/>
                <a:ext cx="609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B3B8FB93-7E7F-4FBF-B14D-B2AF3F80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77400" y="5842523"/>
                <a:ext cx="609600" cy="457200"/>
              </a:xfrm>
              <a:prstGeom prst="rect">
                <a:avLst/>
              </a:prstGeom>
              <a:blipFill>
                <a:blip r:embed="rId16"/>
                <a:stretch>
                  <a:fillRect r="-51000" b="-5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7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986C1-5160-4D3F-A9BB-D99A2C61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ＭＳ Ｐゴシック" pitchFamily="34" charset="-128"/>
                <a:cs typeface="Calibri" pitchFamily="34" charset="0"/>
              </a:rPr>
              <a:t>Harmonic summation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0481DEE2-5222-4037-81ED-7AD4D2B6D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" y="1752600"/>
                <a:ext cx="8077200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0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 ker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−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0481DEE2-5222-4037-81ED-7AD4D2B6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752600"/>
                <a:ext cx="8077200" cy="1040694"/>
              </a:xfrm>
              <a:prstGeom prst="rect">
                <a:avLst/>
              </a:prstGeom>
              <a:blipFill>
                <a:blip r:embed="rId2"/>
                <a:stretch>
                  <a:fillRect t="-588" b="-94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88BA6FC-2512-4F88-A0E7-27598CB0A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" y="1219200"/>
                <a:ext cx="11277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/>
                  <a:t>The grinder's approach: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kern="0" dirty="0">
                        <a:ea typeface="ＭＳ Ｐゴシック" pitchFamily="34" charset="-128"/>
                        <a:cs typeface="Calibri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800" kern="0" dirty="0">
                        <a:ea typeface="ＭＳ Ｐゴシック" pitchFamily="34" charset="-128"/>
                        <a:cs typeface="Calibri" pitchFamily="34" charset="0"/>
                      </a:rPr>
                      <m:t>)</m:t>
                    </m:r>
                  </m:oMath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88BA6FC-2512-4F88-A0E7-27598CB0A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219200"/>
                <a:ext cx="11277600" cy="457200"/>
              </a:xfrm>
              <a:prstGeom prst="rect">
                <a:avLst/>
              </a:prstGeom>
              <a:blipFill>
                <a:blip r:embed="rId3"/>
                <a:stretch>
                  <a:fillRect l="-919" t="-21333" b="-42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DE1532-184C-46C9-9236-B44A1E526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997906"/>
                <a:ext cx="7620000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0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!−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DE1532-184C-46C9-9236-B44A1E52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97906"/>
                <a:ext cx="7620000" cy="1040694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605652B9-056F-4EF8-A7D9-6B770814E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4343400"/>
                <a:ext cx="5181600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605652B9-056F-4EF8-A7D9-6B770814E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4343400"/>
                <a:ext cx="5181600" cy="1040694"/>
              </a:xfrm>
              <a:prstGeom prst="rect">
                <a:avLst/>
              </a:prstGeom>
              <a:blipFill>
                <a:blip r:embed="rId5"/>
                <a:stretch>
                  <a:fillRect t="-588" b="-94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8F08A11-8CE7-4EAB-98C7-E197AB784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4217106"/>
                <a:ext cx="5181600" cy="1040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+…+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ＭＳ Ｐゴシック" pitchFamily="34" charset="-128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e>
                                  </m:eqAr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…(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𝑥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𝑛</m:t>
                              </m:r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| </m:t>
                          </m:r>
                        </m:e>
                        <m:sub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𝑥</m:t>
                          </m:r>
                          <m:r>
                            <a:rPr lang="en-US" altLang="zh-CN" sz="2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8F08A11-8CE7-4EAB-98C7-E197AB78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217106"/>
                <a:ext cx="5181600" cy="1040694"/>
              </a:xfrm>
              <a:prstGeom prst="rect">
                <a:avLst/>
              </a:prstGeom>
              <a:blipFill>
                <a:blip r:embed="rId6"/>
                <a:stretch>
                  <a:fillRect b="-87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3E7C083-2F8A-4B72-8D7D-1D709E8F2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5562600"/>
                <a:ext cx="1676400" cy="990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+1</m:t>
                                  </m:r>
                                </m:e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ＭＳ Ｐゴシック" pitchFamily="34" charset="-128"/>
                                      <a:cs typeface="Calibri" pitchFamily="34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4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3E7C083-2F8A-4B72-8D7D-1D709E8F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562600"/>
                <a:ext cx="1676400" cy="990597"/>
              </a:xfrm>
              <a:prstGeom prst="rect">
                <a:avLst/>
              </a:prstGeom>
              <a:blipFill>
                <a:blip r:embed="rId7"/>
                <a:stretch>
                  <a:fillRect t="-12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D177C59-7F1F-4424-B2B6-272FF32E5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400" y="5842523"/>
                <a:ext cx="609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=</m:t>
                          </m:r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2D177C59-7F1F-4424-B2B6-272FF32E5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842523"/>
                <a:ext cx="609600" cy="457200"/>
              </a:xfrm>
              <a:prstGeom prst="rect">
                <a:avLst/>
              </a:prstGeom>
              <a:blipFill>
                <a:blip r:embed="rId8"/>
                <a:stretch>
                  <a:fillRect r="-52000" b="-5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66AC7585-E903-4723-A13B-F0ABFF4AF156}"/>
              </a:ext>
            </a:extLst>
          </p:cNvPr>
          <p:cNvSpPr/>
          <p:nvPr/>
        </p:nvSpPr>
        <p:spPr>
          <a:xfrm>
            <a:off x="4724400" y="59436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AFC55656-6498-4170-A8C7-3CB7E8C5C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5791200"/>
                <a:ext cx="290348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1363" indent="-2841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14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5986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5813" indent="-2270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474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652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829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006" indent="-22858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kern="0" smtClean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kern="0" dirty="0">
                          <a:ea typeface="ＭＳ Ｐゴシック" pitchFamily="34" charset="-128"/>
                          <a:cs typeface="Calibri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Calibri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ＭＳ Ｐゴシック" pitchFamily="34" charset="-128"/>
                          <a:cs typeface="Calibri" pitchFamily="34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altLang="zh-CN" sz="2800" kern="0" dirty="0">
                          <a:ea typeface="ＭＳ Ｐゴシック" pitchFamily="34" charset="-128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AFC55656-6498-4170-A8C7-3CB7E8C5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5791200"/>
                <a:ext cx="2903483" cy="457200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8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97CD3E-3CB3-4E0E-B9AF-BAA2BCCBCFD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4729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Some special cases (1)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= 0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         We can partition a set into no nonempty parts if and only if the set is empty.</a:t>
                </a: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1 (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0)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   One nonempty set needs at least one part.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0  (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&gt; 0)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= 1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We can partition a set into one nonempty part if and only if the set is nonempty.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1 (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&gt; 0)  and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0 (</a:t>
                </a:r>
                <a:r>
                  <a:rPr lang="en-US" altLang="zh-CN" sz="2400" i="1" dirty="0"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0) </a:t>
                </a: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B97CD3E-3CB3-4E0E-B9AF-BAA2BCCBC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4729163"/>
              </a:xfrm>
              <a:blipFill>
                <a:blip r:embed="rId2"/>
                <a:stretch>
                  <a:fillRect l="-123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F759DB-9D15-4146-AB91-A1186B3A87C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4729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Some special cases (2)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T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he only way to partition a set with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elements into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nonempty parts, is to put every element by itself.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1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 =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n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- 1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Choosing a partition of a set with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elements into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-1 nonempty subsets, is the same as choosing the two elements that go together.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ＭＳ Ｐゴシック" pitchFamily="34" charset="-128"/>
                    <a:cs typeface="Calibri" pitchFamily="34" charset="0"/>
                  </a:rPr>
                  <a:t>-1)/2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F759DB-9D15-4146-AB91-A1186B3A8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4729163"/>
              </a:xfrm>
              <a:blipFill>
                <a:blip r:embed="rId2"/>
                <a:stretch>
                  <a:fillRect l="-123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  <a:endParaRPr lang="en-US" altLang="zh-CN" dirty="0">
              <a:ea typeface="ＭＳ Ｐゴシック" pitchFamily="34" charset="-128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AEC5D89-51BA-432E-A68E-C42D7C71173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Some special cases (3)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k </a:t>
                </a:r>
                <a:r>
                  <a:rPr lang="en-US" altLang="zh-CN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= </a:t>
                </a:r>
                <a:r>
                  <a:rPr lang="en-US" altLang="zh-CN" i="1" dirty="0">
                    <a:solidFill>
                      <a:srgbClr val="FF0000"/>
                    </a:solidFill>
                    <a:ea typeface="ＭＳ Ｐゴシック" pitchFamily="34" charset="-128"/>
                    <a:cs typeface="Calibri" pitchFamily="34" charset="0"/>
                  </a:rPr>
                  <a:t>2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Suppose 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 is a set of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 elements, each partition of 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 into two subsets can be described by an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ordered</a:t>
                </a:r>
                <a:r>
                  <a:rPr lang="en-US" altLang="zh-CN" sz="2400" dirty="0"/>
                  <a:t> pair:  (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400" dirty="0"/>
                  <a:t>, 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\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400" dirty="0"/>
                  <a:t>), where 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Each element in 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 can be either included in 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400" dirty="0"/>
                  <a:t> or not, hence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 such ordered pairs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) and (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) should be excluded since the empty set is not allowed: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-2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/>
                  <a:t> (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400" dirty="0"/>
                  <a:t>, 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\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400" dirty="0"/>
                  <a:t>) and (</a:t>
                </a:r>
                <a:r>
                  <a:rPr lang="en-US" altLang="zh-CN" sz="2400" b="1" i="1" dirty="0">
                    <a:solidFill>
                      <a:srgbClr val="3333FF"/>
                    </a:solidFill>
                  </a:rPr>
                  <a:t>X</a:t>
                </a:r>
                <a:r>
                  <a:rPr lang="en-US" altLang="zh-CN" sz="2400" dirty="0"/>
                  <a:t>\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400" i="1" dirty="0"/>
                  <a:t>,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 A</a:t>
                </a:r>
                <a:r>
                  <a:rPr lang="en-US" altLang="zh-CN" sz="2400" dirty="0"/>
                  <a:t>) correspond to the same partition.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                                 Hence,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Calibri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−1</m:t>
                    </m:r>
                  </m:oMath>
                </a14:m>
                <a:endParaRPr lang="en-US" altLang="zh-CN" sz="240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ＭＳ Ｐゴシック" pitchFamily="34" charset="-128"/>
                            <a:cs typeface="Calibri" pitchFamily="34" charset="0"/>
                          </a:rPr>
                          <m:t>4−1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ＭＳ Ｐゴシック" pitchFamily="34" charset="-128"/>
                        <a:cs typeface="Calibri" pitchFamily="34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= 7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ea typeface="ＭＳ Ｐゴシック" pitchFamily="34" charset="-128"/>
                  <a:cs typeface="Calibri" pitchFamily="34" charset="0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AEC5D89-51BA-432E-A68E-C42D7C711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  <a:blipFill>
                <a:blip r:embed="rId2"/>
                <a:stretch>
                  <a:fillRect l="-1233" t="-2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Stirling number of second kind (</a:t>
            </a:r>
            <a:r>
              <a:rPr lang="zh-CN" altLang="en-US" dirty="0">
                <a:ea typeface="宋体" charset="-122"/>
              </a:rPr>
              <a:t>第二类斯特林数</a:t>
            </a:r>
            <a:r>
              <a:rPr lang="en-US" altLang="zh-CN" dirty="0">
                <a:ea typeface="宋体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9CC7312D-9A56-4E8A-A1A9-4E1BFC96069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dirty="0">
                    <a:ea typeface="ＭＳ Ｐゴシック" pitchFamily="34" charset="-128"/>
                    <a:cs typeface="Calibri" pitchFamily="34" charset="0"/>
                  </a:rPr>
                  <a:t>The general case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/>
                  <a:t>For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&gt; 1, what are </a:t>
                </a:r>
                <a:r>
                  <a:rPr lang="en-US" altLang="zh-CN" dirty="0">
                    <a:solidFill>
                      <a:srgbClr val="3333FF"/>
                    </a:solidFill>
                  </a:rPr>
                  <a:t>two</a:t>
                </a:r>
                <a:r>
                  <a:rPr lang="en-US" altLang="zh-CN" dirty="0"/>
                  <a:t> options where to put the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th element?</a:t>
                </a:r>
                <a:endParaRPr lang="en-US" altLang="zh-CN" b="1" i="1" dirty="0">
                  <a:solidFill>
                    <a:srgbClr val="3333FF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Together with some other elements</a:t>
                </a:r>
                <a:r>
                  <a:rPr lang="en-US" altLang="zh-CN" sz="2400" dirty="0"/>
                  <a:t>.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    To do so, we can first subdivide the other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-1 remaining elements into 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 non-empty groups, then decide which group to add the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th element to.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By itself</a:t>
                </a:r>
                <a:r>
                  <a:rPr lang="en-US" altLang="zh-CN" sz="2400" dirty="0"/>
                  <a:t>.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/>
                  <a:t>    Then we are only left to decide how to make the remaining 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-1 nonempty groups out of the remaining </a:t>
                </a:r>
                <a:r>
                  <a:rPr lang="en-US" altLang="zh-CN" sz="2400" i="1" dirty="0"/>
                  <a:t>n</a:t>
                </a:r>
                <a:r>
                  <a:rPr lang="en-US" altLang="zh-CN" sz="2400" dirty="0"/>
                  <a:t>-1 objects.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b="1" dirty="0">
                    <a:solidFill>
                      <a:srgbClr val="7030A0"/>
                    </a:solidFill>
                  </a:rPr>
                  <a:t>These two cases can be joined as the recurrent equation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en-US" altLang="zh-CN" dirty="0"/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= </a:t>
                </a:r>
                <a:r>
                  <a:rPr lang="en-US" altLang="zh-CN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+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>
                    <a:ea typeface="ＭＳ Ｐゴシック" pitchFamily="34" charset="-128"/>
                    <a:cs typeface="Calibri" pitchFamily="34" charset="0"/>
                  </a:rPr>
                  <a:t>                                   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ea typeface="ＭＳ Ｐゴシック" pitchFamily="34" charset="-128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9CC7312D-9A56-4E8A-A1A9-4E1BFC960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4437"/>
                <a:ext cx="11379200" cy="5110163"/>
              </a:xfrm>
              <a:blipFill>
                <a:blip r:embed="rId3"/>
                <a:stretch>
                  <a:fillRect l="-1233" t="-2503" r="-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78405</TotalTime>
  <Words>2895</Words>
  <Application>Microsoft Office PowerPoint</Application>
  <PresentationFormat>宽屏</PresentationFormat>
  <Paragraphs>583</Paragraphs>
  <Slides>51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EUFM10</vt:lpstr>
      <vt:lpstr>EURM10</vt:lpstr>
      <vt:lpstr>F54</vt:lpstr>
      <vt:lpstr>F8</vt:lpstr>
      <vt:lpstr>Microsoft Yahei</vt:lpstr>
      <vt:lpstr>Arial</vt:lpstr>
      <vt:lpstr>Calibri</vt:lpstr>
      <vt:lpstr>Cambria Math</vt:lpstr>
      <vt:lpstr>Times New Roman</vt:lpstr>
      <vt:lpstr>Wingdings</vt:lpstr>
      <vt:lpstr>dan-berkeley-nlp-v1</vt:lpstr>
      <vt:lpstr>Chapter 6   Special Numbers</vt:lpstr>
      <vt:lpstr>Content</vt:lpstr>
      <vt:lpstr>Stirling number</vt:lpstr>
      <vt:lpstr>Content</vt:lpstr>
      <vt:lpstr>Stirling number of second kind (第二类斯特林数)</vt:lpstr>
      <vt:lpstr>Stirling number of second kind (第二类斯特林数)</vt:lpstr>
      <vt:lpstr>Stirling number of second kind (第二类斯特林数)</vt:lpstr>
      <vt:lpstr>Stirling number of second kind (第二类斯特林数)</vt:lpstr>
      <vt:lpstr>Stirling number of second kind (第二类斯特林数)</vt:lpstr>
      <vt:lpstr>Stirling number of second kind (第二类斯特林数)</vt:lpstr>
      <vt:lpstr>Stirling number of second kind (第二类斯特林数)</vt:lpstr>
      <vt:lpstr>PowerPoint 演示文稿</vt:lpstr>
      <vt:lpstr>PowerPoint 演示文稿</vt:lpstr>
      <vt:lpstr>Content</vt:lpstr>
      <vt:lpstr>Stirling number of first kind (第一类斯特林数)</vt:lpstr>
      <vt:lpstr>Stirling number of first kind (第一类斯特林数)</vt:lpstr>
      <vt:lpstr>Stirling number of first kind (第一类斯特林数)</vt:lpstr>
      <vt:lpstr>Stirling number of first kind (第一类斯特林数)</vt:lpstr>
      <vt:lpstr>Stirling number of first kind (第一类斯特林数)</vt:lpstr>
      <vt:lpstr>Stirling number of first kind (第一类斯特林数)</vt:lpstr>
      <vt:lpstr>Stirling number of first kind (第一类斯特林数)</vt:lpstr>
      <vt:lpstr>Content</vt:lpstr>
      <vt:lpstr>Basic Stirling number identities</vt:lpstr>
      <vt:lpstr>Basic Stirling number identities</vt:lpstr>
      <vt:lpstr>Basic Stirling number identities</vt:lpstr>
      <vt:lpstr>Basic Stirling number identities</vt:lpstr>
      <vt:lpstr>Basic Stirling number identities</vt:lpstr>
      <vt:lpstr>作业</vt:lpstr>
      <vt:lpstr>Harmonic number</vt:lpstr>
      <vt:lpstr>Harmonic number</vt:lpstr>
      <vt:lpstr>Content</vt:lpstr>
      <vt:lpstr>Harmonic Numbers (调和数)</vt:lpstr>
      <vt:lpstr>Harmonic Numbers (调和数)</vt:lpstr>
      <vt:lpstr>Harmonic Numbers (调和数)</vt:lpstr>
      <vt:lpstr>Harmonic Numbers (调和数)</vt:lpstr>
      <vt:lpstr>Harmonic Numbers (调和数)</vt:lpstr>
      <vt:lpstr>Harmonic Numbers (调和数)</vt:lpstr>
      <vt:lpstr>Harmonic Numbers (调和数)</vt:lpstr>
      <vt:lpstr>作业</vt:lpstr>
      <vt:lpstr>Content</vt:lpstr>
      <vt:lpstr>Harmonic summation</vt:lpstr>
      <vt:lpstr>Harmonic summation</vt:lpstr>
      <vt:lpstr>Harmonic summation</vt:lpstr>
      <vt:lpstr>Harmonic summation</vt:lpstr>
      <vt:lpstr>Harmonic summation</vt:lpstr>
      <vt:lpstr>Harmonic summation</vt:lpstr>
      <vt:lpstr>Harmonic summation</vt:lpstr>
      <vt:lpstr>Harmonic summation</vt:lpstr>
      <vt:lpstr>Harmonic summation</vt:lpstr>
      <vt:lpstr>Harmonic summation</vt:lpstr>
      <vt:lpstr>Harmonic summation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洋 林</cp:lastModifiedBy>
  <cp:revision>4183</cp:revision>
  <cp:lastPrinted>2013-10-31T08:16:55Z</cp:lastPrinted>
  <dcterms:created xsi:type="dcterms:W3CDTF">2004-08-27T04:16:05Z</dcterms:created>
  <dcterms:modified xsi:type="dcterms:W3CDTF">2023-12-04T07:05:29Z</dcterms:modified>
</cp:coreProperties>
</file>