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9" r:id="rId2"/>
    <p:sldId id="278" r:id="rId3"/>
    <p:sldId id="266" r:id="rId4"/>
    <p:sldId id="265" r:id="rId5"/>
    <p:sldId id="267" r:id="rId6"/>
    <p:sldId id="273" r:id="rId7"/>
    <p:sldId id="275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20" y="48"/>
      </p:cViewPr>
      <p:guideLst>
        <p:guide orient="horz" pos="217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2018/12/27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第七次上机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9600">
                <a:solidFill>
                  <a:srgbClr val="FF0000"/>
                </a:solidFill>
              </a:rPr>
              <a:t>NOTICE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</a:rPr>
              <a:t>本次上机，</a:t>
            </a:r>
            <a:r>
              <a:rPr lang="zh-CN" altLang="en-US" sz="3600"/>
              <a:t>代码检查加入</a:t>
            </a:r>
            <a:r>
              <a:rPr lang="zh-CN" altLang="en-US" sz="3600">
                <a:solidFill>
                  <a:srgbClr val="FF0000"/>
                </a:solidFill>
              </a:rPr>
              <a:t>换行缩进规范</a:t>
            </a:r>
            <a:r>
              <a:rPr lang="zh-CN" altLang="en-US" sz="3600">
                <a:solidFill>
                  <a:schemeClr val="tx1"/>
                </a:solidFill>
              </a:rPr>
              <a:t>机制，如果代码看起来比较 </a:t>
            </a:r>
            <a:r>
              <a:rPr lang="zh-CN" altLang="en-US" sz="3600">
                <a:solidFill>
                  <a:srgbClr val="FF0000"/>
                </a:solidFill>
              </a:rPr>
              <a:t>丑 </a:t>
            </a:r>
            <a:r>
              <a:rPr lang="en-US" altLang="zh-CN" sz="3600">
                <a:solidFill>
                  <a:srgbClr val="FF0000"/>
                </a:solidFill>
              </a:rPr>
              <a:t>(</a:t>
            </a:r>
            <a:r>
              <a:rPr lang="zh-CN" altLang="en-US" sz="3600">
                <a:solidFill>
                  <a:srgbClr val="FF0000"/>
                </a:solidFill>
              </a:rPr>
              <a:t>最终解释权归助教所有</a:t>
            </a:r>
            <a:r>
              <a:rPr lang="en-US" altLang="zh-CN" sz="3600">
                <a:solidFill>
                  <a:srgbClr val="FF0000"/>
                </a:solidFill>
              </a:rPr>
              <a:t>)</a:t>
            </a:r>
            <a:r>
              <a:rPr lang="zh-CN" altLang="en-US" sz="3600">
                <a:solidFill>
                  <a:schemeClr val="tx1"/>
                </a:solidFill>
              </a:rPr>
              <a:t>，该题不予检查，望周知。</a:t>
            </a:r>
          </a:p>
          <a:p>
            <a:endParaRPr lang="zh-CN" altLang="en-US" sz="3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3600">
                <a:solidFill>
                  <a:schemeClr val="tx1"/>
                </a:solidFill>
              </a:rPr>
              <a:t>		</a:t>
            </a:r>
          </a:p>
          <a:p>
            <a:pPr marL="0" indent="0">
              <a:buNone/>
            </a:pPr>
            <a:r>
              <a:rPr lang="en-US" altLang="zh-CN" sz="3600">
                <a:solidFill>
                  <a:schemeClr val="tx1"/>
                </a:solidFill>
              </a:rPr>
              <a:t>		</a:t>
            </a:r>
            <a:r>
              <a:rPr lang="zh-CN" altLang="en-US" sz="3600">
                <a:solidFill>
                  <a:srgbClr val="FF0000"/>
                </a:solidFill>
              </a:rPr>
              <a:t>养成良好编程习惯，从大一开始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005840" y="476885"/>
            <a:ext cx="979614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3200" b="0" dirty="0"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1. Build recursive function to convert an integer into a binary number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127760" y="917575"/>
            <a:ext cx="1066736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3600" b="0" dirty="0"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2. Enter a date, calculate and output the accurate number of day of corresponding year. Function for judging leap year is required.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7830" y="422275"/>
            <a:ext cx="5280025" cy="173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358140" y="609600"/>
            <a:ext cx="1184021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320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3.</a:t>
            </a:r>
            <a:r>
              <a:rPr lang="en-US" sz="240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 </a:t>
            </a:r>
            <a:r>
              <a:rPr lang="en-US" sz="320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Calculate combinatorial number C (n, m), enter the value of n and m (n &gt; m) and output combinatorial number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115" y="1830705"/>
            <a:ext cx="3239770" cy="19500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7830" y="422275"/>
            <a:ext cx="5280025" cy="173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687830" y="782365"/>
            <a:ext cx="846455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3200" dirty="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4. There are five students in a class taking four courses totally. Build functions for following requirements. Array as function parameter is required.</a:t>
            </a:r>
          </a:p>
          <a:p>
            <a:pPr indent="0"/>
            <a:r>
              <a:rPr lang="en-US" sz="3200" dirty="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(1) Input all scores</a:t>
            </a:r>
          </a:p>
          <a:p>
            <a:pPr indent="0"/>
            <a:r>
              <a:rPr lang="en-US" sz="3200" dirty="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(2) Calculate each student’s failing courses number</a:t>
            </a:r>
          </a:p>
          <a:p>
            <a:pPr indent="0"/>
            <a:r>
              <a:rPr lang="en-US" sz="3200" dirty="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(3) Calculate the pass rate of each course</a:t>
            </a:r>
          </a:p>
          <a:p>
            <a:pPr indent="0"/>
            <a:r>
              <a:rPr lang="en-US" sz="3200" dirty="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(4) Output all scores in the format of 2D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附加题（课后）</a:t>
            </a:r>
            <a:br>
              <a:rPr lang="zh-CN" altLang="en-US"/>
            </a:br>
            <a:br>
              <a:rPr lang="zh-CN" altLang="en-US"/>
            </a:br>
            <a:r>
              <a:rPr lang="zh-CN" altLang="en-US">
                <a:solidFill>
                  <a:srgbClr val="FF0000"/>
                </a:solidFill>
              </a:rPr>
              <a:t>无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176</Words>
  <Application>Microsoft Office PowerPoint</Application>
  <PresentationFormat>宽屏</PresentationFormat>
  <Paragraphs>19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Malgun Gothic</vt:lpstr>
      <vt:lpstr>等线</vt:lpstr>
      <vt:lpstr>宋体</vt:lpstr>
      <vt:lpstr>微软雅黑</vt:lpstr>
      <vt:lpstr>Arial</vt:lpstr>
      <vt:lpstr>Calibri</vt:lpstr>
      <vt:lpstr>Office 主题​​</vt:lpstr>
      <vt:lpstr>第七次上机</vt:lpstr>
      <vt:lpstr>NOTICE</vt:lpstr>
      <vt:lpstr>PowerPoint 演示文稿</vt:lpstr>
      <vt:lpstr>PowerPoint 演示文稿</vt:lpstr>
      <vt:lpstr>PowerPoint 演示文稿</vt:lpstr>
      <vt:lpstr>PowerPoint 演示文稿</vt:lpstr>
      <vt:lpstr>附加题（课后）  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 </cp:lastModifiedBy>
  <cp:revision>403</cp:revision>
  <dcterms:created xsi:type="dcterms:W3CDTF">2017-08-03T09:01:00Z</dcterms:created>
  <dcterms:modified xsi:type="dcterms:W3CDTF">2018-12-27T06:47:23Z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