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9" r:id="rId2"/>
    <p:sldId id="266" r:id="rId3"/>
    <p:sldId id="265" r:id="rId4"/>
    <p:sldId id="267" r:id="rId5"/>
    <p:sldId id="273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320" y="66"/>
      </p:cViewPr>
      <p:guideLst>
        <p:guide orient="horz" pos="21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2018/10/24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第三次上机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600" y="2843530"/>
            <a:ext cx="5372100" cy="371729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005840" y="476885"/>
            <a:ext cx="979614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2800" b="0"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1. Write a program to calculate the freight of the goods, and implement the program with three different choice statements.  The freight per ton of unit price p (US dollar) and the distance s (km) have the following relationship: the weight of the goods is w tons, the distance is s km, and calculate the total freight for output. t = p x w x 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127760" y="917575"/>
            <a:ext cx="1066736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3200" b="0"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2. Enter three integers from the keyboard and output them in ascending order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7830" y="422275"/>
            <a:ext cx="5280025" cy="173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502410" y="980440"/>
            <a:ext cx="846455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320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3. Enter a positive number less than 10,000 and convert it to an uppercase number.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7830" y="422275"/>
            <a:ext cx="5280025" cy="173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502410" y="980440"/>
            <a:ext cx="846455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320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4. Character data can be simply divided into four categories: numbers, uppercase letters, lowercase letters, and other characters.  Enter a character from the keyboard and output its type.</a:t>
            </a:r>
          </a:p>
          <a:p>
            <a:pPr indent="0"/>
            <a:r>
              <a:rPr lang="zh-CN" altLang="en-US" sz="3200">
                <a:solidFill>
                  <a:schemeClr val="tx1"/>
                </a:solidFill>
                <a:effectLst/>
                <a:latin typeface="Malgun Gothic" panose="020B0503020000020004" charset="-127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zh-CN" altLang="en-US" sz="3200">
                <a:solidFill>
                  <a:srgbClr val="FF0000"/>
                </a:solidFill>
                <a:effectLst/>
                <a:latin typeface="Malgun Gothic" panose="020B0503020000020004" charset="-127"/>
                <a:ea typeface="宋体" panose="02010600030101010101" pitchFamily="2" charset="-122"/>
                <a:cs typeface="Arial" panose="020B0604020202020204" pitchFamily="34" charset="0"/>
              </a:rPr>
              <a:t>注 </a:t>
            </a:r>
            <a:r>
              <a:rPr lang="zh-CN" altLang="en-US" sz="3200">
                <a:solidFill>
                  <a:schemeClr val="tx1"/>
                </a:solidFill>
                <a:effectLst/>
                <a:latin typeface="Malgun Gothic" panose="020B0503020000020004" charset="-127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zh-CN" altLang="en-US" sz="3200">
                <a:solidFill>
                  <a:srgbClr val="FF0000"/>
                </a:solidFill>
                <a:effectLst/>
                <a:latin typeface="Malgun Gothic" panose="020B0503020000020004" charset="-127"/>
                <a:ea typeface="宋体" panose="02010600030101010101" pitchFamily="2" charset="-122"/>
                <a:cs typeface="Arial" panose="020B0604020202020204" pitchFamily="34" charset="0"/>
              </a:rPr>
              <a:t>本题若课堂上未及时完成留作课后作业</a:t>
            </a:r>
            <a:r>
              <a:rPr lang="zh-CN" altLang="en-US" sz="3200">
                <a:solidFill>
                  <a:schemeClr val="tx1"/>
                </a:solidFill>
                <a:effectLst/>
                <a:latin typeface="Malgun Gothic" panose="020B0503020000020004" charset="-127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宽屏</PresentationFormat>
  <Paragraphs>10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Malgun Gothic</vt:lpstr>
      <vt:lpstr>等线</vt:lpstr>
      <vt:lpstr>宋体</vt:lpstr>
      <vt:lpstr>微软雅黑</vt:lpstr>
      <vt:lpstr>Arial</vt:lpstr>
      <vt:lpstr>Calibri</vt:lpstr>
      <vt:lpstr>Office 主题​​</vt:lpstr>
      <vt:lpstr>第三次上机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丛 臻</cp:lastModifiedBy>
  <cp:revision>394</cp:revision>
  <dcterms:created xsi:type="dcterms:W3CDTF">2017-08-03T09:01:00Z</dcterms:created>
  <dcterms:modified xsi:type="dcterms:W3CDTF">2018-10-24T08:12:58Z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