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9" r:id="rId3"/>
    <p:sldId id="266" r:id="rId4"/>
    <p:sldId id="265" r:id="rId6"/>
    <p:sldId id="267" r:id="rId7"/>
    <p:sldId id="273" r:id="rId8"/>
    <p:sldId id="275" r:id="rId9"/>
    <p:sldId id="276" r:id="rId10"/>
    <p:sldId id="27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第五次上机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Remove repetitive elements from an array. For example, if a[]={1,1,2,7,3,2,3,4,5,8,7,4}, then the corresponding output is 1,2,7,3,4,5,8.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6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 Copy the 20 elements of the 1-d integer array into the 2-d array of 20x2, and store the even and odd numbers in the column 0 and column 1 respectively.</a:t>
            </a:r>
            <a:endParaRPr lang="en-US" sz="36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</a:t>
            </a:r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There are 5 students in a study group, each student has the exam scores of 3 courses. Calculate the average score of each course and output in ascending order, calculate the average score of each student and output in descending order.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725805"/>
            <a:ext cx="84645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Calculate multiplication table and store in an array, then output in following format: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265" y="2034540"/>
            <a:ext cx="7736205" cy="3904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附加题（课后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7760" y="927100"/>
            <a:ext cx="106673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Combine two ascending order integer arrays a and b into one ascending order integer array c.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Matrix multiplication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Precondition: The number of columns of A is equal to the number of lines of B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Then C[i][j]+=A[i][k]*B[k][j]; k=0,1,…,M-1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19</Paragraphs>
  <Slides>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Malgun Gothic</vt:lpstr>
      <vt:lpstr>微软雅黑</vt:lpstr>
      <vt:lpstr>Arial Unicode MS</vt:lpstr>
      <vt:lpstr>等线</vt:lpstr>
      <vt:lpstr>Office 主题​​</vt:lpstr>
      <vt:lpstr>Equation.KSEE3</vt:lpstr>
      <vt:lpstr>第四次上机</vt:lpstr>
      <vt:lpstr>PowerPoint 演示文稿</vt:lpstr>
      <vt:lpstr>PowerPoint 演示文稿</vt:lpstr>
      <vt:lpstr>PowerPoint 演示文稿</vt:lpstr>
      <vt:lpstr>PowerPoint 演示文稿</vt:lpstr>
      <vt:lpstr>附加题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SEELE</cp:lastModifiedBy>
  <cp:revision>397</cp:revision>
  <dcterms:created xsi:type="dcterms:W3CDTF">2017-08-03T09:01:00Z</dcterms:created>
  <dcterms:modified xsi:type="dcterms:W3CDTF">2018-11-08T06:03:29Z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