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2" r:id="rId4"/>
    <p:sldId id="263" r:id="rId5"/>
    <p:sldId id="264" r:id="rId6"/>
    <p:sldId id="274" r:id="rId7"/>
    <p:sldId id="265" r:id="rId8"/>
    <p:sldId id="266" r:id="rId9"/>
    <p:sldId id="275" r:id="rId10"/>
    <p:sldId id="269" r:id="rId11"/>
    <p:sldId id="270" r:id="rId12"/>
    <p:sldId id="271" r:id="rId13"/>
    <p:sldId id="272" r:id="rId14"/>
    <p:sldId id="273" r:id="rId15"/>
    <p:sldId id="276" r:id="rId16"/>
    <p:sldId id="258" r:id="rId17"/>
    <p:sldId id="261" r:id="rId18"/>
    <p:sldId id="267" r:id="rId19"/>
    <p:sldId id="268" r:id="rId20"/>
    <p:sldId id="259" r:id="rId21"/>
    <p:sldId id="26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58" autoAdjust="0"/>
  </p:normalViewPr>
  <p:slideViewPr>
    <p:cSldViewPr snapToGrid="0">
      <p:cViewPr varScale="1">
        <p:scale>
          <a:sx n="97" d="100"/>
          <a:sy n="97" d="100"/>
        </p:scale>
        <p:origin x="312"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081D4D-0071-412A-A57E-73BE8702E36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8161250-C2DE-4255-AD37-3C7299A70DC9}">
      <dgm:prSet/>
      <dgm:spPr/>
      <dgm:t>
        <a:bodyPr/>
        <a:lstStyle/>
        <a:p>
          <a:r>
            <a:rPr lang="zh-CN" dirty="0"/>
            <a:t>想进美国前五十院校，尽量达到保研线才会有优势地位</a:t>
          </a:r>
          <a:endParaRPr lang="en-US" dirty="0"/>
        </a:p>
      </dgm:t>
    </dgm:pt>
    <dgm:pt modelId="{E271F52D-3CFC-41BC-88B8-544432D745C8}" type="parTrans" cxnId="{BE31F45F-50E6-4C12-8C43-29D0EA3DBDF6}">
      <dgm:prSet/>
      <dgm:spPr/>
      <dgm:t>
        <a:bodyPr/>
        <a:lstStyle/>
        <a:p>
          <a:endParaRPr lang="en-US"/>
        </a:p>
      </dgm:t>
    </dgm:pt>
    <dgm:pt modelId="{55FA72FB-5869-459A-9192-0BCB39F429FF}" type="sibTrans" cxnId="{BE31F45F-50E6-4C12-8C43-29D0EA3DBDF6}">
      <dgm:prSet/>
      <dgm:spPr/>
      <dgm:t>
        <a:bodyPr/>
        <a:lstStyle/>
        <a:p>
          <a:endParaRPr lang="en-US"/>
        </a:p>
      </dgm:t>
    </dgm:pt>
    <dgm:pt modelId="{CB050B17-B49D-453D-B1D0-421DB4EDB8B7}">
      <dgm:prSet/>
      <dgm:spPr/>
      <dgm:t>
        <a:bodyPr/>
        <a:lstStyle/>
        <a:p>
          <a:r>
            <a:rPr lang="zh-CN"/>
            <a:t>大连理工大学本科</a:t>
          </a:r>
          <a:endParaRPr lang="en-US"/>
        </a:p>
      </dgm:t>
    </dgm:pt>
    <dgm:pt modelId="{B43B85D0-D8FB-4E71-AB5C-681C1B5B76C3}" type="parTrans" cxnId="{E31B622E-F674-45C2-A00D-811EFE4AD660}">
      <dgm:prSet/>
      <dgm:spPr/>
      <dgm:t>
        <a:bodyPr/>
        <a:lstStyle/>
        <a:p>
          <a:endParaRPr lang="en-US"/>
        </a:p>
      </dgm:t>
    </dgm:pt>
    <dgm:pt modelId="{32348232-1274-432A-814D-FA1F0AC68A04}" type="sibTrans" cxnId="{E31B622E-F674-45C2-A00D-811EFE4AD660}">
      <dgm:prSet/>
      <dgm:spPr/>
      <dgm:t>
        <a:bodyPr/>
        <a:lstStyle/>
        <a:p>
          <a:endParaRPr lang="en-US"/>
        </a:p>
      </dgm:t>
    </dgm:pt>
    <dgm:pt modelId="{8675100B-ADEE-44D2-8D7D-6DF9BFA20C75}" type="pres">
      <dgm:prSet presAssocID="{F4081D4D-0071-412A-A57E-73BE8702E36F}" presName="vert0" presStyleCnt="0">
        <dgm:presLayoutVars>
          <dgm:dir/>
          <dgm:animOne val="branch"/>
          <dgm:animLvl val="lvl"/>
        </dgm:presLayoutVars>
      </dgm:prSet>
      <dgm:spPr/>
    </dgm:pt>
    <dgm:pt modelId="{C73287AD-FDA0-48A4-BC61-62D9F4673E28}" type="pres">
      <dgm:prSet presAssocID="{48161250-C2DE-4255-AD37-3C7299A70DC9}" presName="thickLine" presStyleLbl="alignNode1" presStyleIdx="0" presStyleCnt="2"/>
      <dgm:spPr/>
    </dgm:pt>
    <dgm:pt modelId="{87ED57A1-CD16-44B4-841F-D5F1BC5BA023}" type="pres">
      <dgm:prSet presAssocID="{48161250-C2DE-4255-AD37-3C7299A70DC9}" presName="horz1" presStyleCnt="0"/>
      <dgm:spPr/>
    </dgm:pt>
    <dgm:pt modelId="{CD9CF683-DEC9-46AE-AF56-A83C4F1FD2B7}" type="pres">
      <dgm:prSet presAssocID="{48161250-C2DE-4255-AD37-3C7299A70DC9}" presName="tx1" presStyleLbl="revTx" presStyleIdx="0" presStyleCnt="2"/>
      <dgm:spPr/>
    </dgm:pt>
    <dgm:pt modelId="{9A75AC4C-BBD7-4417-9676-70558A373D61}" type="pres">
      <dgm:prSet presAssocID="{48161250-C2DE-4255-AD37-3C7299A70DC9}" presName="vert1" presStyleCnt="0"/>
      <dgm:spPr/>
    </dgm:pt>
    <dgm:pt modelId="{1CDB083C-77DD-4ED0-BFBA-D5F4A7B07BC3}" type="pres">
      <dgm:prSet presAssocID="{CB050B17-B49D-453D-B1D0-421DB4EDB8B7}" presName="thickLine" presStyleLbl="alignNode1" presStyleIdx="1" presStyleCnt="2"/>
      <dgm:spPr/>
    </dgm:pt>
    <dgm:pt modelId="{D49FD2D7-EC32-4B80-8E5E-0D1BEFA8B2ED}" type="pres">
      <dgm:prSet presAssocID="{CB050B17-B49D-453D-B1D0-421DB4EDB8B7}" presName="horz1" presStyleCnt="0"/>
      <dgm:spPr/>
    </dgm:pt>
    <dgm:pt modelId="{00DFFBD8-EEFB-4BFE-8627-C0F1D9252C0F}" type="pres">
      <dgm:prSet presAssocID="{CB050B17-B49D-453D-B1D0-421DB4EDB8B7}" presName="tx1" presStyleLbl="revTx" presStyleIdx="1" presStyleCnt="2"/>
      <dgm:spPr/>
    </dgm:pt>
    <dgm:pt modelId="{FB9B3C96-2EEA-4BCB-8CD0-016685427BF6}" type="pres">
      <dgm:prSet presAssocID="{CB050B17-B49D-453D-B1D0-421DB4EDB8B7}" presName="vert1" presStyleCnt="0"/>
      <dgm:spPr/>
    </dgm:pt>
  </dgm:ptLst>
  <dgm:cxnLst>
    <dgm:cxn modelId="{E31B622E-F674-45C2-A00D-811EFE4AD660}" srcId="{F4081D4D-0071-412A-A57E-73BE8702E36F}" destId="{CB050B17-B49D-453D-B1D0-421DB4EDB8B7}" srcOrd="1" destOrd="0" parTransId="{B43B85D0-D8FB-4E71-AB5C-681C1B5B76C3}" sibTransId="{32348232-1274-432A-814D-FA1F0AC68A04}"/>
    <dgm:cxn modelId="{BE31F45F-50E6-4C12-8C43-29D0EA3DBDF6}" srcId="{F4081D4D-0071-412A-A57E-73BE8702E36F}" destId="{48161250-C2DE-4255-AD37-3C7299A70DC9}" srcOrd="0" destOrd="0" parTransId="{E271F52D-3CFC-41BC-88B8-544432D745C8}" sibTransId="{55FA72FB-5869-459A-9192-0BCB39F429FF}"/>
    <dgm:cxn modelId="{9FBD404F-E767-47E5-8B4C-18AC75880344}" type="presOf" srcId="{F4081D4D-0071-412A-A57E-73BE8702E36F}" destId="{8675100B-ADEE-44D2-8D7D-6DF9BFA20C75}" srcOrd="0" destOrd="0" presId="urn:microsoft.com/office/officeart/2008/layout/LinedList"/>
    <dgm:cxn modelId="{1DC7A888-B427-474A-B379-F1FD6ED02855}" type="presOf" srcId="{48161250-C2DE-4255-AD37-3C7299A70DC9}" destId="{CD9CF683-DEC9-46AE-AF56-A83C4F1FD2B7}" srcOrd="0" destOrd="0" presId="urn:microsoft.com/office/officeart/2008/layout/LinedList"/>
    <dgm:cxn modelId="{5E2682E2-32D2-4FB2-82E6-8F60E304E85E}" type="presOf" srcId="{CB050B17-B49D-453D-B1D0-421DB4EDB8B7}" destId="{00DFFBD8-EEFB-4BFE-8627-C0F1D9252C0F}" srcOrd="0" destOrd="0" presId="urn:microsoft.com/office/officeart/2008/layout/LinedList"/>
    <dgm:cxn modelId="{DFF4B984-FEB4-4CC3-B3C0-8DBF745352B4}" type="presParOf" srcId="{8675100B-ADEE-44D2-8D7D-6DF9BFA20C75}" destId="{C73287AD-FDA0-48A4-BC61-62D9F4673E28}" srcOrd="0" destOrd="0" presId="urn:microsoft.com/office/officeart/2008/layout/LinedList"/>
    <dgm:cxn modelId="{9FD5784E-3DDF-4C10-9E64-FEF314689B5F}" type="presParOf" srcId="{8675100B-ADEE-44D2-8D7D-6DF9BFA20C75}" destId="{87ED57A1-CD16-44B4-841F-D5F1BC5BA023}" srcOrd="1" destOrd="0" presId="urn:microsoft.com/office/officeart/2008/layout/LinedList"/>
    <dgm:cxn modelId="{21C876D0-C5B3-4310-802B-77ED69C4DF5D}" type="presParOf" srcId="{87ED57A1-CD16-44B4-841F-D5F1BC5BA023}" destId="{CD9CF683-DEC9-46AE-AF56-A83C4F1FD2B7}" srcOrd="0" destOrd="0" presId="urn:microsoft.com/office/officeart/2008/layout/LinedList"/>
    <dgm:cxn modelId="{421AB5E3-208A-4C0A-961A-32836C2C46FC}" type="presParOf" srcId="{87ED57A1-CD16-44B4-841F-D5F1BC5BA023}" destId="{9A75AC4C-BBD7-4417-9676-70558A373D61}" srcOrd="1" destOrd="0" presId="urn:microsoft.com/office/officeart/2008/layout/LinedList"/>
    <dgm:cxn modelId="{4C99B802-B389-40B8-82BB-1B6B4B42A084}" type="presParOf" srcId="{8675100B-ADEE-44D2-8D7D-6DF9BFA20C75}" destId="{1CDB083C-77DD-4ED0-BFBA-D5F4A7B07BC3}" srcOrd="2" destOrd="0" presId="urn:microsoft.com/office/officeart/2008/layout/LinedList"/>
    <dgm:cxn modelId="{71ABE079-9B7F-4D76-B228-50F5829B78A4}" type="presParOf" srcId="{8675100B-ADEE-44D2-8D7D-6DF9BFA20C75}" destId="{D49FD2D7-EC32-4B80-8E5E-0D1BEFA8B2ED}" srcOrd="3" destOrd="0" presId="urn:microsoft.com/office/officeart/2008/layout/LinedList"/>
    <dgm:cxn modelId="{1D01D08E-3D64-4627-844A-D5EAFDCDF71A}" type="presParOf" srcId="{D49FD2D7-EC32-4B80-8E5E-0D1BEFA8B2ED}" destId="{00DFFBD8-EEFB-4BFE-8627-C0F1D9252C0F}" srcOrd="0" destOrd="0" presId="urn:microsoft.com/office/officeart/2008/layout/LinedList"/>
    <dgm:cxn modelId="{4FC392A2-4538-41EF-A2EE-F87EEE68F30F}" type="presParOf" srcId="{D49FD2D7-EC32-4B80-8E5E-0D1BEFA8B2ED}" destId="{FB9B3C96-2EEA-4BCB-8CD0-016685427B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48177C-55AE-4BFF-8650-2584C4334C4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350E1A6-78A6-48A9-AAE2-172F9F2C145C}">
      <dgm:prSet/>
      <dgm:spPr/>
      <dgm:t>
        <a:bodyPr/>
        <a:lstStyle/>
        <a:p>
          <a:r>
            <a:rPr lang="zh-CN"/>
            <a:t>回国就业、读博可以参考</a:t>
          </a:r>
          <a:endParaRPr lang="en-US"/>
        </a:p>
      </dgm:t>
    </dgm:pt>
    <dgm:pt modelId="{3B4C196A-AAD5-47F7-B85A-8C9152FB0A8C}" type="parTrans" cxnId="{B8516471-26F6-4999-B21F-446636C8C493}">
      <dgm:prSet/>
      <dgm:spPr/>
      <dgm:t>
        <a:bodyPr/>
        <a:lstStyle/>
        <a:p>
          <a:endParaRPr lang="en-US"/>
        </a:p>
      </dgm:t>
    </dgm:pt>
    <dgm:pt modelId="{53252D08-062B-41BC-9B19-429F229B965F}" type="sibTrans" cxnId="{B8516471-26F6-4999-B21F-446636C8C493}">
      <dgm:prSet/>
      <dgm:spPr/>
      <dgm:t>
        <a:bodyPr/>
        <a:lstStyle/>
        <a:p>
          <a:endParaRPr lang="en-US"/>
        </a:p>
      </dgm:t>
    </dgm:pt>
    <dgm:pt modelId="{C37EBF37-E621-495F-B0E3-1304EE6AA449}">
      <dgm:prSet/>
      <dgm:spPr/>
      <dgm:t>
        <a:bodyPr/>
        <a:lstStyle/>
        <a:p>
          <a:r>
            <a:rPr lang="zh-CN" dirty="0"/>
            <a:t>当地就业差别不大</a:t>
          </a:r>
          <a:endParaRPr lang="en-US" dirty="0"/>
        </a:p>
      </dgm:t>
    </dgm:pt>
    <dgm:pt modelId="{42D08B1D-ADDF-4A59-A748-CF21F91CF45A}" type="parTrans" cxnId="{909E8452-2B06-468F-95A9-EA505E5C01D0}">
      <dgm:prSet/>
      <dgm:spPr/>
      <dgm:t>
        <a:bodyPr/>
        <a:lstStyle/>
        <a:p>
          <a:endParaRPr lang="en-US"/>
        </a:p>
      </dgm:t>
    </dgm:pt>
    <dgm:pt modelId="{9819DE7C-4D7C-464E-97C4-3C01B38E327C}" type="sibTrans" cxnId="{909E8452-2B06-468F-95A9-EA505E5C01D0}">
      <dgm:prSet/>
      <dgm:spPr/>
      <dgm:t>
        <a:bodyPr/>
        <a:lstStyle/>
        <a:p>
          <a:endParaRPr lang="en-US"/>
        </a:p>
      </dgm:t>
    </dgm:pt>
    <dgm:pt modelId="{8C4D2A3E-52ED-4FB7-9F48-5590EE053DBF}">
      <dgm:prSet/>
      <dgm:spPr/>
      <dgm:t>
        <a:bodyPr/>
        <a:lstStyle/>
        <a:p>
          <a:r>
            <a:rPr lang="zh-CN"/>
            <a:t>排名不客观</a:t>
          </a:r>
          <a:endParaRPr lang="en-US"/>
        </a:p>
      </dgm:t>
    </dgm:pt>
    <dgm:pt modelId="{A7F1A3D3-5110-4E5F-89F2-38933C91F54E}" type="parTrans" cxnId="{F4845021-2E40-496E-B0A4-6E39D935D1E2}">
      <dgm:prSet/>
      <dgm:spPr/>
      <dgm:t>
        <a:bodyPr/>
        <a:lstStyle/>
        <a:p>
          <a:endParaRPr lang="en-US"/>
        </a:p>
      </dgm:t>
    </dgm:pt>
    <dgm:pt modelId="{43188813-01FD-4547-BCEF-7EE792013ED1}" type="sibTrans" cxnId="{F4845021-2E40-496E-B0A4-6E39D935D1E2}">
      <dgm:prSet/>
      <dgm:spPr/>
      <dgm:t>
        <a:bodyPr/>
        <a:lstStyle/>
        <a:p>
          <a:endParaRPr lang="en-US"/>
        </a:p>
      </dgm:t>
    </dgm:pt>
    <dgm:pt modelId="{60F31EF9-4DB1-41EE-B2A0-5004F937E05A}" type="pres">
      <dgm:prSet presAssocID="{C748177C-55AE-4BFF-8650-2584C4334C47}" presName="vert0" presStyleCnt="0">
        <dgm:presLayoutVars>
          <dgm:dir/>
          <dgm:animOne val="branch"/>
          <dgm:animLvl val="lvl"/>
        </dgm:presLayoutVars>
      </dgm:prSet>
      <dgm:spPr/>
    </dgm:pt>
    <dgm:pt modelId="{7CD4C5CD-F5A3-4D1B-A4DC-86CBC4947EA6}" type="pres">
      <dgm:prSet presAssocID="{F350E1A6-78A6-48A9-AAE2-172F9F2C145C}" presName="thickLine" presStyleLbl="alignNode1" presStyleIdx="0" presStyleCnt="3"/>
      <dgm:spPr/>
    </dgm:pt>
    <dgm:pt modelId="{254AFAAB-AC52-402A-B192-F2D6FF728670}" type="pres">
      <dgm:prSet presAssocID="{F350E1A6-78A6-48A9-AAE2-172F9F2C145C}" presName="horz1" presStyleCnt="0"/>
      <dgm:spPr/>
    </dgm:pt>
    <dgm:pt modelId="{821F1C3F-4187-4597-93D5-EAC9A5F2B317}" type="pres">
      <dgm:prSet presAssocID="{F350E1A6-78A6-48A9-AAE2-172F9F2C145C}" presName="tx1" presStyleLbl="revTx" presStyleIdx="0" presStyleCnt="3"/>
      <dgm:spPr/>
    </dgm:pt>
    <dgm:pt modelId="{0AF62965-5C82-432B-AA91-63B89BF34DC4}" type="pres">
      <dgm:prSet presAssocID="{F350E1A6-78A6-48A9-AAE2-172F9F2C145C}" presName="vert1" presStyleCnt="0"/>
      <dgm:spPr/>
    </dgm:pt>
    <dgm:pt modelId="{D5D86756-E0D4-4CD0-ABA3-BEF6ED5DC048}" type="pres">
      <dgm:prSet presAssocID="{C37EBF37-E621-495F-B0E3-1304EE6AA449}" presName="thickLine" presStyleLbl="alignNode1" presStyleIdx="1" presStyleCnt="3"/>
      <dgm:spPr/>
    </dgm:pt>
    <dgm:pt modelId="{C6A853D1-B936-4732-96E6-22E660277F43}" type="pres">
      <dgm:prSet presAssocID="{C37EBF37-E621-495F-B0E3-1304EE6AA449}" presName="horz1" presStyleCnt="0"/>
      <dgm:spPr/>
    </dgm:pt>
    <dgm:pt modelId="{0672CCD2-DB8C-4236-868F-73559497EFE8}" type="pres">
      <dgm:prSet presAssocID="{C37EBF37-E621-495F-B0E3-1304EE6AA449}" presName="tx1" presStyleLbl="revTx" presStyleIdx="1" presStyleCnt="3"/>
      <dgm:spPr/>
    </dgm:pt>
    <dgm:pt modelId="{C76B8E9C-5E5F-4983-BF14-6CB6D98C45C2}" type="pres">
      <dgm:prSet presAssocID="{C37EBF37-E621-495F-B0E3-1304EE6AA449}" presName="vert1" presStyleCnt="0"/>
      <dgm:spPr/>
    </dgm:pt>
    <dgm:pt modelId="{3B434629-BFFB-4CBD-8964-F815D14CF7A9}" type="pres">
      <dgm:prSet presAssocID="{8C4D2A3E-52ED-4FB7-9F48-5590EE053DBF}" presName="thickLine" presStyleLbl="alignNode1" presStyleIdx="2" presStyleCnt="3"/>
      <dgm:spPr/>
    </dgm:pt>
    <dgm:pt modelId="{7E447CF0-5C60-44B8-B2B8-BF3A2CEBC8DD}" type="pres">
      <dgm:prSet presAssocID="{8C4D2A3E-52ED-4FB7-9F48-5590EE053DBF}" presName="horz1" presStyleCnt="0"/>
      <dgm:spPr/>
    </dgm:pt>
    <dgm:pt modelId="{DCF6B919-4A4C-4075-A5F6-E6D4B92BBADA}" type="pres">
      <dgm:prSet presAssocID="{8C4D2A3E-52ED-4FB7-9F48-5590EE053DBF}" presName="tx1" presStyleLbl="revTx" presStyleIdx="2" presStyleCnt="3"/>
      <dgm:spPr/>
    </dgm:pt>
    <dgm:pt modelId="{65F282E9-F3CF-491A-8947-085EF0727951}" type="pres">
      <dgm:prSet presAssocID="{8C4D2A3E-52ED-4FB7-9F48-5590EE053DBF}" presName="vert1" presStyleCnt="0"/>
      <dgm:spPr/>
    </dgm:pt>
  </dgm:ptLst>
  <dgm:cxnLst>
    <dgm:cxn modelId="{7C80B916-9242-439F-A96E-06CECBA32B64}" type="presOf" srcId="{8C4D2A3E-52ED-4FB7-9F48-5590EE053DBF}" destId="{DCF6B919-4A4C-4075-A5F6-E6D4B92BBADA}" srcOrd="0" destOrd="0" presId="urn:microsoft.com/office/officeart/2008/layout/LinedList"/>
    <dgm:cxn modelId="{F4845021-2E40-496E-B0A4-6E39D935D1E2}" srcId="{C748177C-55AE-4BFF-8650-2584C4334C47}" destId="{8C4D2A3E-52ED-4FB7-9F48-5590EE053DBF}" srcOrd="2" destOrd="0" parTransId="{A7F1A3D3-5110-4E5F-89F2-38933C91F54E}" sibTransId="{43188813-01FD-4547-BCEF-7EE792013ED1}"/>
    <dgm:cxn modelId="{9A01292D-C035-42B7-9C9A-7E8E70300678}" type="presOf" srcId="{F350E1A6-78A6-48A9-AAE2-172F9F2C145C}" destId="{821F1C3F-4187-4597-93D5-EAC9A5F2B317}" srcOrd="0" destOrd="0" presId="urn:microsoft.com/office/officeart/2008/layout/LinedList"/>
    <dgm:cxn modelId="{6694A34C-CF58-4F4E-AF36-F612CB691EDF}" type="presOf" srcId="{C37EBF37-E621-495F-B0E3-1304EE6AA449}" destId="{0672CCD2-DB8C-4236-868F-73559497EFE8}" srcOrd="0" destOrd="0" presId="urn:microsoft.com/office/officeart/2008/layout/LinedList"/>
    <dgm:cxn modelId="{B8516471-26F6-4999-B21F-446636C8C493}" srcId="{C748177C-55AE-4BFF-8650-2584C4334C47}" destId="{F350E1A6-78A6-48A9-AAE2-172F9F2C145C}" srcOrd="0" destOrd="0" parTransId="{3B4C196A-AAD5-47F7-B85A-8C9152FB0A8C}" sibTransId="{53252D08-062B-41BC-9B19-429F229B965F}"/>
    <dgm:cxn modelId="{909E8452-2B06-468F-95A9-EA505E5C01D0}" srcId="{C748177C-55AE-4BFF-8650-2584C4334C47}" destId="{C37EBF37-E621-495F-B0E3-1304EE6AA449}" srcOrd="1" destOrd="0" parTransId="{42D08B1D-ADDF-4A59-A748-CF21F91CF45A}" sibTransId="{9819DE7C-4D7C-464E-97C4-3C01B38E327C}"/>
    <dgm:cxn modelId="{B0AE917C-519A-46CE-B6EB-E7324193958A}" type="presOf" srcId="{C748177C-55AE-4BFF-8650-2584C4334C47}" destId="{60F31EF9-4DB1-41EE-B2A0-5004F937E05A}" srcOrd="0" destOrd="0" presId="urn:microsoft.com/office/officeart/2008/layout/LinedList"/>
    <dgm:cxn modelId="{07BB288F-9625-48EE-AAE0-EAD965073568}" type="presParOf" srcId="{60F31EF9-4DB1-41EE-B2A0-5004F937E05A}" destId="{7CD4C5CD-F5A3-4D1B-A4DC-86CBC4947EA6}" srcOrd="0" destOrd="0" presId="urn:microsoft.com/office/officeart/2008/layout/LinedList"/>
    <dgm:cxn modelId="{A593DBF9-7853-4946-9762-D1E447223C85}" type="presParOf" srcId="{60F31EF9-4DB1-41EE-B2A0-5004F937E05A}" destId="{254AFAAB-AC52-402A-B192-F2D6FF728670}" srcOrd="1" destOrd="0" presId="urn:microsoft.com/office/officeart/2008/layout/LinedList"/>
    <dgm:cxn modelId="{5F7E8F3F-F33F-48AD-A72C-85F0FAAF1997}" type="presParOf" srcId="{254AFAAB-AC52-402A-B192-F2D6FF728670}" destId="{821F1C3F-4187-4597-93D5-EAC9A5F2B317}" srcOrd="0" destOrd="0" presId="urn:microsoft.com/office/officeart/2008/layout/LinedList"/>
    <dgm:cxn modelId="{A7D4D6D6-833A-4EE8-A21E-A0481AD391E9}" type="presParOf" srcId="{254AFAAB-AC52-402A-B192-F2D6FF728670}" destId="{0AF62965-5C82-432B-AA91-63B89BF34DC4}" srcOrd="1" destOrd="0" presId="urn:microsoft.com/office/officeart/2008/layout/LinedList"/>
    <dgm:cxn modelId="{1E8F67B8-4FDB-4EB9-B084-3DBE544E7D5C}" type="presParOf" srcId="{60F31EF9-4DB1-41EE-B2A0-5004F937E05A}" destId="{D5D86756-E0D4-4CD0-ABA3-BEF6ED5DC048}" srcOrd="2" destOrd="0" presId="urn:microsoft.com/office/officeart/2008/layout/LinedList"/>
    <dgm:cxn modelId="{52F2BD4C-ACE9-41D9-9577-32B343FFF1B1}" type="presParOf" srcId="{60F31EF9-4DB1-41EE-B2A0-5004F937E05A}" destId="{C6A853D1-B936-4732-96E6-22E660277F43}" srcOrd="3" destOrd="0" presId="urn:microsoft.com/office/officeart/2008/layout/LinedList"/>
    <dgm:cxn modelId="{CD67670F-ED26-42E8-B8CF-9F91FDDF8F7A}" type="presParOf" srcId="{C6A853D1-B936-4732-96E6-22E660277F43}" destId="{0672CCD2-DB8C-4236-868F-73559497EFE8}" srcOrd="0" destOrd="0" presId="urn:microsoft.com/office/officeart/2008/layout/LinedList"/>
    <dgm:cxn modelId="{B4494D1D-EDF0-4664-BFFC-378607C53DA2}" type="presParOf" srcId="{C6A853D1-B936-4732-96E6-22E660277F43}" destId="{C76B8E9C-5E5F-4983-BF14-6CB6D98C45C2}" srcOrd="1" destOrd="0" presId="urn:microsoft.com/office/officeart/2008/layout/LinedList"/>
    <dgm:cxn modelId="{121E4988-2552-4DCB-9B76-E278CE009DE2}" type="presParOf" srcId="{60F31EF9-4DB1-41EE-B2A0-5004F937E05A}" destId="{3B434629-BFFB-4CBD-8964-F815D14CF7A9}" srcOrd="4" destOrd="0" presId="urn:microsoft.com/office/officeart/2008/layout/LinedList"/>
    <dgm:cxn modelId="{F528962B-A107-4BB5-ACC0-9FCC7BA4938F}" type="presParOf" srcId="{60F31EF9-4DB1-41EE-B2A0-5004F937E05A}" destId="{7E447CF0-5C60-44B8-B2B8-BF3A2CEBC8DD}" srcOrd="5" destOrd="0" presId="urn:microsoft.com/office/officeart/2008/layout/LinedList"/>
    <dgm:cxn modelId="{5D182E47-D83E-4473-BE07-C4C21180D787}" type="presParOf" srcId="{7E447CF0-5C60-44B8-B2B8-BF3A2CEBC8DD}" destId="{DCF6B919-4A4C-4075-A5F6-E6D4B92BBADA}" srcOrd="0" destOrd="0" presId="urn:microsoft.com/office/officeart/2008/layout/LinedList"/>
    <dgm:cxn modelId="{97F230E5-4BDB-45BE-9576-E9539A227871}" type="presParOf" srcId="{7E447CF0-5C60-44B8-B2B8-BF3A2CEBC8DD}" destId="{65F282E9-F3CF-491A-8947-085EF07279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0E7E50-C42A-4AED-9B6C-CAAAA1DA7E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09D457A-532D-424E-A6EF-1E8B53FBE647}">
      <dgm:prSet/>
      <dgm:spPr/>
      <dgm:t>
        <a:bodyPr/>
        <a:lstStyle/>
        <a:p>
          <a:r>
            <a:rPr lang="zh-CN"/>
            <a:t>新东方</a:t>
          </a:r>
          <a:endParaRPr lang="en-US"/>
        </a:p>
      </dgm:t>
    </dgm:pt>
    <dgm:pt modelId="{F0D8379E-6CD8-4408-A8C8-0A0E9B34BAAC}" type="parTrans" cxnId="{7BA7EC85-DEF9-405D-B940-4A71C1715879}">
      <dgm:prSet/>
      <dgm:spPr/>
      <dgm:t>
        <a:bodyPr/>
        <a:lstStyle/>
        <a:p>
          <a:endParaRPr lang="en-US"/>
        </a:p>
      </dgm:t>
    </dgm:pt>
    <dgm:pt modelId="{507E798A-1BD2-4444-930A-211DE323AC87}" type="sibTrans" cxnId="{7BA7EC85-DEF9-405D-B940-4A71C1715879}">
      <dgm:prSet/>
      <dgm:spPr/>
      <dgm:t>
        <a:bodyPr/>
        <a:lstStyle/>
        <a:p>
          <a:endParaRPr lang="en-US"/>
        </a:p>
      </dgm:t>
    </dgm:pt>
    <dgm:pt modelId="{895BA7B2-E7E3-428C-B576-FF62E1937603}">
      <dgm:prSet/>
      <dgm:spPr/>
      <dgm:t>
        <a:bodyPr/>
        <a:lstStyle/>
        <a:p>
          <a:r>
            <a:rPr lang="zh-CN"/>
            <a:t>获取信息</a:t>
          </a:r>
          <a:endParaRPr lang="en-US"/>
        </a:p>
      </dgm:t>
    </dgm:pt>
    <dgm:pt modelId="{A8F553F9-A235-4903-92CC-519CF32AB7A0}" type="parTrans" cxnId="{ABA87E4B-6BD0-4E22-B614-E7323996E244}">
      <dgm:prSet/>
      <dgm:spPr/>
      <dgm:t>
        <a:bodyPr/>
        <a:lstStyle/>
        <a:p>
          <a:endParaRPr lang="en-US"/>
        </a:p>
      </dgm:t>
    </dgm:pt>
    <dgm:pt modelId="{4A5D9DAA-8BE8-4250-995E-457BFB2CC05E}" type="sibTrans" cxnId="{ABA87E4B-6BD0-4E22-B614-E7323996E244}">
      <dgm:prSet/>
      <dgm:spPr/>
      <dgm:t>
        <a:bodyPr/>
        <a:lstStyle/>
        <a:p>
          <a:endParaRPr lang="en-US"/>
        </a:p>
      </dgm:t>
    </dgm:pt>
    <dgm:pt modelId="{1992AD0F-4FCA-4988-8D76-CEE7E3523901}">
      <dgm:prSet/>
      <dgm:spPr/>
      <dgm:t>
        <a:bodyPr/>
        <a:lstStyle/>
        <a:p>
          <a:r>
            <a:rPr lang="zh-CN"/>
            <a:t>录取概况：平均托</a:t>
          </a:r>
          <a:r>
            <a:rPr lang="en-US"/>
            <a:t>G,GPA</a:t>
          </a:r>
          <a:r>
            <a:rPr lang="zh-CN"/>
            <a:t>等</a:t>
          </a:r>
          <a:endParaRPr lang="en-US"/>
        </a:p>
      </dgm:t>
    </dgm:pt>
    <dgm:pt modelId="{27BC5E7F-E27D-43A2-95B6-7B7FA4D09689}" type="parTrans" cxnId="{D20D7963-5642-4094-8D29-A43C1CB94E89}">
      <dgm:prSet/>
      <dgm:spPr/>
      <dgm:t>
        <a:bodyPr/>
        <a:lstStyle/>
        <a:p>
          <a:endParaRPr lang="en-US"/>
        </a:p>
      </dgm:t>
    </dgm:pt>
    <dgm:pt modelId="{162FD85C-1C55-42F0-9188-000DEE7AF7B4}" type="sibTrans" cxnId="{D20D7963-5642-4094-8D29-A43C1CB94E89}">
      <dgm:prSet/>
      <dgm:spPr/>
      <dgm:t>
        <a:bodyPr/>
        <a:lstStyle/>
        <a:p>
          <a:endParaRPr lang="en-US"/>
        </a:p>
      </dgm:t>
    </dgm:pt>
    <dgm:pt modelId="{1433E112-BBD9-4243-9CA0-CB4B6BADAE49}">
      <dgm:prSet/>
      <dgm:spPr/>
      <dgm:t>
        <a:bodyPr/>
        <a:lstStyle/>
        <a:p>
          <a:r>
            <a:rPr lang="zh-CN"/>
            <a:t>学生简历</a:t>
          </a:r>
          <a:endParaRPr lang="en-US"/>
        </a:p>
      </dgm:t>
    </dgm:pt>
    <dgm:pt modelId="{80664D03-1A0F-4013-B70A-0198AF69A174}" type="parTrans" cxnId="{0AE835FC-8203-4429-9D3A-7EF4EF6E1509}">
      <dgm:prSet/>
      <dgm:spPr/>
      <dgm:t>
        <a:bodyPr/>
        <a:lstStyle/>
        <a:p>
          <a:endParaRPr lang="en-US"/>
        </a:p>
      </dgm:t>
    </dgm:pt>
    <dgm:pt modelId="{F5F1754E-76C8-4B8C-A673-FF6E1B8D09B4}" type="sibTrans" cxnId="{0AE835FC-8203-4429-9D3A-7EF4EF6E1509}">
      <dgm:prSet/>
      <dgm:spPr/>
      <dgm:t>
        <a:bodyPr/>
        <a:lstStyle/>
        <a:p>
          <a:endParaRPr lang="en-US"/>
        </a:p>
      </dgm:t>
    </dgm:pt>
    <dgm:pt modelId="{B8060ED1-09B0-4870-9E18-39233F4B8AE3}">
      <dgm:prSet/>
      <dgm:spPr/>
      <dgm:t>
        <a:bodyPr/>
        <a:lstStyle/>
        <a:p>
          <a:r>
            <a:rPr lang="zh-CN"/>
            <a:t>项目难易</a:t>
          </a:r>
          <a:endParaRPr lang="en-US"/>
        </a:p>
      </dgm:t>
    </dgm:pt>
    <dgm:pt modelId="{36A0306B-6684-428A-AC94-964A6E0B8843}" type="parTrans" cxnId="{69528005-EBFB-426B-A0E4-6020D7A5B2C5}">
      <dgm:prSet/>
      <dgm:spPr/>
      <dgm:t>
        <a:bodyPr/>
        <a:lstStyle/>
        <a:p>
          <a:endParaRPr lang="en-US"/>
        </a:p>
      </dgm:t>
    </dgm:pt>
    <dgm:pt modelId="{367108DC-4246-456C-9FA5-31469C4F75D5}" type="sibTrans" cxnId="{69528005-EBFB-426B-A0E4-6020D7A5B2C5}">
      <dgm:prSet/>
      <dgm:spPr/>
      <dgm:t>
        <a:bodyPr/>
        <a:lstStyle/>
        <a:p>
          <a:endParaRPr lang="en-US"/>
        </a:p>
      </dgm:t>
    </dgm:pt>
    <dgm:pt modelId="{2375FCE7-0191-43E3-85C1-80DE29DC87FB}">
      <dgm:prSet/>
      <dgm:spPr/>
      <dgm:t>
        <a:bodyPr/>
        <a:lstStyle/>
        <a:p>
          <a:r>
            <a:rPr lang="zh-CN"/>
            <a:t>录取进度</a:t>
          </a:r>
          <a:endParaRPr lang="en-US"/>
        </a:p>
      </dgm:t>
    </dgm:pt>
    <dgm:pt modelId="{F3C45E9D-ED48-4A67-A56D-20216DDD317F}" type="parTrans" cxnId="{4924E1E0-B54C-4F87-90F9-BC6E02FDF5DA}">
      <dgm:prSet/>
      <dgm:spPr/>
      <dgm:t>
        <a:bodyPr/>
        <a:lstStyle/>
        <a:p>
          <a:endParaRPr lang="en-US"/>
        </a:p>
      </dgm:t>
    </dgm:pt>
    <dgm:pt modelId="{BBFB332E-685D-4293-BE3C-BD7D737EDA0B}" type="sibTrans" cxnId="{4924E1E0-B54C-4F87-90F9-BC6E02FDF5DA}">
      <dgm:prSet/>
      <dgm:spPr/>
      <dgm:t>
        <a:bodyPr/>
        <a:lstStyle/>
        <a:p>
          <a:endParaRPr lang="en-US"/>
        </a:p>
      </dgm:t>
    </dgm:pt>
    <dgm:pt modelId="{3BD693B1-079A-4F06-92D9-2AFCDDD34914}">
      <dgm:prSet/>
      <dgm:spPr/>
      <dgm:t>
        <a:bodyPr/>
        <a:lstStyle/>
        <a:p>
          <a:r>
            <a:rPr lang="zh-CN"/>
            <a:t>文书修改润色</a:t>
          </a:r>
          <a:endParaRPr lang="en-US"/>
        </a:p>
      </dgm:t>
    </dgm:pt>
    <dgm:pt modelId="{00CF11A4-C3D3-4BE1-8397-8F38298B2CBC}" type="parTrans" cxnId="{C4D9B9EF-0BD1-4724-A713-1BB4AE614875}">
      <dgm:prSet/>
      <dgm:spPr/>
      <dgm:t>
        <a:bodyPr/>
        <a:lstStyle/>
        <a:p>
          <a:endParaRPr lang="en-US"/>
        </a:p>
      </dgm:t>
    </dgm:pt>
    <dgm:pt modelId="{00A18BCB-A2A2-4F29-A4BD-0E30C7FCC3D3}" type="sibTrans" cxnId="{C4D9B9EF-0BD1-4724-A713-1BB4AE614875}">
      <dgm:prSet/>
      <dgm:spPr/>
      <dgm:t>
        <a:bodyPr/>
        <a:lstStyle/>
        <a:p>
          <a:endParaRPr lang="en-US"/>
        </a:p>
      </dgm:t>
    </dgm:pt>
    <dgm:pt modelId="{0519893E-A3DC-4D52-81A9-33E7174CFC06}">
      <dgm:prSet/>
      <dgm:spPr/>
      <dgm:t>
        <a:bodyPr/>
        <a:lstStyle/>
        <a:p>
          <a:r>
            <a:rPr lang="zh-CN"/>
            <a:t>简历、个人陈述、推荐信</a:t>
          </a:r>
          <a:endParaRPr lang="en-US"/>
        </a:p>
      </dgm:t>
    </dgm:pt>
    <dgm:pt modelId="{DEF21758-A6C5-400B-9C9A-B8C7087C3B5D}" type="parTrans" cxnId="{464AD11B-304A-4CCF-A2FD-827D650880DC}">
      <dgm:prSet/>
      <dgm:spPr/>
      <dgm:t>
        <a:bodyPr/>
        <a:lstStyle/>
        <a:p>
          <a:endParaRPr lang="en-US"/>
        </a:p>
      </dgm:t>
    </dgm:pt>
    <dgm:pt modelId="{C009C082-F2D0-470F-A1AD-10B28DFD758E}" type="sibTrans" cxnId="{464AD11B-304A-4CCF-A2FD-827D650880DC}">
      <dgm:prSet/>
      <dgm:spPr/>
      <dgm:t>
        <a:bodyPr/>
        <a:lstStyle/>
        <a:p>
          <a:endParaRPr lang="en-US"/>
        </a:p>
      </dgm:t>
    </dgm:pt>
    <dgm:pt modelId="{B804F6B7-39C7-4454-A238-28DAD86555DE}">
      <dgm:prSet/>
      <dgm:spPr/>
      <dgm:t>
        <a:bodyPr/>
        <a:lstStyle/>
        <a:p>
          <a:r>
            <a:rPr lang="zh-CN" dirty="0"/>
            <a:t>关键事项</a:t>
          </a:r>
          <a:r>
            <a:rPr lang="zh-CN" altLang="en-US" dirty="0"/>
            <a:t>需要自己注意</a:t>
          </a:r>
          <a:endParaRPr lang="en-US" dirty="0"/>
        </a:p>
      </dgm:t>
    </dgm:pt>
    <dgm:pt modelId="{078D63B2-A837-4CB6-B755-294C38F33EBB}" type="parTrans" cxnId="{A8A81B17-A96B-4B2D-ABB7-C3E414392095}">
      <dgm:prSet/>
      <dgm:spPr/>
      <dgm:t>
        <a:bodyPr/>
        <a:lstStyle/>
        <a:p>
          <a:endParaRPr lang="en-US"/>
        </a:p>
      </dgm:t>
    </dgm:pt>
    <dgm:pt modelId="{4669A785-93E8-4E44-9776-75C93E029B93}" type="sibTrans" cxnId="{A8A81B17-A96B-4B2D-ABB7-C3E414392095}">
      <dgm:prSet/>
      <dgm:spPr/>
      <dgm:t>
        <a:bodyPr/>
        <a:lstStyle/>
        <a:p>
          <a:endParaRPr lang="en-US"/>
        </a:p>
      </dgm:t>
    </dgm:pt>
    <dgm:pt modelId="{17802ECB-9C45-42B5-B1C2-E37044914FC8}" type="pres">
      <dgm:prSet presAssocID="{C30E7E50-C42A-4AED-9B6C-CAAAA1DA7EFC}" presName="linear" presStyleCnt="0">
        <dgm:presLayoutVars>
          <dgm:animLvl val="lvl"/>
          <dgm:resizeHandles val="exact"/>
        </dgm:presLayoutVars>
      </dgm:prSet>
      <dgm:spPr/>
    </dgm:pt>
    <dgm:pt modelId="{C9AC0D87-7D67-43BD-9270-03589FE6AE0D}" type="pres">
      <dgm:prSet presAssocID="{409D457A-532D-424E-A6EF-1E8B53FBE647}" presName="parentText" presStyleLbl="node1" presStyleIdx="0" presStyleCnt="4">
        <dgm:presLayoutVars>
          <dgm:chMax val="0"/>
          <dgm:bulletEnabled val="1"/>
        </dgm:presLayoutVars>
      </dgm:prSet>
      <dgm:spPr/>
    </dgm:pt>
    <dgm:pt modelId="{9F73469D-F491-4199-A6DB-6099BC255055}" type="pres">
      <dgm:prSet presAssocID="{507E798A-1BD2-4444-930A-211DE323AC87}" presName="spacer" presStyleCnt="0"/>
      <dgm:spPr/>
    </dgm:pt>
    <dgm:pt modelId="{0FC5839C-E192-415D-ADF1-67B2CA72A074}" type="pres">
      <dgm:prSet presAssocID="{895BA7B2-E7E3-428C-B576-FF62E1937603}" presName="parentText" presStyleLbl="node1" presStyleIdx="1" presStyleCnt="4">
        <dgm:presLayoutVars>
          <dgm:chMax val="0"/>
          <dgm:bulletEnabled val="1"/>
        </dgm:presLayoutVars>
      </dgm:prSet>
      <dgm:spPr/>
    </dgm:pt>
    <dgm:pt modelId="{DEF6084F-7360-425C-BE72-97C7BD5E65D9}" type="pres">
      <dgm:prSet presAssocID="{895BA7B2-E7E3-428C-B576-FF62E1937603}" presName="childText" presStyleLbl="revTx" presStyleIdx="0" presStyleCnt="2">
        <dgm:presLayoutVars>
          <dgm:bulletEnabled val="1"/>
        </dgm:presLayoutVars>
      </dgm:prSet>
      <dgm:spPr/>
    </dgm:pt>
    <dgm:pt modelId="{6021184B-7DD1-4028-B2C3-CB8DBFAA925D}" type="pres">
      <dgm:prSet presAssocID="{3BD693B1-079A-4F06-92D9-2AFCDDD34914}" presName="parentText" presStyleLbl="node1" presStyleIdx="2" presStyleCnt="4">
        <dgm:presLayoutVars>
          <dgm:chMax val="0"/>
          <dgm:bulletEnabled val="1"/>
        </dgm:presLayoutVars>
      </dgm:prSet>
      <dgm:spPr/>
    </dgm:pt>
    <dgm:pt modelId="{F2AA031B-E0C0-46BC-985E-B64B01047B21}" type="pres">
      <dgm:prSet presAssocID="{3BD693B1-079A-4F06-92D9-2AFCDDD34914}" presName="childText" presStyleLbl="revTx" presStyleIdx="1" presStyleCnt="2">
        <dgm:presLayoutVars>
          <dgm:bulletEnabled val="1"/>
        </dgm:presLayoutVars>
      </dgm:prSet>
      <dgm:spPr/>
    </dgm:pt>
    <dgm:pt modelId="{B717EFCB-322B-46DB-8594-90CAE16FFFD2}" type="pres">
      <dgm:prSet presAssocID="{B804F6B7-39C7-4454-A238-28DAD86555DE}" presName="parentText" presStyleLbl="node1" presStyleIdx="3" presStyleCnt="4">
        <dgm:presLayoutVars>
          <dgm:chMax val="0"/>
          <dgm:bulletEnabled val="1"/>
        </dgm:presLayoutVars>
      </dgm:prSet>
      <dgm:spPr/>
    </dgm:pt>
  </dgm:ptLst>
  <dgm:cxnLst>
    <dgm:cxn modelId="{AD41FE01-C0E0-42CF-8168-9ED5227D570D}" type="presOf" srcId="{1992AD0F-4FCA-4988-8D76-CEE7E3523901}" destId="{DEF6084F-7360-425C-BE72-97C7BD5E65D9}" srcOrd="0" destOrd="0" presId="urn:microsoft.com/office/officeart/2005/8/layout/vList2"/>
    <dgm:cxn modelId="{69528005-EBFB-426B-A0E4-6020D7A5B2C5}" srcId="{895BA7B2-E7E3-428C-B576-FF62E1937603}" destId="{B8060ED1-09B0-4870-9E18-39233F4B8AE3}" srcOrd="2" destOrd="0" parTransId="{36A0306B-6684-428A-AC94-964A6E0B8843}" sibTransId="{367108DC-4246-456C-9FA5-31469C4F75D5}"/>
    <dgm:cxn modelId="{57E4B508-51CD-47D3-8B2E-31404FF26217}" type="presOf" srcId="{0519893E-A3DC-4D52-81A9-33E7174CFC06}" destId="{F2AA031B-E0C0-46BC-985E-B64B01047B21}" srcOrd="0" destOrd="0" presId="urn:microsoft.com/office/officeart/2005/8/layout/vList2"/>
    <dgm:cxn modelId="{A8A81B17-A96B-4B2D-ABB7-C3E414392095}" srcId="{C30E7E50-C42A-4AED-9B6C-CAAAA1DA7EFC}" destId="{B804F6B7-39C7-4454-A238-28DAD86555DE}" srcOrd="3" destOrd="0" parTransId="{078D63B2-A837-4CB6-B755-294C38F33EBB}" sibTransId="{4669A785-93E8-4E44-9776-75C93E029B93}"/>
    <dgm:cxn modelId="{464AD11B-304A-4CCF-A2FD-827D650880DC}" srcId="{3BD693B1-079A-4F06-92D9-2AFCDDD34914}" destId="{0519893E-A3DC-4D52-81A9-33E7174CFC06}" srcOrd="0" destOrd="0" parTransId="{DEF21758-A6C5-400B-9C9A-B8C7087C3B5D}" sibTransId="{C009C082-F2D0-470F-A1AD-10B28DFD758E}"/>
    <dgm:cxn modelId="{5FFE6C38-F461-4663-9716-BD42A9CC7FD5}" type="presOf" srcId="{2375FCE7-0191-43E3-85C1-80DE29DC87FB}" destId="{DEF6084F-7360-425C-BE72-97C7BD5E65D9}" srcOrd="0" destOrd="3" presId="urn:microsoft.com/office/officeart/2005/8/layout/vList2"/>
    <dgm:cxn modelId="{D20D7963-5642-4094-8D29-A43C1CB94E89}" srcId="{895BA7B2-E7E3-428C-B576-FF62E1937603}" destId="{1992AD0F-4FCA-4988-8D76-CEE7E3523901}" srcOrd="0" destOrd="0" parTransId="{27BC5E7F-E27D-43A2-95B6-7B7FA4D09689}" sibTransId="{162FD85C-1C55-42F0-9188-000DEE7AF7B4}"/>
    <dgm:cxn modelId="{ABA87E4B-6BD0-4E22-B614-E7323996E244}" srcId="{C30E7E50-C42A-4AED-9B6C-CAAAA1DA7EFC}" destId="{895BA7B2-E7E3-428C-B576-FF62E1937603}" srcOrd="1" destOrd="0" parTransId="{A8F553F9-A235-4903-92CC-519CF32AB7A0}" sibTransId="{4A5D9DAA-8BE8-4250-995E-457BFB2CC05E}"/>
    <dgm:cxn modelId="{69055556-E935-4BDD-A0C7-7B3EDB3E2C25}" type="presOf" srcId="{3BD693B1-079A-4F06-92D9-2AFCDDD34914}" destId="{6021184B-7DD1-4028-B2C3-CB8DBFAA925D}" srcOrd="0" destOrd="0" presId="urn:microsoft.com/office/officeart/2005/8/layout/vList2"/>
    <dgm:cxn modelId="{4AC04D83-86D8-4EC4-8D9E-7E96A4DBAE45}" type="presOf" srcId="{B804F6B7-39C7-4454-A238-28DAD86555DE}" destId="{B717EFCB-322B-46DB-8594-90CAE16FFFD2}" srcOrd="0" destOrd="0" presId="urn:microsoft.com/office/officeart/2005/8/layout/vList2"/>
    <dgm:cxn modelId="{7BA7EC85-DEF9-405D-B940-4A71C1715879}" srcId="{C30E7E50-C42A-4AED-9B6C-CAAAA1DA7EFC}" destId="{409D457A-532D-424E-A6EF-1E8B53FBE647}" srcOrd="0" destOrd="0" parTransId="{F0D8379E-6CD8-4408-A8C8-0A0E9B34BAAC}" sibTransId="{507E798A-1BD2-4444-930A-211DE323AC87}"/>
    <dgm:cxn modelId="{0827618D-6E32-47D3-A794-F9A22AFD5754}" type="presOf" srcId="{409D457A-532D-424E-A6EF-1E8B53FBE647}" destId="{C9AC0D87-7D67-43BD-9270-03589FE6AE0D}" srcOrd="0" destOrd="0" presId="urn:microsoft.com/office/officeart/2005/8/layout/vList2"/>
    <dgm:cxn modelId="{C010B09C-E6D0-4403-8448-EDD00DE3BF1A}" type="presOf" srcId="{1433E112-BBD9-4243-9CA0-CB4B6BADAE49}" destId="{DEF6084F-7360-425C-BE72-97C7BD5E65D9}" srcOrd="0" destOrd="1" presId="urn:microsoft.com/office/officeart/2005/8/layout/vList2"/>
    <dgm:cxn modelId="{CADEEBAD-B042-4F1B-971D-AE12A417E396}" type="presOf" srcId="{C30E7E50-C42A-4AED-9B6C-CAAAA1DA7EFC}" destId="{17802ECB-9C45-42B5-B1C2-E37044914FC8}" srcOrd="0" destOrd="0" presId="urn:microsoft.com/office/officeart/2005/8/layout/vList2"/>
    <dgm:cxn modelId="{55EA7DCD-4ADA-46C4-9298-6295C0A196CE}" type="presOf" srcId="{895BA7B2-E7E3-428C-B576-FF62E1937603}" destId="{0FC5839C-E192-415D-ADF1-67B2CA72A074}" srcOrd="0" destOrd="0" presId="urn:microsoft.com/office/officeart/2005/8/layout/vList2"/>
    <dgm:cxn modelId="{65F60BDA-F436-420C-A6F7-E20B0127B501}" type="presOf" srcId="{B8060ED1-09B0-4870-9E18-39233F4B8AE3}" destId="{DEF6084F-7360-425C-BE72-97C7BD5E65D9}" srcOrd="0" destOrd="2" presId="urn:microsoft.com/office/officeart/2005/8/layout/vList2"/>
    <dgm:cxn modelId="{4924E1E0-B54C-4F87-90F9-BC6E02FDF5DA}" srcId="{895BA7B2-E7E3-428C-B576-FF62E1937603}" destId="{2375FCE7-0191-43E3-85C1-80DE29DC87FB}" srcOrd="3" destOrd="0" parTransId="{F3C45E9D-ED48-4A67-A56D-20216DDD317F}" sibTransId="{BBFB332E-685D-4293-BE3C-BD7D737EDA0B}"/>
    <dgm:cxn modelId="{C4D9B9EF-0BD1-4724-A713-1BB4AE614875}" srcId="{C30E7E50-C42A-4AED-9B6C-CAAAA1DA7EFC}" destId="{3BD693B1-079A-4F06-92D9-2AFCDDD34914}" srcOrd="2" destOrd="0" parTransId="{00CF11A4-C3D3-4BE1-8397-8F38298B2CBC}" sibTransId="{00A18BCB-A2A2-4F29-A4BD-0E30C7FCC3D3}"/>
    <dgm:cxn modelId="{0AE835FC-8203-4429-9D3A-7EF4EF6E1509}" srcId="{895BA7B2-E7E3-428C-B576-FF62E1937603}" destId="{1433E112-BBD9-4243-9CA0-CB4B6BADAE49}" srcOrd="1" destOrd="0" parTransId="{80664D03-1A0F-4013-B70A-0198AF69A174}" sibTransId="{F5F1754E-76C8-4B8C-A673-FF6E1B8D09B4}"/>
    <dgm:cxn modelId="{8D4909A4-E477-48EC-A8C4-E02F7E5F4FF5}" type="presParOf" srcId="{17802ECB-9C45-42B5-B1C2-E37044914FC8}" destId="{C9AC0D87-7D67-43BD-9270-03589FE6AE0D}" srcOrd="0" destOrd="0" presId="urn:microsoft.com/office/officeart/2005/8/layout/vList2"/>
    <dgm:cxn modelId="{7C1F4BE5-9E1D-4275-8979-E7985A63723C}" type="presParOf" srcId="{17802ECB-9C45-42B5-B1C2-E37044914FC8}" destId="{9F73469D-F491-4199-A6DB-6099BC255055}" srcOrd="1" destOrd="0" presId="urn:microsoft.com/office/officeart/2005/8/layout/vList2"/>
    <dgm:cxn modelId="{864C9022-8C2D-4C4A-88C7-3F463D0CBC8B}" type="presParOf" srcId="{17802ECB-9C45-42B5-B1C2-E37044914FC8}" destId="{0FC5839C-E192-415D-ADF1-67B2CA72A074}" srcOrd="2" destOrd="0" presId="urn:microsoft.com/office/officeart/2005/8/layout/vList2"/>
    <dgm:cxn modelId="{6CC0024F-F386-4B1A-83BF-0A8F2C635E08}" type="presParOf" srcId="{17802ECB-9C45-42B5-B1C2-E37044914FC8}" destId="{DEF6084F-7360-425C-BE72-97C7BD5E65D9}" srcOrd="3" destOrd="0" presId="urn:microsoft.com/office/officeart/2005/8/layout/vList2"/>
    <dgm:cxn modelId="{AD72A8C4-8A7C-4168-A33B-DF78A8C476D6}" type="presParOf" srcId="{17802ECB-9C45-42B5-B1C2-E37044914FC8}" destId="{6021184B-7DD1-4028-B2C3-CB8DBFAA925D}" srcOrd="4" destOrd="0" presId="urn:microsoft.com/office/officeart/2005/8/layout/vList2"/>
    <dgm:cxn modelId="{D0FD07CF-949E-46FA-8ED5-6EA6846BAA10}" type="presParOf" srcId="{17802ECB-9C45-42B5-B1C2-E37044914FC8}" destId="{F2AA031B-E0C0-46BC-985E-B64B01047B21}" srcOrd="5" destOrd="0" presId="urn:microsoft.com/office/officeart/2005/8/layout/vList2"/>
    <dgm:cxn modelId="{8EA2B8FF-1F1F-426D-ACF9-B9E1C71769D6}" type="presParOf" srcId="{17802ECB-9C45-42B5-B1C2-E37044914FC8}" destId="{B717EFCB-322B-46DB-8594-90CAE16FFFD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21E53D-A8BE-491E-A78C-72A9E0F05A2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B8EE89D5-6B84-4914-B6E5-70B42DFD2243}">
      <dgm:prSet/>
      <dgm:spPr/>
      <dgm:t>
        <a:bodyPr/>
        <a:lstStyle/>
        <a:p>
          <a:r>
            <a:rPr lang="zh-CN" dirty="0"/>
            <a:t>项目经历</a:t>
          </a:r>
          <a:endParaRPr lang="en-US" dirty="0"/>
        </a:p>
      </dgm:t>
    </dgm:pt>
    <dgm:pt modelId="{E5F0B8CD-6CB9-4F53-B594-A83CDBA731CD}" type="parTrans" cxnId="{0EC9A18A-F920-4B0F-9505-062B07BFA132}">
      <dgm:prSet/>
      <dgm:spPr/>
      <dgm:t>
        <a:bodyPr/>
        <a:lstStyle/>
        <a:p>
          <a:endParaRPr lang="en-US"/>
        </a:p>
      </dgm:t>
    </dgm:pt>
    <dgm:pt modelId="{AA80FB55-E05F-40D0-9DAD-14C18367464C}" type="sibTrans" cxnId="{0EC9A18A-F920-4B0F-9505-062B07BFA132}">
      <dgm:prSet/>
      <dgm:spPr/>
      <dgm:t>
        <a:bodyPr/>
        <a:lstStyle/>
        <a:p>
          <a:endParaRPr lang="en-US"/>
        </a:p>
      </dgm:t>
    </dgm:pt>
    <dgm:pt modelId="{F319FEA5-7F7D-450E-B227-F80D04D208C9}">
      <dgm:prSet/>
      <dgm:spPr/>
      <dgm:t>
        <a:bodyPr/>
        <a:lstStyle/>
        <a:p>
          <a:r>
            <a:rPr lang="en-US"/>
            <a:t>STAR</a:t>
          </a:r>
          <a:r>
            <a:rPr lang="zh-CN"/>
            <a:t>原则</a:t>
          </a:r>
          <a:endParaRPr lang="en-US"/>
        </a:p>
      </dgm:t>
    </dgm:pt>
    <dgm:pt modelId="{77FE99EB-45D0-4DEF-8A03-C38C7081905B}" type="parTrans" cxnId="{FC3DF2D9-E96E-4457-B454-801F13EA8BF7}">
      <dgm:prSet/>
      <dgm:spPr/>
      <dgm:t>
        <a:bodyPr/>
        <a:lstStyle/>
        <a:p>
          <a:endParaRPr lang="en-US"/>
        </a:p>
      </dgm:t>
    </dgm:pt>
    <dgm:pt modelId="{2646E893-9430-4EF4-A8AD-0AF88963027C}" type="sibTrans" cxnId="{FC3DF2D9-E96E-4457-B454-801F13EA8BF7}">
      <dgm:prSet/>
      <dgm:spPr/>
      <dgm:t>
        <a:bodyPr/>
        <a:lstStyle/>
        <a:p>
          <a:endParaRPr lang="en-US"/>
        </a:p>
      </dgm:t>
    </dgm:pt>
    <dgm:pt modelId="{FB6B8C40-5043-4466-8582-98B3BF1FFC89}">
      <dgm:prSet/>
      <dgm:spPr/>
      <dgm:t>
        <a:bodyPr/>
        <a:lstStyle/>
        <a:p>
          <a:r>
            <a:rPr lang="en-US"/>
            <a:t>Situation</a:t>
          </a:r>
        </a:p>
      </dgm:t>
    </dgm:pt>
    <dgm:pt modelId="{B0A9C755-24AB-4F8B-BC2E-8D59634C2172}" type="parTrans" cxnId="{0E7E3839-DEC9-47F5-9F90-CB655BF16033}">
      <dgm:prSet/>
      <dgm:spPr/>
      <dgm:t>
        <a:bodyPr/>
        <a:lstStyle/>
        <a:p>
          <a:endParaRPr lang="en-US"/>
        </a:p>
      </dgm:t>
    </dgm:pt>
    <dgm:pt modelId="{A4909158-4408-47CA-852F-B84028D06D59}" type="sibTrans" cxnId="{0E7E3839-DEC9-47F5-9F90-CB655BF16033}">
      <dgm:prSet/>
      <dgm:spPr/>
      <dgm:t>
        <a:bodyPr/>
        <a:lstStyle/>
        <a:p>
          <a:endParaRPr lang="en-US"/>
        </a:p>
      </dgm:t>
    </dgm:pt>
    <dgm:pt modelId="{3D4E527B-438A-429B-95EB-77AF66DE3F42}">
      <dgm:prSet/>
      <dgm:spPr/>
      <dgm:t>
        <a:bodyPr/>
        <a:lstStyle/>
        <a:p>
          <a:r>
            <a:rPr lang="en-US"/>
            <a:t>Target</a:t>
          </a:r>
        </a:p>
      </dgm:t>
    </dgm:pt>
    <dgm:pt modelId="{16CA5311-3A8C-4235-9B05-457EC65EBEA1}" type="parTrans" cxnId="{2ED6E396-0521-451E-A574-41A953202AF3}">
      <dgm:prSet/>
      <dgm:spPr/>
      <dgm:t>
        <a:bodyPr/>
        <a:lstStyle/>
        <a:p>
          <a:endParaRPr lang="en-US"/>
        </a:p>
      </dgm:t>
    </dgm:pt>
    <dgm:pt modelId="{CBFAD937-C7B5-4185-B7A3-210C40AB570E}" type="sibTrans" cxnId="{2ED6E396-0521-451E-A574-41A953202AF3}">
      <dgm:prSet/>
      <dgm:spPr/>
      <dgm:t>
        <a:bodyPr/>
        <a:lstStyle/>
        <a:p>
          <a:endParaRPr lang="en-US"/>
        </a:p>
      </dgm:t>
    </dgm:pt>
    <dgm:pt modelId="{3483D8BC-4E73-4A6C-BF82-ECB0A4D8BDB5}">
      <dgm:prSet/>
      <dgm:spPr/>
      <dgm:t>
        <a:bodyPr/>
        <a:lstStyle/>
        <a:p>
          <a:r>
            <a:rPr lang="en-US"/>
            <a:t>Action</a:t>
          </a:r>
        </a:p>
      </dgm:t>
    </dgm:pt>
    <dgm:pt modelId="{F2830B5B-AF75-4686-BB86-AC09DE357AFD}" type="parTrans" cxnId="{2F24C20F-D9D0-4B1F-9639-0CAD09518086}">
      <dgm:prSet/>
      <dgm:spPr/>
      <dgm:t>
        <a:bodyPr/>
        <a:lstStyle/>
        <a:p>
          <a:endParaRPr lang="en-US"/>
        </a:p>
      </dgm:t>
    </dgm:pt>
    <dgm:pt modelId="{E593E68A-4A32-48AA-B14B-38E83F26FD2D}" type="sibTrans" cxnId="{2F24C20F-D9D0-4B1F-9639-0CAD09518086}">
      <dgm:prSet/>
      <dgm:spPr/>
      <dgm:t>
        <a:bodyPr/>
        <a:lstStyle/>
        <a:p>
          <a:endParaRPr lang="en-US"/>
        </a:p>
      </dgm:t>
    </dgm:pt>
    <dgm:pt modelId="{CA2C246A-1854-456E-8AA0-5A930FA460E1}">
      <dgm:prSet/>
      <dgm:spPr/>
      <dgm:t>
        <a:bodyPr/>
        <a:lstStyle/>
        <a:p>
          <a:r>
            <a:rPr lang="en-US"/>
            <a:t>Result</a:t>
          </a:r>
        </a:p>
      </dgm:t>
    </dgm:pt>
    <dgm:pt modelId="{B170487F-F629-4CC8-9C2A-E62D4F1CEC89}" type="parTrans" cxnId="{4A80C59D-3804-4C71-AB2A-CA225AFF5258}">
      <dgm:prSet/>
      <dgm:spPr/>
      <dgm:t>
        <a:bodyPr/>
        <a:lstStyle/>
        <a:p>
          <a:endParaRPr lang="en-US"/>
        </a:p>
      </dgm:t>
    </dgm:pt>
    <dgm:pt modelId="{D55597F0-573A-4996-BCAC-14A509B812AA}" type="sibTrans" cxnId="{4A80C59D-3804-4C71-AB2A-CA225AFF5258}">
      <dgm:prSet/>
      <dgm:spPr/>
      <dgm:t>
        <a:bodyPr/>
        <a:lstStyle/>
        <a:p>
          <a:endParaRPr lang="en-US"/>
        </a:p>
      </dgm:t>
    </dgm:pt>
    <dgm:pt modelId="{09D83AB8-B6DB-4532-97E7-E8B4E69B3122}">
      <dgm:prSet/>
      <dgm:spPr/>
      <dgm:t>
        <a:bodyPr/>
        <a:lstStyle/>
        <a:p>
          <a:r>
            <a:rPr lang="zh-CN" dirty="0"/>
            <a:t>匹配</a:t>
          </a:r>
          <a:endParaRPr lang="en-US" dirty="0"/>
        </a:p>
      </dgm:t>
    </dgm:pt>
    <dgm:pt modelId="{6F8177E2-838C-45FB-BCEC-0B481266FD60}" type="parTrans" cxnId="{D57E9776-F559-43F7-84F8-EA92CA5314D9}">
      <dgm:prSet/>
      <dgm:spPr/>
      <dgm:t>
        <a:bodyPr/>
        <a:lstStyle/>
        <a:p>
          <a:endParaRPr lang="en-US"/>
        </a:p>
      </dgm:t>
    </dgm:pt>
    <dgm:pt modelId="{3532FD82-E656-465D-964B-B4D53E1DBBA9}" type="sibTrans" cxnId="{D57E9776-F559-43F7-84F8-EA92CA5314D9}">
      <dgm:prSet/>
      <dgm:spPr/>
      <dgm:t>
        <a:bodyPr/>
        <a:lstStyle/>
        <a:p>
          <a:endParaRPr lang="en-US"/>
        </a:p>
      </dgm:t>
    </dgm:pt>
    <dgm:pt modelId="{0BF36E83-7DAA-486C-B03D-6697F537FDD9}">
      <dgm:prSet/>
      <dgm:spPr/>
      <dgm:t>
        <a:bodyPr/>
        <a:lstStyle/>
        <a:p>
          <a:r>
            <a:rPr lang="zh-CN"/>
            <a:t>课程</a:t>
          </a:r>
          <a:endParaRPr lang="en-US"/>
        </a:p>
      </dgm:t>
    </dgm:pt>
    <dgm:pt modelId="{1C378043-DB4F-4276-9F90-F13213FF5255}" type="parTrans" cxnId="{7AD781EF-721E-47D3-8DC5-A7C9F8F1EF5B}">
      <dgm:prSet/>
      <dgm:spPr/>
      <dgm:t>
        <a:bodyPr/>
        <a:lstStyle/>
        <a:p>
          <a:endParaRPr lang="en-US"/>
        </a:p>
      </dgm:t>
    </dgm:pt>
    <dgm:pt modelId="{FEDEE928-6BDE-4EF6-B50B-5CABA78FEA1C}" type="sibTrans" cxnId="{7AD781EF-721E-47D3-8DC5-A7C9F8F1EF5B}">
      <dgm:prSet/>
      <dgm:spPr/>
      <dgm:t>
        <a:bodyPr/>
        <a:lstStyle/>
        <a:p>
          <a:endParaRPr lang="en-US"/>
        </a:p>
      </dgm:t>
    </dgm:pt>
    <dgm:pt modelId="{35A9ECBE-95C5-403F-AEBC-2B366180B0E7}">
      <dgm:prSet/>
      <dgm:spPr/>
      <dgm:t>
        <a:bodyPr/>
        <a:lstStyle/>
        <a:p>
          <a:r>
            <a:rPr lang="en-US"/>
            <a:t>Faculty</a:t>
          </a:r>
        </a:p>
      </dgm:t>
    </dgm:pt>
    <dgm:pt modelId="{9A3EC05C-EE93-4AA8-BEC6-03700713CA7F}" type="parTrans" cxnId="{5049BBC7-322D-4BC5-B189-782AF12A0D5B}">
      <dgm:prSet/>
      <dgm:spPr/>
      <dgm:t>
        <a:bodyPr/>
        <a:lstStyle/>
        <a:p>
          <a:endParaRPr lang="en-US"/>
        </a:p>
      </dgm:t>
    </dgm:pt>
    <dgm:pt modelId="{EB9A4D60-112B-4FD2-9D49-900D51510EB3}" type="sibTrans" cxnId="{5049BBC7-322D-4BC5-B189-782AF12A0D5B}">
      <dgm:prSet/>
      <dgm:spPr/>
      <dgm:t>
        <a:bodyPr/>
        <a:lstStyle/>
        <a:p>
          <a:endParaRPr lang="en-US"/>
        </a:p>
      </dgm:t>
    </dgm:pt>
    <dgm:pt modelId="{7953A060-2FC8-49B4-9674-4134F14C4A42}">
      <dgm:prSet/>
      <dgm:spPr/>
      <dgm:t>
        <a:bodyPr/>
        <a:lstStyle/>
        <a:p>
          <a:r>
            <a:rPr lang="en-US"/>
            <a:t>Outcome</a:t>
          </a:r>
          <a:r>
            <a:rPr lang="zh-CN"/>
            <a:t>（</a:t>
          </a:r>
          <a:r>
            <a:rPr lang="en-US"/>
            <a:t>Alumni</a:t>
          </a:r>
          <a:r>
            <a:rPr lang="zh-CN"/>
            <a:t>）</a:t>
          </a:r>
          <a:endParaRPr lang="en-US"/>
        </a:p>
      </dgm:t>
    </dgm:pt>
    <dgm:pt modelId="{AD0C7062-50C1-4261-ADBD-0CB8F85B5A6B}" type="parTrans" cxnId="{D2872252-3C87-4121-B723-671F7516EE8C}">
      <dgm:prSet/>
      <dgm:spPr/>
      <dgm:t>
        <a:bodyPr/>
        <a:lstStyle/>
        <a:p>
          <a:endParaRPr lang="en-US"/>
        </a:p>
      </dgm:t>
    </dgm:pt>
    <dgm:pt modelId="{B86E62BA-C0C2-44E2-BB7B-13120F503252}" type="sibTrans" cxnId="{D2872252-3C87-4121-B723-671F7516EE8C}">
      <dgm:prSet/>
      <dgm:spPr/>
      <dgm:t>
        <a:bodyPr/>
        <a:lstStyle/>
        <a:p>
          <a:endParaRPr lang="en-US"/>
        </a:p>
      </dgm:t>
    </dgm:pt>
    <dgm:pt modelId="{65C0ABFE-04C5-43C2-8C29-E451BBE79F0F}">
      <dgm:prSet/>
      <dgm:spPr/>
      <dgm:t>
        <a:bodyPr/>
        <a:lstStyle/>
        <a:p>
          <a:r>
            <a:rPr lang="zh-CN" dirty="0"/>
            <a:t>绝对不只是</a:t>
          </a:r>
          <a:r>
            <a:rPr lang="zh-CN" altLang="en-US" dirty="0"/>
            <a:t>个人陈述</a:t>
          </a:r>
          <a:r>
            <a:rPr lang="zh-CN" dirty="0"/>
            <a:t>最后一段！</a:t>
          </a:r>
          <a:endParaRPr lang="en-US" dirty="0"/>
        </a:p>
      </dgm:t>
    </dgm:pt>
    <dgm:pt modelId="{D1935013-A474-4F99-A597-ADB854DB7577}" type="parTrans" cxnId="{27F90236-B242-4886-BD80-FB4A98B74B1C}">
      <dgm:prSet/>
      <dgm:spPr/>
      <dgm:t>
        <a:bodyPr/>
        <a:lstStyle/>
        <a:p>
          <a:endParaRPr lang="en-US"/>
        </a:p>
      </dgm:t>
    </dgm:pt>
    <dgm:pt modelId="{823F4708-4093-4E7A-A383-B8207B3E1B9A}" type="sibTrans" cxnId="{27F90236-B242-4886-BD80-FB4A98B74B1C}">
      <dgm:prSet/>
      <dgm:spPr/>
      <dgm:t>
        <a:bodyPr/>
        <a:lstStyle/>
        <a:p>
          <a:endParaRPr lang="en-US"/>
        </a:p>
      </dgm:t>
    </dgm:pt>
    <dgm:pt modelId="{B02D9713-9A16-467F-A88B-7DF4A4B07F64}">
      <dgm:prSet/>
      <dgm:spPr/>
      <dgm:t>
        <a:bodyPr/>
        <a:lstStyle/>
        <a:p>
          <a:r>
            <a:rPr lang="zh-CN" altLang="en-US" dirty="0"/>
            <a:t>文书形式</a:t>
          </a:r>
          <a:endParaRPr lang="en-US" dirty="0"/>
        </a:p>
      </dgm:t>
    </dgm:pt>
    <dgm:pt modelId="{93D35CDA-8741-4F3F-9D81-D9572305FAD5}" type="parTrans" cxnId="{A96D685D-3CD7-4004-B64C-D97AC4FA7507}">
      <dgm:prSet/>
      <dgm:spPr/>
      <dgm:t>
        <a:bodyPr/>
        <a:lstStyle/>
        <a:p>
          <a:endParaRPr lang="zh-CN" altLang="en-US"/>
        </a:p>
      </dgm:t>
    </dgm:pt>
    <dgm:pt modelId="{0BDBF8C0-85CE-4AA7-A829-6EB21D806784}" type="sibTrans" cxnId="{A96D685D-3CD7-4004-B64C-D97AC4FA7507}">
      <dgm:prSet/>
      <dgm:spPr/>
      <dgm:t>
        <a:bodyPr/>
        <a:lstStyle/>
        <a:p>
          <a:endParaRPr lang="zh-CN" altLang="en-US"/>
        </a:p>
      </dgm:t>
    </dgm:pt>
    <dgm:pt modelId="{14570D8A-BBD2-4646-9B08-92A8CAC23F7A}">
      <dgm:prSet/>
      <dgm:spPr/>
      <dgm:t>
        <a:bodyPr/>
        <a:lstStyle/>
        <a:p>
          <a:r>
            <a:rPr lang="zh-CN" altLang="en-US" dirty="0"/>
            <a:t>简历</a:t>
          </a:r>
          <a:endParaRPr lang="en-US" dirty="0"/>
        </a:p>
      </dgm:t>
    </dgm:pt>
    <dgm:pt modelId="{21227ED5-6A4F-4C7E-BEA1-E013E3806EF6}" type="parTrans" cxnId="{A4C06861-D308-40DC-BC44-1B6F6A03C00B}">
      <dgm:prSet/>
      <dgm:spPr/>
      <dgm:t>
        <a:bodyPr/>
        <a:lstStyle/>
        <a:p>
          <a:endParaRPr lang="zh-CN" altLang="en-US"/>
        </a:p>
      </dgm:t>
    </dgm:pt>
    <dgm:pt modelId="{093363B1-8484-41FC-90CF-9F74E42639D7}" type="sibTrans" cxnId="{A4C06861-D308-40DC-BC44-1B6F6A03C00B}">
      <dgm:prSet/>
      <dgm:spPr/>
      <dgm:t>
        <a:bodyPr/>
        <a:lstStyle/>
        <a:p>
          <a:endParaRPr lang="zh-CN" altLang="en-US"/>
        </a:p>
      </dgm:t>
    </dgm:pt>
    <dgm:pt modelId="{82373BFC-6B49-4C35-9413-2AF0ADE551F9}">
      <dgm:prSet/>
      <dgm:spPr/>
      <dgm:t>
        <a:bodyPr/>
        <a:lstStyle/>
        <a:p>
          <a:r>
            <a:rPr lang="zh-CN" altLang="en-US" dirty="0"/>
            <a:t>个人陈述</a:t>
          </a:r>
          <a:endParaRPr lang="en-US" dirty="0"/>
        </a:p>
      </dgm:t>
    </dgm:pt>
    <dgm:pt modelId="{56963BDC-0508-417D-BA52-A5F237B79CC9}" type="parTrans" cxnId="{035314B7-A251-4E30-AF2D-D26E44BB417B}">
      <dgm:prSet/>
      <dgm:spPr/>
      <dgm:t>
        <a:bodyPr/>
        <a:lstStyle/>
        <a:p>
          <a:endParaRPr lang="zh-CN" altLang="en-US"/>
        </a:p>
      </dgm:t>
    </dgm:pt>
    <dgm:pt modelId="{8525F146-F7D6-4978-8B6D-067BDA2D32E2}" type="sibTrans" cxnId="{035314B7-A251-4E30-AF2D-D26E44BB417B}">
      <dgm:prSet/>
      <dgm:spPr/>
      <dgm:t>
        <a:bodyPr/>
        <a:lstStyle/>
        <a:p>
          <a:endParaRPr lang="zh-CN" altLang="en-US"/>
        </a:p>
      </dgm:t>
    </dgm:pt>
    <dgm:pt modelId="{FF26DA67-EE57-49B0-B056-5DA09DFBEE6F}">
      <dgm:prSet/>
      <dgm:spPr/>
      <dgm:t>
        <a:bodyPr/>
        <a:lstStyle/>
        <a:p>
          <a:r>
            <a:rPr lang="zh-CN" altLang="en-US" dirty="0"/>
            <a:t>推荐信</a:t>
          </a:r>
          <a:endParaRPr lang="en-US" dirty="0"/>
        </a:p>
      </dgm:t>
    </dgm:pt>
    <dgm:pt modelId="{5102FE98-7D58-4F57-AA4C-85E49E033317}" type="parTrans" cxnId="{232D9EB1-5064-45B4-80E4-AECC02EDC6E2}">
      <dgm:prSet/>
      <dgm:spPr/>
      <dgm:t>
        <a:bodyPr/>
        <a:lstStyle/>
        <a:p>
          <a:endParaRPr lang="zh-CN" altLang="en-US"/>
        </a:p>
      </dgm:t>
    </dgm:pt>
    <dgm:pt modelId="{66B6CABC-F42A-4A71-AF2E-6B9DDE1E4E0C}" type="sibTrans" cxnId="{232D9EB1-5064-45B4-80E4-AECC02EDC6E2}">
      <dgm:prSet/>
      <dgm:spPr/>
      <dgm:t>
        <a:bodyPr/>
        <a:lstStyle/>
        <a:p>
          <a:endParaRPr lang="zh-CN" altLang="en-US"/>
        </a:p>
      </dgm:t>
    </dgm:pt>
    <dgm:pt modelId="{BC6A88B7-40F1-41DF-AFE7-B8B5A4EF1D10}">
      <dgm:prSet/>
      <dgm:spPr/>
      <dgm:t>
        <a:bodyPr/>
        <a:lstStyle/>
        <a:p>
          <a:r>
            <a:rPr lang="zh-CN" altLang="en-US" dirty="0"/>
            <a:t>（内容上差别不大）</a:t>
          </a:r>
          <a:endParaRPr lang="en-US" dirty="0"/>
        </a:p>
      </dgm:t>
    </dgm:pt>
    <dgm:pt modelId="{EECE55C7-F050-47F7-B66B-683F37BC0CEF}" type="parTrans" cxnId="{C733DD0C-7CB9-4214-97E3-34202A3FF35A}">
      <dgm:prSet/>
      <dgm:spPr/>
    </dgm:pt>
    <dgm:pt modelId="{809771AB-81ED-4686-98CC-B2377D3E25E4}" type="sibTrans" cxnId="{C733DD0C-7CB9-4214-97E3-34202A3FF35A}">
      <dgm:prSet/>
      <dgm:spPr/>
    </dgm:pt>
    <dgm:pt modelId="{1023EAE8-72C5-4CF6-BD95-AA2017BE0820}" type="pres">
      <dgm:prSet presAssocID="{7821E53D-A8BE-491E-A78C-72A9E0F05A2E}" presName="Name0" presStyleCnt="0">
        <dgm:presLayoutVars>
          <dgm:dir/>
          <dgm:animLvl val="lvl"/>
          <dgm:resizeHandles val="exact"/>
        </dgm:presLayoutVars>
      </dgm:prSet>
      <dgm:spPr/>
    </dgm:pt>
    <dgm:pt modelId="{0A3E0B6E-56CD-4498-9992-C64457DF1597}" type="pres">
      <dgm:prSet presAssocID="{B02D9713-9A16-467F-A88B-7DF4A4B07F64}" presName="composite" presStyleCnt="0"/>
      <dgm:spPr/>
    </dgm:pt>
    <dgm:pt modelId="{8E7B9B50-D80A-43A5-BFCC-C4B86F988212}" type="pres">
      <dgm:prSet presAssocID="{B02D9713-9A16-467F-A88B-7DF4A4B07F64}" presName="parTx" presStyleLbl="alignNode1" presStyleIdx="0" presStyleCnt="3">
        <dgm:presLayoutVars>
          <dgm:chMax val="0"/>
          <dgm:chPref val="0"/>
          <dgm:bulletEnabled val="1"/>
        </dgm:presLayoutVars>
      </dgm:prSet>
      <dgm:spPr/>
    </dgm:pt>
    <dgm:pt modelId="{42FD0799-3D80-4610-99CB-219D08190FDA}" type="pres">
      <dgm:prSet presAssocID="{B02D9713-9A16-467F-A88B-7DF4A4B07F64}" presName="desTx" presStyleLbl="alignAccFollowNode1" presStyleIdx="0" presStyleCnt="3">
        <dgm:presLayoutVars>
          <dgm:bulletEnabled val="1"/>
        </dgm:presLayoutVars>
      </dgm:prSet>
      <dgm:spPr/>
    </dgm:pt>
    <dgm:pt modelId="{A3F59B29-8299-4249-81AE-3D9C9A647394}" type="pres">
      <dgm:prSet presAssocID="{0BDBF8C0-85CE-4AA7-A829-6EB21D806784}" presName="space" presStyleCnt="0"/>
      <dgm:spPr/>
    </dgm:pt>
    <dgm:pt modelId="{3E43077A-86EE-423D-9D73-6F461A01AB77}" type="pres">
      <dgm:prSet presAssocID="{B8EE89D5-6B84-4914-B6E5-70B42DFD2243}" presName="composite" presStyleCnt="0"/>
      <dgm:spPr/>
    </dgm:pt>
    <dgm:pt modelId="{4B01CF22-7F0F-4F21-946C-E4054FADB5CE}" type="pres">
      <dgm:prSet presAssocID="{B8EE89D5-6B84-4914-B6E5-70B42DFD2243}" presName="parTx" presStyleLbl="alignNode1" presStyleIdx="1" presStyleCnt="3">
        <dgm:presLayoutVars>
          <dgm:chMax val="0"/>
          <dgm:chPref val="0"/>
          <dgm:bulletEnabled val="1"/>
        </dgm:presLayoutVars>
      </dgm:prSet>
      <dgm:spPr/>
    </dgm:pt>
    <dgm:pt modelId="{F2871155-FD70-4D98-BA8F-A9D87BE5CF64}" type="pres">
      <dgm:prSet presAssocID="{B8EE89D5-6B84-4914-B6E5-70B42DFD2243}" presName="desTx" presStyleLbl="alignAccFollowNode1" presStyleIdx="1" presStyleCnt="3">
        <dgm:presLayoutVars>
          <dgm:bulletEnabled val="1"/>
        </dgm:presLayoutVars>
      </dgm:prSet>
      <dgm:spPr/>
    </dgm:pt>
    <dgm:pt modelId="{5281BE3D-0C8F-433D-9F4A-D5224E199610}" type="pres">
      <dgm:prSet presAssocID="{AA80FB55-E05F-40D0-9DAD-14C18367464C}" presName="space" presStyleCnt="0"/>
      <dgm:spPr/>
    </dgm:pt>
    <dgm:pt modelId="{EBCF3A9A-7768-4CDD-AD79-4FCD371DC991}" type="pres">
      <dgm:prSet presAssocID="{09D83AB8-B6DB-4532-97E7-E8B4E69B3122}" presName="composite" presStyleCnt="0"/>
      <dgm:spPr/>
    </dgm:pt>
    <dgm:pt modelId="{E9FEEC1E-51DB-40E9-B835-63C9966D53A4}" type="pres">
      <dgm:prSet presAssocID="{09D83AB8-B6DB-4532-97E7-E8B4E69B3122}" presName="parTx" presStyleLbl="alignNode1" presStyleIdx="2" presStyleCnt="3">
        <dgm:presLayoutVars>
          <dgm:chMax val="0"/>
          <dgm:chPref val="0"/>
          <dgm:bulletEnabled val="1"/>
        </dgm:presLayoutVars>
      </dgm:prSet>
      <dgm:spPr/>
    </dgm:pt>
    <dgm:pt modelId="{BBE3637B-43AF-45D1-BCE7-AE059606E6CA}" type="pres">
      <dgm:prSet presAssocID="{09D83AB8-B6DB-4532-97E7-E8B4E69B3122}" presName="desTx" presStyleLbl="alignAccFollowNode1" presStyleIdx="2" presStyleCnt="3">
        <dgm:presLayoutVars>
          <dgm:bulletEnabled val="1"/>
        </dgm:presLayoutVars>
      </dgm:prSet>
      <dgm:spPr/>
    </dgm:pt>
  </dgm:ptLst>
  <dgm:cxnLst>
    <dgm:cxn modelId="{C733DD0C-7CB9-4214-97E3-34202A3FF35A}" srcId="{B02D9713-9A16-467F-A88B-7DF4A4B07F64}" destId="{BC6A88B7-40F1-41DF-AFE7-B8B5A4EF1D10}" srcOrd="3" destOrd="0" parTransId="{EECE55C7-F050-47F7-B66B-683F37BC0CEF}" sibTransId="{809771AB-81ED-4686-98CC-B2377D3E25E4}"/>
    <dgm:cxn modelId="{C013740D-4210-4DDC-BF3F-41D150EB9DF4}" type="presOf" srcId="{CA2C246A-1854-456E-8AA0-5A930FA460E1}" destId="{F2871155-FD70-4D98-BA8F-A9D87BE5CF64}" srcOrd="0" destOrd="4" presId="urn:microsoft.com/office/officeart/2005/8/layout/hList1"/>
    <dgm:cxn modelId="{2F24C20F-D9D0-4B1F-9639-0CAD09518086}" srcId="{F319FEA5-7F7D-450E-B227-F80D04D208C9}" destId="{3483D8BC-4E73-4A6C-BF82-ECB0A4D8BDB5}" srcOrd="2" destOrd="0" parTransId="{F2830B5B-AF75-4686-BB86-AC09DE357AFD}" sibTransId="{E593E68A-4A32-48AA-B14B-38E83F26FD2D}"/>
    <dgm:cxn modelId="{9F1B361B-2D41-44D3-92AB-4EB67315D7AF}" type="presOf" srcId="{F319FEA5-7F7D-450E-B227-F80D04D208C9}" destId="{F2871155-FD70-4D98-BA8F-A9D87BE5CF64}" srcOrd="0" destOrd="0" presId="urn:microsoft.com/office/officeart/2005/8/layout/hList1"/>
    <dgm:cxn modelId="{27F90236-B242-4886-BD80-FB4A98B74B1C}" srcId="{09D83AB8-B6DB-4532-97E7-E8B4E69B3122}" destId="{65C0ABFE-04C5-43C2-8C29-E451BBE79F0F}" srcOrd="3" destOrd="0" parTransId="{D1935013-A474-4F99-A597-ADB854DB7577}" sibTransId="{823F4708-4093-4E7A-A383-B8207B3E1B9A}"/>
    <dgm:cxn modelId="{0E7E3839-DEC9-47F5-9F90-CB655BF16033}" srcId="{F319FEA5-7F7D-450E-B227-F80D04D208C9}" destId="{FB6B8C40-5043-4466-8582-98B3BF1FFC89}" srcOrd="0" destOrd="0" parTransId="{B0A9C755-24AB-4F8B-BC2E-8D59634C2172}" sibTransId="{A4909158-4408-47CA-852F-B84028D06D59}"/>
    <dgm:cxn modelId="{E3EE4039-A972-4F3F-A250-E0F0E481EA7D}" type="presOf" srcId="{B02D9713-9A16-467F-A88B-7DF4A4B07F64}" destId="{8E7B9B50-D80A-43A5-BFCC-C4B86F988212}" srcOrd="0" destOrd="0" presId="urn:microsoft.com/office/officeart/2005/8/layout/hList1"/>
    <dgm:cxn modelId="{A96D685D-3CD7-4004-B64C-D97AC4FA7507}" srcId="{7821E53D-A8BE-491E-A78C-72A9E0F05A2E}" destId="{B02D9713-9A16-467F-A88B-7DF4A4B07F64}" srcOrd="0" destOrd="0" parTransId="{93D35CDA-8741-4F3F-9D81-D9572305FAD5}" sibTransId="{0BDBF8C0-85CE-4AA7-A829-6EB21D806784}"/>
    <dgm:cxn modelId="{A4C06861-D308-40DC-BC44-1B6F6A03C00B}" srcId="{B02D9713-9A16-467F-A88B-7DF4A4B07F64}" destId="{14570D8A-BBD2-4646-9B08-92A8CAC23F7A}" srcOrd="0" destOrd="0" parTransId="{21227ED5-6A4F-4C7E-BEA1-E013E3806EF6}" sibTransId="{093363B1-8484-41FC-90CF-9F74E42639D7}"/>
    <dgm:cxn modelId="{78245042-046B-4567-A2EA-82480EB52396}" type="presOf" srcId="{14570D8A-BBD2-4646-9B08-92A8CAC23F7A}" destId="{42FD0799-3D80-4610-99CB-219D08190FDA}" srcOrd="0" destOrd="0" presId="urn:microsoft.com/office/officeart/2005/8/layout/hList1"/>
    <dgm:cxn modelId="{78618F65-938E-4DC1-8A83-C1F603A55756}" type="presOf" srcId="{B8EE89D5-6B84-4914-B6E5-70B42DFD2243}" destId="{4B01CF22-7F0F-4F21-946C-E4054FADB5CE}" srcOrd="0" destOrd="0" presId="urn:microsoft.com/office/officeart/2005/8/layout/hList1"/>
    <dgm:cxn modelId="{88CC7049-0D14-4E39-A87D-8032C6B53A47}" type="presOf" srcId="{35A9ECBE-95C5-403F-AEBC-2B366180B0E7}" destId="{BBE3637B-43AF-45D1-BCE7-AE059606E6CA}" srcOrd="0" destOrd="1" presId="urn:microsoft.com/office/officeart/2005/8/layout/hList1"/>
    <dgm:cxn modelId="{9F34C84C-ABE6-44A6-BF36-827D0CB640E5}" type="presOf" srcId="{09D83AB8-B6DB-4532-97E7-E8B4E69B3122}" destId="{E9FEEC1E-51DB-40E9-B835-63C9966D53A4}" srcOrd="0" destOrd="0" presId="urn:microsoft.com/office/officeart/2005/8/layout/hList1"/>
    <dgm:cxn modelId="{D2872252-3C87-4121-B723-671F7516EE8C}" srcId="{09D83AB8-B6DB-4532-97E7-E8B4E69B3122}" destId="{7953A060-2FC8-49B4-9674-4134F14C4A42}" srcOrd="2" destOrd="0" parTransId="{AD0C7062-50C1-4261-ADBD-0CB8F85B5A6B}" sibTransId="{B86E62BA-C0C2-44E2-BB7B-13120F503252}"/>
    <dgm:cxn modelId="{BF423656-54E1-4605-A67C-9E350422E5F9}" type="presOf" srcId="{3D4E527B-438A-429B-95EB-77AF66DE3F42}" destId="{F2871155-FD70-4D98-BA8F-A9D87BE5CF64}" srcOrd="0" destOrd="2" presId="urn:microsoft.com/office/officeart/2005/8/layout/hList1"/>
    <dgm:cxn modelId="{D57E9776-F559-43F7-84F8-EA92CA5314D9}" srcId="{7821E53D-A8BE-491E-A78C-72A9E0F05A2E}" destId="{09D83AB8-B6DB-4532-97E7-E8B4E69B3122}" srcOrd="2" destOrd="0" parTransId="{6F8177E2-838C-45FB-BCEC-0B481266FD60}" sibTransId="{3532FD82-E656-465D-964B-B4D53E1DBBA9}"/>
    <dgm:cxn modelId="{F72D337A-131D-439E-8B1F-15010C73C1B4}" type="presOf" srcId="{FF26DA67-EE57-49B0-B056-5DA09DFBEE6F}" destId="{42FD0799-3D80-4610-99CB-219D08190FDA}" srcOrd="0" destOrd="2" presId="urn:microsoft.com/office/officeart/2005/8/layout/hList1"/>
    <dgm:cxn modelId="{0EC9A18A-F920-4B0F-9505-062B07BFA132}" srcId="{7821E53D-A8BE-491E-A78C-72A9E0F05A2E}" destId="{B8EE89D5-6B84-4914-B6E5-70B42DFD2243}" srcOrd="1" destOrd="0" parTransId="{E5F0B8CD-6CB9-4F53-B594-A83CDBA731CD}" sibTransId="{AA80FB55-E05F-40D0-9DAD-14C18367464C}"/>
    <dgm:cxn modelId="{BBD1CF90-070F-4A63-B5D0-E5D476662D2F}" type="presOf" srcId="{3483D8BC-4E73-4A6C-BF82-ECB0A4D8BDB5}" destId="{F2871155-FD70-4D98-BA8F-A9D87BE5CF64}" srcOrd="0" destOrd="3" presId="urn:microsoft.com/office/officeart/2005/8/layout/hList1"/>
    <dgm:cxn modelId="{2ED6E396-0521-451E-A574-41A953202AF3}" srcId="{F319FEA5-7F7D-450E-B227-F80D04D208C9}" destId="{3D4E527B-438A-429B-95EB-77AF66DE3F42}" srcOrd="1" destOrd="0" parTransId="{16CA5311-3A8C-4235-9B05-457EC65EBEA1}" sibTransId="{CBFAD937-C7B5-4185-B7A3-210C40AB570E}"/>
    <dgm:cxn modelId="{4A80C59D-3804-4C71-AB2A-CA225AFF5258}" srcId="{F319FEA5-7F7D-450E-B227-F80D04D208C9}" destId="{CA2C246A-1854-456E-8AA0-5A930FA460E1}" srcOrd="3" destOrd="0" parTransId="{B170487F-F629-4CC8-9C2A-E62D4F1CEC89}" sibTransId="{D55597F0-573A-4996-BCAC-14A509B812AA}"/>
    <dgm:cxn modelId="{65C182A1-E194-4993-A71F-9D5890373CD6}" type="presOf" srcId="{82373BFC-6B49-4C35-9413-2AF0ADE551F9}" destId="{42FD0799-3D80-4610-99CB-219D08190FDA}" srcOrd="0" destOrd="1" presId="urn:microsoft.com/office/officeart/2005/8/layout/hList1"/>
    <dgm:cxn modelId="{4B9F35A9-590A-47F8-BC96-FD75C7D3E9DD}" type="presOf" srcId="{65C0ABFE-04C5-43C2-8C29-E451BBE79F0F}" destId="{BBE3637B-43AF-45D1-BCE7-AE059606E6CA}" srcOrd="0" destOrd="3" presId="urn:microsoft.com/office/officeart/2005/8/layout/hList1"/>
    <dgm:cxn modelId="{232D9EB1-5064-45B4-80E4-AECC02EDC6E2}" srcId="{B02D9713-9A16-467F-A88B-7DF4A4B07F64}" destId="{FF26DA67-EE57-49B0-B056-5DA09DFBEE6F}" srcOrd="2" destOrd="0" parTransId="{5102FE98-7D58-4F57-AA4C-85E49E033317}" sibTransId="{66B6CABC-F42A-4A71-AF2E-6B9DDE1E4E0C}"/>
    <dgm:cxn modelId="{035314B7-A251-4E30-AF2D-D26E44BB417B}" srcId="{B02D9713-9A16-467F-A88B-7DF4A4B07F64}" destId="{82373BFC-6B49-4C35-9413-2AF0ADE551F9}" srcOrd="1" destOrd="0" parTransId="{56963BDC-0508-417D-BA52-A5F237B79CC9}" sibTransId="{8525F146-F7D6-4978-8B6D-067BDA2D32E2}"/>
    <dgm:cxn modelId="{B95624C0-2D8B-4CEC-BDEB-F11467C7CCAC}" type="presOf" srcId="{7953A060-2FC8-49B4-9674-4134F14C4A42}" destId="{BBE3637B-43AF-45D1-BCE7-AE059606E6CA}" srcOrd="0" destOrd="2" presId="urn:microsoft.com/office/officeart/2005/8/layout/hList1"/>
    <dgm:cxn modelId="{5049BBC7-322D-4BC5-B189-782AF12A0D5B}" srcId="{09D83AB8-B6DB-4532-97E7-E8B4E69B3122}" destId="{35A9ECBE-95C5-403F-AEBC-2B366180B0E7}" srcOrd="1" destOrd="0" parTransId="{9A3EC05C-EE93-4AA8-BEC6-03700713CA7F}" sibTransId="{EB9A4D60-112B-4FD2-9D49-900D51510EB3}"/>
    <dgm:cxn modelId="{B906E9D2-AF87-488D-9180-DA79BB81615A}" type="presOf" srcId="{FB6B8C40-5043-4466-8582-98B3BF1FFC89}" destId="{F2871155-FD70-4D98-BA8F-A9D87BE5CF64}" srcOrd="0" destOrd="1" presId="urn:microsoft.com/office/officeart/2005/8/layout/hList1"/>
    <dgm:cxn modelId="{D35665D8-3805-4B83-9F08-290AF9BB42C3}" type="presOf" srcId="{7821E53D-A8BE-491E-A78C-72A9E0F05A2E}" destId="{1023EAE8-72C5-4CF6-BD95-AA2017BE0820}" srcOrd="0" destOrd="0" presId="urn:microsoft.com/office/officeart/2005/8/layout/hList1"/>
    <dgm:cxn modelId="{FC3DF2D9-E96E-4457-B454-801F13EA8BF7}" srcId="{B8EE89D5-6B84-4914-B6E5-70B42DFD2243}" destId="{F319FEA5-7F7D-450E-B227-F80D04D208C9}" srcOrd="0" destOrd="0" parTransId="{77FE99EB-45D0-4DEF-8A03-C38C7081905B}" sibTransId="{2646E893-9430-4EF4-A8AD-0AF88963027C}"/>
    <dgm:cxn modelId="{6EADA3EA-03B2-4C90-A136-A13A8F8ACA00}" type="presOf" srcId="{BC6A88B7-40F1-41DF-AFE7-B8B5A4EF1D10}" destId="{42FD0799-3D80-4610-99CB-219D08190FDA}" srcOrd="0" destOrd="3" presId="urn:microsoft.com/office/officeart/2005/8/layout/hList1"/>
    <dgm:cxn modelId="{7AD781EF-721E-47D3-8DC5-A7C9F8F1EF5B}" srcId="{09D83AB8-B6DB-4532-97E7-E8B4E69B3122}" destId="{0BF36E83-7DAA-486C-B03D-6697F537FDD9}" srcOrd="0" destOrd="0" parTransId="{1C378043-DB4F-4276-9F90-F13213FF5255}" sibTransId="{FEDEE928-6BDE-4EF6-B50B-5CABA78FEA1C}"/>
    <dgm:cxn modelId="{760F7FF5-49CD-498D-B72C-1AA1288E288E}" type="presOf" srcId="{0BF36E83-7DAA-486C-B03D-6697F537FDD9}" destId="{BBE3637B-43AF-45D1-BCE7-AE059606E6CA}" srcOrd="0" destOrd="0" presId="urn:microsoft.com/office/officeart/2005/8/layout/hList1"/>
    <dgm:cxn modelId="{6C624FAF-2739-4B25-9F5C-9450D6FEB690}" type="presParOf" srcId="{1023EAE8-72C5-4CF6-BD95-AA2017BE0820}" destId="{0A3E0B6E-56CD-4498-9992-C64457DF1597}" srcOrd="0" destOrd="0" presId="urn:microsoft.com/office/officeart/2005/8/layout/hList1"/>
    <dgm:cxn modelId="{7E48C7EB-DA95-41BB-B8FE-A36AA7087A3D}" type="presParOf" srcId="{0A3E0B6E-56CD-4498-9992-C64457DF1597}" destId="{8E7B9B50-D80A-43A5-BFCC-C4B86F988212}" srcOrd="0" destOrd="0" presId="urn:microsoft.com/office/officeart/2005/8/layout/hList1"/>
    <dgm:cxn modelId="{E24A42C2-8D82-4BFE-AA69-AF23B576D532}" type="presParOf" srcId="{0A3E0B6E-56CD-4498-9992-C64457DF1597}" destId="{42FD0799-3D80-4610-99CB-219D08190FDA}" srcOrd="1" destOrd="0" presId="urn:microsoft.com/office/officeart/2005/8/layout/hList1"/>
    <dgm:cxn modelId="{12BCB5EB-C680-4BD3-9F7C-93DE53DC0387}" type="presParOf" srcId="{1023EAE8-72C5-4CF6-BD95-AA2017BE0820}" destId="{A3F59B29-8299-4249-81AE-3D9C9A647394}" srcOrd="1" destOrd="0" presId="urn:microsoft.com/office/officeart/2005/8/layout/hList1"/>
    <dgm:cxn modelId="{8B54F54C-C790-4D78-AB70-CBD732C8F99D}" type="presParOf" srcId="{1023EAE8-72C5-4CF6-BD95-AA2017BE0820}" destId="{3E43077A-86EE-423D-9D73-6F461A01AB77}" srcOrd="2" destOrd="0" presId="urn:microsoft.com/office/officeart/2005/8/layout/hList1"/>
    <dgm:cxn modelId="{BDC16567-D171-4D15-B53D-D1A115DE2446}" type="presParOf" srcId="{3E43077A-86EE-423D-9D73-6F461A01AB77}" destId="{4B01CF22-7F0F-4F21-946C-E4054FADB5CE}" srcOrd="0" destOrd="0" presId="urn:microsoft.com/office/officeart/2005/8/layout/hList1"/>
    <dgm:cxn modelId="{E0EA0BF0-45B0-4517-B4EA-9A2DF908A855}" type="presParOf" srcId="{3E43077A-86EE-423D-9D73-6F461A01AB77}" destId="{F2871155-FD70-4D98-BA8F-A9D87BE5CF64}" srcOrd="1" destOrd="0" presId="urn:microsoft.com/office/officeart/2005/8/layout/hList1"/>
    <dgm:cxn modelId="{5B09082D-5755-4479-862D-ED4E9F5CE1CF}" type="presParOf" srcId="{1023EAE8-72C5-4CF6-BD95-AA2017BE0820}" destId="{5281BE3D-0C8F-433D-9F4A-D5224E199610}" srcOrd="3" destOrd="0" presId="urn:microsoft.com/office/officeart/2005/8/layout/hList1"/>
    <dgm:cxn modelId="{3FBCC7DA-6661-4CE6-B820-292D7BFD88EF}" type="presParOf" srcId="{1023EAE8-72C5-4CF6-BD95-AA2017BE0820}" destId="{EBCF3A9A-7768-4CDD-AD79-4FCD371DC991}" srcOrd="4" destOrd="0" presId="urn:microsoft.com/office/officeart/2005/8/layout/hList1"/>
    <dgm:cxn modelId="{CC65BE23-51BA-4431-A551-636777649C23}" type="presParOf" srcId="{EBCF3A9A-7768-4CDD-AD79-4FCD371DC991}" destId="{E9FEEC1E-51DB-40E9-B835-63C9966D53A4}" srcOrd="0" destOrd="0" presId="urn:microsoft.com/office/officeart/2005/8/layout/hList1"/>
    <dgm:cxn modelId="{410C26D4-6837-4AF3-AB25-95745AD007BC}" type="presParOf" srcId="{EBCF3A9A-7768-4CDD-AD79-4FCD371DC991}" destId="{BBE3637B-43AF-45D1-BCE7-AE059606E6C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287AD-FDA0-48A4-BC61-62D9F4673E28}">
      <dsp:nvSpPr>
        <dsp:cNvPr id="0" name=""/>
        <dsp:cNvSpPr/>
      </dsp:nvSpPr>
      <dsp:spPr>
        <a:xfrm>
          <a:off x="0" y="0"/>
          <a:ext cx="658926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9CF683-DEC9-46AE-AF56-A83C4F1FD2B7}">
      <dsp:nvSpPr>
        <dsp:cNvPr id="0" name=""/>
        <dsp:cNvSpPr/>
      </dsp:nvSpPr>
      <dsp:spPr>
        <a:xfrm>
          <a:off x="0" y="0"/>
          <a:ext cx="6589260" cy="2621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zh-CN" sz="4800" kern="1200" dirty="0"/>
            <a:t>想进美国前五十院校，尽量达到保研线才会有优势地位</a:t>
          </a:r>
          <a:endParaRPr lang="en-US" sz="4800" kern="1200" dirty="0"/>
        </a:p>
      </dsp:txBody>
      <dsp:txXfrm>
        <a:off x="0" y="0"/>
        <a:ext cx="6589260" cy="2621996"/>
      </dsp:txXfrm>
    </dsp:sp>
    <dsp:sp modelId="{1CDB083C-77DD-4ED0-BFBA-D5F4A7B07BC3}">
      <dsp:nvSpPr>
        <dsp:cNvPr id="0" name=""/>
        <dsp:cNvSpPr/>
      </dsp:nvSpPr>
      <dsp:spPr>
        <a:xfrm>
          <a:off x="0" y="2621996"/>
          <a:ext cx="658926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DFFBD8-EEFB-4BFE-8627-C0F1D9252C0F}">
      <dsp:nvSpPr>
        <dsp:cNvPr id="0" name=""/>
        <dsp:cNvSpPr/>
      </dsp:nvSpPr>
      <dsp:spPr>
        <a:xfrm>
          <a:off x="0" y="2621996"/>
          <a:ext cx="6589260" cy="2621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zh-CN" sz="4800" kern="1200"/>
            <a:t>大连理工大学本科</a:t>
          </a:r>
          <a:endParaRPr lang="en-US" sz="4800" kern="1200"/>
        </a:p>
      </dsp:txBody>
      <dsp:txXfrm>
        <a:off x="0" y="2621996"/>
        <a:ext cx="6589260" cy="262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4C5CD-F5A3-4D1B-A4DC-86CBC4947EA6}">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1F1C3F-4187-4597-93D5-EAC9A5F2B31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zh-CN" sz="4700" kern="1200"/>
            <a:t>回国就业、读博可以参考</a:t>
          </a:r>
          <a:endParaRPr lang="en-US" sz="4700" kern="1200"/>
        </a:p>
      </dsp:txBody>
      <dsp:txXfrm>
        <a:off x="0" y="2703"/>
        <a:ext cx="6900512" cy="1843578"/>
      </dsp:txXfrm>
    </dsp:sp>
    <dsp:sp modelId="{D5D86756-E0D4-4CD0-ABA3-BEF6ED5DC048}">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2CCD2-DB8C-4236-868F-73559497EFE8}">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zh-CN" sz="4700" kern="1200" dirty="0"/>
            <a:t>当地就业差别不大</a:t>
          </a:r>
          <a:endParaRPr lang="en-US" sz="4700" kern="1200" dirty="0"/>
        </a:p>
      </dsp:txBody>
      <dsp:txXfrm>
        <a:off x="0" y="1846281"/>
        <a:ext cx="6900512" cy="1843578"/>
      </dsp:txXfrm>
    </dsp:sp>
    <dsp:sp modelId="{3B434629-BFFB-4CBD-8964-F815D14CF7A9}">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6B919-4A4C-4075-A5F6-E6D4B92BBADA}">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zh-CN" sz="4700" kern="1200"/>
            <a:t>排名不客观</a:t>
          </a:r>
          <a:endParaRPr lang="en-US" sz="4700" kern="1200"/>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C0D87-7D67-43BD-9270-03589FE6AE0D}">
      <dsp:nvSpPr>
        <dsp:cNvPr id="0" name=""/>
        <dsp:cNvSpPr/>
      </dsp:nvSpPr>
      <dsp:spPr>
        <a:xfrm>
          <a:off x="0" y="12045"/>
          <a:ext cx="6900512" cy="789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a:t>新东方</a:t>
          </a:r>
          <a:endParaRPr lang="en-US" sz="3000" kern="1200"/>
        </a:p>
      </dsp:txBody>
      <dsp:txXfrm>
        <a:off x="38552" y="50597"/>
        <a:ext cx="6823408" cy="712646"/>
      </dsp:txXfrm>
    </dsp:sp>
    <dsp:sp modelId="{0FC5839C-E192-415D-ADF1-67B2CA72A074}">
      <dsp:nvSpPr>
        <dsp:cNvPr id="0" name=""/>
        <dsp:cNvSpPr/>
      </dsp:nvSpPr>
      <dsp:spPr>
        <a:xfrm>
          <a:off x="0" y="888195"/>
          <a:ext cx="6900512" cy="78975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a:t>获取信息</a:t>
          </a:r>
          <a:endParaRPr lang="en-US" sz="3000" kern="1200"/>
        </a:p>
      </dsp:txBody>
      <dsp:txXfrm>
        <a:off x="38552" y="926747"/>
        <a:ext cx="6823408" cy="712646"/>
      </dsp:txXfrm>
    </dsp:sp>
    <dsp:sp modelId="{DEF6084F-7360-425C-BE72-97C7BD5E65D9}">
      <dsp:nvSpPr>
        <dsp:cNvPr id="0" name=""/>
        <dsp:cNvSpPr/>
      </dsp:nvSpPr>
      <dsp:spPr>
        <a:xfrm>
          <a:off x="0" y="1677945"/>
          <a:ext cx="6900512" cy="17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zh-CN" sz="2300" kern="1200"/>
            <a:t>录取概况：平均托</a:t>
          </a:r>
          <a:r>
            <a:rPr lang="en-US" sz="2300" kern="1200"/>
            <a:t>G,GPA</a:t>
          </a:r>
          <a:r>
            <a:rPr lang="zh-CN" sz="2300" kern="1200"/>
            <a:t>等</a:t>
          </a:r>
          <a:endParaRPr lang="en-US" sz="2300" kern="1200"/>
        </a:p>
        <a:p>
          <a:pPr marL="228600" lvl="1" indent="-228600" algn="l" defTabSz="1022350">
            <a:lnSpc>
              <a:spcPct val="90000"/>
            </a:lnSpc>
            <a:spcBef>
              <a:spcPct val="0"/>
            </a:spcBef>
            <a:spcAft>
              <a:spcPct val="20000"/>
            </a:spcAft>
            <a:buChar char="•"/>
          </a:pPr>
          <a:r>
            <a:rPr lang="zh-CN" sz="2300" kern="1200"/>
            <a:t>学生简历</a:t>
          </a:r>
          <a:endParaRPr lang="en-US" sz="2300" kern="1200"/>
        </a:p>
        <a:p>
          <a:pPr marL="228600" lvl="1" indent="-228600" algn="l" defTabSz="1022350">
            <a:lnSpc>
              <a:spcPct val="90000"/>
            </a:lnSpc>
            <a:spcBef>
              <a:spcPct val="0"/>
            </a:spcBef>
            <a:spcAft>
              <a:spcPct val="20000"/>
            </a:spcAft>
            <a:buChar char="•"/>
          </a:pPr>
          <a:r>
            <a:rPr lang="zh-CN" sz="2300" kern="1200"/>
            <a:t>项目难易</a:t>
          </a:r>
          <a:endParaRPr lang="en-US" sz="2300" kern="1200"/>
        </a:p>
        <a:p>
          <a:pPr marL="228600" lvl="1" indent="-228600" algn="l" defTabSz="1022350">
            <a:lnSpc>
              <a:spcPct val="90000"/>
            </a:lnSpc>
            <a:spcBef>
              <a:spcPct val="0"/>
            </a:spcBef>
            <a:spcAft>
              <a:spcPct val="20000"/>
            </a:spcAft>
            <a:buChar char="•"/>
          </a:pPr>
          <a:r>
            <a:rPr lang="zh-CN" sz="2300" kern="1200"/>
            <a:t>录取进度</a:t>
          </a:r>
          <a:endParaRPr lang="en-US" sz="2300" kern="1200"/>
        </a:p>
      </dsp:txBody>
      <dsp:txXfrm>
        <a:off x="0" y="1677945"/>
        <a:ext cx="6900512" cy="1769850"/>
      </dsp:txXfrm>
    </dsp:sp>
    <dsp:sp modelId="{6021184B-7DD1-4028-B2C3-CB8DBFAA925D}">
      <dsp:nvSpPr>
        <dsp:cNvPr id="0" name=""/>
        <dsp:cNvSpPr/>
      </dsp:nvSpPr>
      <dsp:spPr>
        <a:xfrm>
          <a:off x="0" y="3447795"/>
          <a:ext cx="6900512" cy="78975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a:t>文书修改润色</a:t>
          </a:r>
          <a:endParaRPr lang="en-US" sz="3000" kern="1200"/>
        </a:p>
      </dsp:txBody>
      <dsp:txXfrm>
        <a:off x="38552" y="3486347"/>
        <a:ext cx="6823408" cy="712646"/>
      </dsp:txXfrm>
    </dsp:sp>
    <dsp:sp modelId="{F2AA031B-E0C0-46BC-985E-B64B01047B21}">
      <dsp:nvSpPr>
        <dsp:cNvPr id="0" name=""/>
        <dsp:cNvSpPr/>
      </dsp:nvSpPr>
      <dsp:spPr>
        <a:xfrm>
          <a:off x="0" y="4237545"/>
          <a:ext cx="6900512"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zh-CN" sz="2300" kern="1200"/>
            <a:t>简历、个人陈述、推荐信</a:t>
          </a:r>
          <a:endParaRPr lang="en-US" sz="2300" kern="1200"/>
        </a:p>
      </dsp:txBody>
      <dsp:txXfrm>
        <a:off x="0" y="4237545"/>
        <a:ext cx="6900512" cy="496800"/>
      </dsp:txXfrm>
    </dsp:sp>
    <dsp:sp modelId="{B717EFCB-322B-46DB-8594-90CAE16FFFD2}">
      <dsp:nvSpPr>
        <dsp:cNvPr id="0" name=""/>
        <dsp:cNvSpPr/>
      </dsp:nvSpPr>
      <dsp:spPr>
        <a:xfrm>
          <a:off x="0" y="4734345"/>
          <a:ext cx="6900512" cy="7897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dirty="0"/>
            <a:t>关键事项</a:t>
          </a:r>
          <a:r>
            <a:rPr lang="zh-CN" altLang="en-US" sz="3000" kern="1200" dirty="0"/>
            <a:t>需要自己注意</a:t>
          </a:r>
          <a:endParaRPr lang="en-US" sz="3000" kern="1200" dirty="0"/>
        </a:p>
      </dsp:txBody>
      <dsp:txXfrm>
        <a:off x="38552" y="4772897"/>
        <a:ext cx="6823408" cy="7126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B9B50-D80A-43A5-BFCC-C4B86F988212}">
      <dsp:nvSpPr>
        <dsp:cNvPr id="0" name=""/>
        <dsp:cNvSpPr/>
      </dsp:nvSpPr>
      <dsp:spPr>
        <a:xfrm>
          <a:off x="2156" y="408274"/>
          <a:ext cx="2102499" cy="777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文书形式</a:t>
          </a:r>
          <a:endParaRPr lang="en-US" sz="2700" kern="1200" dirty="0"/>
        </a:p>
      </dsp:txBody>
      <dsp:txXfrm>
        <a:off x="2156" y="408274"/>
        <a:ext cx="2102499" cy="777600"/>
      </dsp:txXfrm>
    </dsp:sp>
    <dsp:sp modelId="{42FD0799-3D80-4610-99CB-219D08190FDA}">
      <dsp:nvSpPr>
        <dsp:cNvPr id="0" name=""/>
        <dsp:cNvSpPr/>
      </dsp:nvSpPr>
      <dsp:spPr>
        <a:xfrm>
          <a:off x="2156" y="1185874"/>
          <a:ext cx="2102499" cy="394199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a:t>简历</a:t>
          </a:r>
          <a:endParaRPr lang="en-US" sz="2700" kern="1200" dirty="0"/>
        </a:p>
        <a:p>
          <a:pPr marL="228600" lvl="1" indent="-228600" algn="l" defTabSz="1200150">
            <a:lnSpc>
              <a:spcPct val="90000"/>
            </a:lnSpc>
            <a:spcBef>
              <a:spcPct val="0"/>
            </a:spcBef>
            <a:spcAft>
              <a:spcPct val="15000"/>
            </a:spcAft>
            <a:buChar char="•"/>
          </a:pPr>
          <a:r>
            <a:rPr lang="zh-CN" altLang="en-US" sz="2700" kern="1200" dirty="0"/>
            <a:t>个人陈述</a:t>
          </a:r>
          <a:endParaRPr lang="en-US" sz="2700" kern="1200" dirty="0"/>
        </a:p>
        <a:p>
          <a:pPr marL="228600" lvl="1" indent="-228600" algn="l" defTabSz="1200150">
            <a:lnSpc>
              <a:spcPct val="90000"/>
            </a:lnSpc>
            <a:spcBef>
              <a:spcPct val="0"/>
            </a:spcBef>
            <a:spcAft>
              <a:spcPct val="15000"/>
            </a:spcAft>
            <a:buChar char="•"/>
          </a:pPr>
          <a:r>
            <a:rPr lang="zh-CN" altLang="en-US" sz="2700" kern="1200" dirty="0"/>
            <a:t>推荐信</a:t>
          </a:r>
          <a:endParaRPr lang="en-US" sz="2700" kern="1200" dirty="0"/>
        </a:p>
        <a:p>
          <a:pPr marL="228600" lvl="1" indent="-228600" algn="l" defTabSz="1200150">
            <a:lnSpc>
              <a:spcPct val="90000"/>
            </a:lnSpc>
            <a:spcBef>
              <a:spcPct val="0"/>
            </a:spcBef>
            <a:spcAft>
              <a:spcPct val="15000"/>
            </a:spcAft>
            <a:buChar char="•"/>
          </a:pPr>
          <a:r>
            <a:rPr lang="zh-CN" altLang="en-US" sz="2700" kern="1200" dirty="0"/>
            <a:t>（内容上差别不大）</a:t>
          </a:r>
          <a:endParaRPr lang="en-US" sz="2700" kern="1200" dirty="0"/>
        </a:p>
      </dsp:txBody>
      <dsp:txXfrm>
        <a:off x="2156" y="1185874"/>
        <a:ext cx="2102499" cy="3941991"/>
      </dsp:txXfrm>
    </dsp:sp>
    <dsp:sp modelId="{4B01CF22-7F0F-4F21-946C-E4054FADB5CE}">
      <dsp:nvSpPr>
        <dsp:cNvPr id="0" name=""/>
        <dsp:cNvSpPr/>
      </dsp:nvSpPr>
      <dsp:spPr>
        <a:xfrm>
          <a:off x="2399006" y="408274"/>
          <a:ext cx="2102499" cy="777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zh-CN" sz="2700" kern="1200" dirty="0"/>
            <a:t>项目经历</a:t>
          </a:r>
          <a:endParaRPr lang="en-US" sz="2700" kern="1200" dirty="0"/>
        </a:p>
      </dsp:txBody>
      <dsp:txXfrm>
        <a:off x="2399006" y="408274"/>
        <a:ext cx="2102499" cy="777600"/>
      </dsp:txXfrm>
    </dsp:sp>
    <dsp:sp modelId="{F2871155-FD70-4D98-BA8F-A9D87BE5CF64}">
      <dsp:nvSpPr>
        <dsp:cNvPr id="0" name=""/>
        <dsp:cNvSpPr/>
      </dsp:nvSpPr>
      <dsp:spPr>
        <a:xfrm>
          <a:off x="2399006" y="1185874"/>
          <a:ext cx="2102499" cy="394199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STAR</a:t>
          </a:r>
          <a:r>
            <a:rPr lang="zh-CN" sz="2700" kern="1200"/>
            <a:t>原则</a:t>
          </a:r>
          <a:endParaRPr lang="en-US" sz="2700" kern="1200"/>
        </a:p>
        <a:p>
          <a:pPr marL="457200" lvl="2" indent="-228600" algn="l" defTabSz="1200150">
            <a:lnSpc>
              <a:spcPct val="90000"/>
            </a:lnSpc>
            <a:spcBef>
              <a:spcPct val="0"/>
            </a:spcBef>
            <a:spcAft>
              <a:spcPct val="15000"/>
            </a:spcAft>
            <a:buChar char="•"/>
          </a:pPr>
          <a:r>
            <a:rPr lang="en-US" sz="2700" kern="1200"/>
            <a:t>Situation</a:t>
          </a:r>
        </a:p>
        <a:p>
          <a:pPr marL="457200" lvl="2" indent="-228600" algn="l" defTabSz="1200150">
            <a:lnSpc>
              <a:spcPct val="90000"/>
            </a:lnSpc>
            <a:spcBef>
              <a:spcPct val="0"/>
            </a:spcBef>
            <a:spcAft>
              <a:spcPct val="15000"/>
            </a:spcAft>
            <a:buChar char="•"/>
          </a:pPr>
          <a:r>
            <a:rPr lang="en-US" sz="2700" kern="1200"/>
            <a:t>Target</a:t>
          </a:r>
        </a:p>
        <a:p>
          <a:pPr marL="457200" lvl="2" indent="-228600" algn="l" defTabSz="1200150">
            <a:lnSpc>
              <a:spcPct val="90000"/>
            </a:lnSpc>
            <a:spcBef>
              <a:spcPct val="0"/>
            </a:spcBef>
            <a:spcAft>
              <a:spcPct val="15000"/>
            </a:spcAft>
            <a:buChar char="•"/>
          </a:pPr>
          <a:r>
            <a:rPr lang="en-US" sz="2700" kern="1200"/>
            <a:t>Action</a:t>
          </a:r>
        </a:p>
        <a:p>
          <a:pPr marL="457200" lvl="2" indent="-228600" algn="l" defTabSz="1200150">
            <a:lnSpc>
              <a:spcPct val="90000"/>
            </a:lnSpc>
            <a:spcBef>
              <a:spcPct val="0"/>
            </a:spcBef>
            <a:spcAft>
              <a:spcPct val="15000"/>
            </a:spcAft>
            <a:buChar char="•"/>
          </a:pPr>
          <a:r>
            <a:rPr lang="en-US" sz="2700" kern="1200"/>
            <a:t>Result</a:t>
          </a:r>
        </a:p>
      </dsp:txBody>
      <dsp:txXfrm>
        <a:off x="2399006" y="1185874"/>
        <a:ext cx="2102499" cy="3941991"/>
      </dsp:txXfrm>
    </dsp:sp>
    <dsp:sp modelId="{E9FEEC1E-51DB-40E9-B835-63C9966D53A4}">
      <dsp:nvSpPr>
        <dsp:cNvPr id="0" name=""/>
        <dsp:cNvSpPr/>
      </dsp:nvSpPr>
      <dsp:spPr>
        <a:xfrm>
          <a:off x="4795855" y="408274"/>
          <a:ext cx="2102499" cy="777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zh-CN" sz="2700" kern="1200" dirty="0"/>
            <a:t>匹配</a:t>
          </a:r>
          <a:endParaRPr lang="en-US" sz="2700" kern="1200" dirty="0"/>
        </a:p>
      </dsp:txBody>
      <dsp:txXfrm>
        <a:off x="4795855" y="408274"/>
        <a:ext cx="2102499" cy="777600"/>
      </dsp:txXfrm>
    </dsp:sp>
    <dsp:sp modelId="{BBE3637B-43AF-45D1-BCE7-AE059606E6CA}">
      <dsp:nvSpPr>
        <dsp:cNvPr id="0" name=""/>
        <dsp:cNvSpPr/>
      </dsp:nvSpPr>
      <dsp:spPr>
        <a:xfrm>
          <a:off x="4795855" y="1185874"/>
          <a:ext cx="2102499" cy="394199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sz="2700" kern="1200"/>
            <a:t>课程</a:t>
          </a:r>
          <a:endParaRPr lang="en-US" sz="2700" kern="1200"/>
        </a:p>
        <a:p>
          <a:pPr marL="228600" lvl="1" indent="-228600" algn="l" defTabSz="1200150">
            <a:lnSpc>
              <a:spcPct val="90000"/>
            </a:lnSpc>
            <a:spcBef>
              <a:spcPct val="0"/>
            </a:spcBef>
            <a:spcAft>
              <a:spcPct val="15000"/>
            </a:spcAft>
            <a:buChar char="•"/>
          </a:pPr>
          <a:r>
            <a:rPr lang="en-US" sz="2700" kern="1200"/>
            <a:t>Faculty</a:t>
          </a:r>
        </a:p>
        <a:p>
          <a:pPr marL="228600" lvl="1" indent="-228600" algn="l" defTabSz="1200150">
            <a:lnSpc>
              <a:spcPct val="90000"/>
            </a:lnSpc>
            <a:spcBef>
              <a:spcPct val="0"/>
            </a:spcBef>
            <a:spcAft>
              <a:spcPct val="15000"/>
            </a:spcAft>
            <a:buChar char="•"/>
          </a:pPr>
          <a:r>
            <a:rPr lang="en-US" sz="2700" kern="1200"/>
            <a:t>Outcome</a:t>
          </a:r>
          <a:r>
            <a:rPr lang="zh-CN" sz="2700" kern="1200"/>
            <a:t>（</a:t>
          </a:r>
          <a:r>
            <a:rPr lang="en-US" sz="2700" kern="1200"/>
            <a:t>Alumni</a:t>
          </a:r>
          <a:r>
            <a:rPr lang="zh-CN" sz="2700" kern="1200"/>
            <a:t>）</a:t>
          </a:r>
          <a:endParaRPr lang="en-US" sz="2700" kern="1200"/>
        </a:p>
        <a:p>
          <a:pPr marL="228600" lvl="1" indent="-228600" algn="l" defTabSz="1200150">
            <a:lnSpc>
              <a:spcPct val="90000"/>
            </a:lnSpc>
            <a:spcBef>
              <a:spcPct val="0"/>
            </a:spcBef>
            <a:spcAft>
              <a:spcPct val="15000"/>
            </a:spcAft>
            <a:buChar char="•"/>
          </a:pPr>
          <a:r>
            <a:rPr lang="zh-CN" sz="2700" kern="1200" dirty="0"/>
            <a:t>绝对不只是</a:t>
          </a:r>
          <a:r>
            <a:rPr lang="zh-CN" altLang="en-US" sz="2700" kern="1200" dirty="0"/>
            <a:t>个人陈述</a:t>
          </a:r>
          <a:r>
            <a:rPr lang="zh-CN" sz="2700" kern="1200" dirty="0"/>
            <a:t>最后一段！</a:t>
          </a:r>
          <a:endParaRPr lang="en-US" sz="2700" kern="1200" dirty="0"/>
        </a:p>
      </dsp:txBody>
      <dsp:txXfrm>
        <a:off x="4795855" y="1185874"/>
        <a:ext cx="2102499" cy="39419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459F7-2B40-4B72-A771-E652AEA0B969}" type="datetimeFigureOut">
              <a:rPr lang="zh-CN" altLang="en-US" smtClean="0"/>
              <a:t>2023/4/9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C5FBD-9415-45D4-A5D2-B20085E1C3CF}" type="slidenum">
              <a:rPr lang="zh-CN" altLang="en-US" smtClean="0"/>
              <a:t>‹#›</a:t>
            </a:fld>
            <a:endParaRPr lang="zh-CN" altLang="en-US"/>
          </a:p>
        </p:txBody>
      </p:sp>
    </p:spTree>
    <p:extLst>
      <p:ext uri="{BB962C8B-B14F-4D97-AF65-F5344CB8AC3E}">
        <p14:creationId xmlns:p14="http://schemas.microsoft.com/office/powerpoint/2010/main" val="486484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CBC5FBD-9415-45D4-A5D2-B20085E1C3CF}" type="slidenum">
              <a:rPr lang="zh-CN" altLang="en-US" smtClean="0"/>
              <a:t>4</a:t>
            </a:fld>
            <a:endParaRPr lang="zh-CN" altLang="en-US"/>
          </a:p>
        </p:txBody>
      </p:sp>
    </p:spTree>
    <p:extLst>
      <p:ext uri="{BB962C8B-B14F-4D97-AF65-F5344CB8AC3E}">
        <p14:creationId xmlns:p14="http://schemas.microsoft.com/office/powerpoint/2010/main" val="213320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CBC5FBD-9415-45D4-A5D2-B20085E1C3CF}" type="slidenum">
              <a:rPr lang="zh-CN" altLang="en-US" smtClean="0"/>
              <a:t>14</a:t>
            </a:fld>
            <a:endParaRPr lang="zh-CN" altLang="en-US"/>
          </a:p>
        </p:txBody>
      </p:sp>
    </p:spTree>
    <p:extLst>
      <p:ext uri="{BB962C8B-B14F-4D97-AF65-F5344CB8AC3E}">
        <p14:creationId xmlns:p14="http://schemas.microsoft.com/office/powerpoint/2010/main" val="393626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E476-9BCC-F3D9-1E16-BD717B51AD1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51840AE-6B32-615F-85B9-2F9E348F7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3894FAB-05C7-4FE0-0203-1694DDADFB2A}"/>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5" name="Footer Placeholder 4">
            <a:extLst>
              <a:ext uri="{FF2B5EF4-FFF2-40B4-BE49-F238E27FC236}">
                <a16:creationId xmlns:a16="http://schemas.microsoft.com/office/drawing/2014/main" id="{2E758107-7533-D7CC-3C9B-2DB6C752C0A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2CC2716-85FA-2DD8-455A-428249131C8E}"/>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39117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04E0-69DF-1349-9AC4-451F48D85A31}"/>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921338F-42C3-F413-2224-3D214348EF0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32D1DA-1BB8-2DA1-9F27-E6043357117E}"/>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5" name="Footer Placeholder 4">
            <a:extLst>
              <a:ext uri="{FF2B5EF4-FFF2-40B4-BE49-F238E27FC236}">
                <a16:creationId xmlns:a16="http://schemas.microsoft.com/office/drawing/2014/main" id="{E935FFA4-9F54-4085-2EE5-A35F57D076E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2F800FB-AA31-99FA-4794-3462DC5031F8}"/>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401019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6AF36-937E-F329-735A-4742F06E17F8}"/>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9C25F5-D029-C585-5EC7-C576F159440C}"/>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42A6E29-B0DC-35B5-91A8-4A64671EBD28}"/>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5" name="Footer Placeholder 4">
            <a:extLst>
              <a:ext uri="{FF2B5EF4-FFF2-40B4-BE49-F238E27FC236}">
                <a16:creationId xmlns:a16="http://schemas.microsoft.com/office/drawing/2014/main" id="{F039031A-6B69-67C6-3E6A-371205E3B63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DE35986-C31A-97BB-8605-B581A922C633}"/>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64885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BF4E-88B5-358D-1F86-51EC3F29F18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BC94A9-A1DD-9029-F155-155DE7400B3A}"/>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CFE003C-B6A4-0586-894D-58C83DB44E8F}"/>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5" name="Footer Placeholder 4">
            <a:extLst>
              <a:ext uri="{FF2B5EF4-FFF2-40B4-BE49-F238E27FC236}">
                <a16:creationId xmlns:a16="http://schemas.microsoft.com/office/drawing/2014/main" id="{DC1B6154-3068-246B-004E-8C2A067466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5267123-A7DB-9013-6125-3EA788CBF98E}"/>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40992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9F73-CF70-AA4A-7D4D-5119452A0C88}"/>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2745856-9BF0-58B8-3A7A-FEA4A46B2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FF54F71-06FB-4F9C-70C1-F26E43F5246B}"/>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5" name="Footer Placeholder 4">
            <a:extLst>
              <a:ext uri="{FF2B5EF4-FFF2-40B4-BE49-F238E27FC236}">
                <a16:creationId xmlns:a16="http://schemas.microsoft.com/office/drawing/2014/main" id="{B26D8B28-20A8-5BF1-9780-2BD7959F131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1387509-83A7-33F7-6C9D-542E11B546AD}"/>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122444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F124-535C-3D67-0ED9-A1F88D8E944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D1F5EA1-2266-0A4C-A6E0-6541272EE6A8}"/>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3F03600-C633-F737-64A2-4F390C9B08D9}"/>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9587C20-8000-51DB-99CC-24460C992967}"/>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6" name="Footer Placeholder 5">
            <a:extLst>
              <a:ext uri="{FF2B5EF4-FFF2-40B4-BE49-F238E27FC236}">
                <a16:creationId xmlns:a16="http://schemas.microsoft.com/office/drawing/2014/main" id="{675ED71F-C53F-3DB2-189B-11387081672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AEE22B7-959B-D8F4-A40A-1ABB9273E920}"/>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410769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3F10-26CB-EDDF-B89F-8B0051D47A21}"/>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D007D39-5357-2904-2532-80587C6A3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371B4516-7E4B-3B5A-3BE8-8E0C385CBEC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C2C0FDC-4F30-1892-FFE2-6C6B78A7FF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46B28D7-B889-1EB0-2490-0382F2E9414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308E4F4-E5CE-71AC-2615-41C28622CDE9}"/>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8" name="Footer Placeholder 7">
            <a:extLst>
              <a:ext uri="{FF2B5EF4-FFF2-40B4-BE49-F238E27FC236}">
                <a16:creationId xmlns:a16="http://schemas.microsoft.com/office/drawing/2014/main" id="{1A02CB73-BD22-1D23-E25D-177B4F700E7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15D8DCD-836B-29E8-1640-8D336A0D9302}"/>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230257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20FD-E5D1-F086-B3A4-D67DF9F6603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F5F6E63-9C60-AF05-1D59-9B3860F3A256}"/>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4" name="Footer Placeholder 3">
            <a:extLst>
              <a:ext uri="{FF2B5EF4-FFF2-40B4-BE49-F238E27FC236}">
                <a16:creationId xmlns:a16="http://schemas.microsoft.com/office/drawing/2014/main" id="{9ED3602B-C035-4E6F-DC56-2DADFC7B02E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3F56828-2A1D-67EF-4A64-AE7B18F3EEC1}"/>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415329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0F2C6-0E70-3AD9-2409-68AC455A1201}"/>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3" name="Footer Placeholder 2">
            <a:extLst>
              <a:ext uri="{FF2B5EF4-FFF2-40B4-BE49-F238E27FC236}">
                <a16:creationId xmlns:a16="http://schemas.microsoft.com/office/drawing/2014/main" id="{97DB4F41-3F95-AF9B-54C9-1D74F0321C1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5B2DCC3-FFEA-1740-96AA-DC0F5482B3E1}"/>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221712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21BC-07EB-26E5-9BAC-68CD52CC824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B09BF4C-D407-DA42-9426-7B594BBEC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2D49F454-C347-1CBB-ABDD-4CC6BFEF9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D8F59BD-A110-1533-7C55-87ED1B8EE85C}"/>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6" name="Footer Placeholder 5">
            <a:extLst>
              <a:ext uri="{FF2B5EF4-FFF2-40B4-BE49-F238E27FC236}">
                <a16:creationId xmlns:a16="http://schemas.microsoft.com/office/drawing/2014/main" id="{7EEC62CA-CC0B-E4FF-15C6-DEE5EC128FC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3A1B1B4-C43C-ADFF-B15E-40F625EFC361}"/>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364583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7C17-F308-67E5-CF98-567485A8C7E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6F01E43-50DA-9945-E500-0323C73EE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F4C82E4-C84B-BFC7-6999-5FA62059E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121AFFF-17D3-2826-7834-BF25E084E6DA}"/>
              </a:ext>
            </a:extLst>
          </p:cNvPr>
          <p:cNvSpPr>
            <a:spLocks noGrp="1"/>
          </p:cNvSpPr>
          <p:nvPr>
            <p:ph type="dt" sz="half" idx="10"/>
          </p:nvPr>
        </p:nvSpPr>
        <p:spPr/>
        <p:txBody>
          <a:bodyPr/>
          <a:lstStyle/>
          <a:p>
            <a:fld id="{1CDAEB1E-74F0-4613-B670-D97273E2CC3B}" type="datetimeFigureOut">
              <a:rPr lang="zh-CN" altLang="en-US" smtClean="0"/>
              <a:t>2023/4/9</a:t>
            </a:fld>
            <a:endParaRPr lang="zh-CN" altLang="en-US"/>
          </a:p>
        </p:txBody>
      </p:sp>
      <p:sp>
        <p:nvSpPr>
          <p:cNvPr id="6" name="Footer Placeholder 5">
            <a:extLst>
              <a:ext uri="{FF2B5EF4-FFF2-40B4-BE49-F238E27FC236}">
                <a16:creationId xmlns:a16="http://schemas.microsoft.com/office/drawing/2014/main" id="{86F74BAB-66AD-B0A9-60A5-9A726AA7C4B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220B9B-8DC0-2454-FD85-5C603B37E986}"/>
              </a:ext>
            </a:extLst>
          </p:cNvPr>
          <p:cNvSpPr>
            <a:spLocks noGrp="1"/>
          </p:cNvSpPr>
          <p:nvPr>
            <p:ph type="sldNum" sz="quarter" idx="12"/>
          </p:nvPr>
        </p:nvSpPr>
        <p:spPr/>
        <p:txBody>
          <a:body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113190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A5354-3340-F3FC-34C5-F6A417DD7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D0156D2-8DA9-0A29-54AF-C52570CD0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905BD2C-4AC4-8850-CE5C-56D1849F3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AEB1E-74F0-4613-B670-D97273E2CC3B}" type="datetimeFigureOut">
              <a:rPr lang="zh-CN" altLang="en-US" smtClean="0"/>
              <a:t>2023/4/9</a:t>
            </a:fld>
            <a:endParaRPr lang="zh-CN" altLang="en-US"/>
          </a:p>
        </p:txBody>
      </p:sp>
      <p:sp>
        <p:nvSpPr>
          <p:cNvPr id="5" name="Footer Placeholder 4">
            <a:extLst>
              <a:ext uri="{FF2B5EF4-FFF2-40B4-BE49-F238E27FC236}">
                <a16:creationId xmlns:a16="http://schemas.microsoft.com/office/drawing/2014/main" id="{B161AA03-8E5B-B61A-CF01-C96356EDC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16E25168-B1EC-EE25-8D6A-1D340970E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4709F-9457-4EE0-A954-80FD5E99A541}" type="slidenum">
              <a:rPr lang="zh-CN" altLang="en-US" smtClean="0"/>
              <a:t>‹#›</a:t>
            </a:fld>
            <a:endParaRPr lang="zh-CN" altLang="en-US"/>
          </a:p>
        </p:txBody>
      </p:sp>
    </p:spTree>
    <p:extLst>
      <p:ext uri="{BB962C8B-B14F-4D97-AF65-F5344CB8AC3E}">
        <p14:creationId xmlns:p14="http://schemas.microsoft.com/office/powerpoint/2010/main" val="3542494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inghhan@seas.upenn.edu" TargetMode="External"/><Relationship Id="rId2" Type="http://schemas.openxmlformats.org/officeDocument/2006/relationships/hyperlink" Target="mailto:Vlairrrrr@outlook.com"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zhuanlan.zhihu.com/p/60319803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hyperlink" Target="https://animated-clavicle-3e7.notion.site/f8a0a352f80c453884a701cd8e05bae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ictionary.com/"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www.merriam-webster.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D20677-1D17-E0E8-6C2F-86DFCEAE932C}"/>
              </a:ext>
            </a:extLst>
          </p:cNvPr>
          <p:cNvSpPr>
            <a:spLocks noGrp="1"/>
          </p:cNvSpPr>
          <p:nvPr>
            <p:ph type="ctrTitle"/>
          </p:nvPr>
        </p:nvSpPr>
        <p:spPr>
          <a:xfrm>
            <a:off x="677119" y="810623"/>
            <a:ext cx="4894428" cy="3570162"/>
          </a:xfrm>
        </p:spPr>
        <p:txBody>
          <a:bodyPr anchor="b">
            <a:normAutofit/>
          </a:bodyPr>
          <a:lstStyle/>
          <a:p>
            <a:pPr algn="l"/>
            <a:r>
              <a:rPr lang="zh-CN" altLang="en-US" sz="5400">
                <a:solidFill>
                  <a:schemeClr val="bg1"/>
                </a:solidFill>
              </a:rPr>
              <a:t>韩兴华出国经验分享</a:t>
            </a:r>
          </a:p>
        </p:txBody>
      </p:sp>
      <p:sp>
        <p:nvSpPr>
          <p:cNvPr id="3" name="Subtitle 2">
            <a:extLst>
              <a:ext uri="{FF2B5EF4-FFF2-40B4-BE49-F238E27FC236}">
                <a16:creationId xmlns:a16="http://schemas.microsoft.com/office/drawing/2014/main" id="{537D77F8-6B7B-2A45-9BF4-FEF026C86337}"/>
              </a:ext>
            </a:extLst>
          </p:cNvPr>
          <p:cNvSpPr>
            <a:spLocks noGrp="1"/>
          </p:cNvSpPr>
          <p:nvPr>
            <p:ph type="subTitle" idx="1"/>
          </p:nvPr>
        </p:nvSpPr>
        <p:spPr>
          <a:xfrm>
            <a:off x="677119" y="4547167"/>
            <a:ext cx="4894428" cy="1288482"/>
          </a:xfrm>
        </p:spPr>
        <p:txBody>
          <a:bodyPr>
            <a:normAutofit/>
          </a:bodyPr>
          <a:lstStyle/>
          <a:p>
            <a:pPr algn="l"/>
            <a:r>
              <a:rPr lang="en-US" altLang="zh-CN" sz="2000" dirty="0">
                <a:solidFill>
                  <a:schemeClr val="bg1"/>
                </a:solidFill>
                <a:hlinkClick r:id="rId2"/>
              </a:rPr>
              <a:t>Vlairrrrr@outlook.com</a:t>
            </a:r>
            <a:endParaRPr lang="en-US" altLang="zh-CN" sz="2000" dirty="0">
              <a:solidFill>
                <a:schemeClr val="bg1"/>
              </a:solidFill>
            </a:endParaRPr>
          </a:p>
          <a:p>
            <a:pPr algn="l"/>
            <a:r>
              <a:rPr lang="en-US" altLang="zh-CN" sz="2000" dirty="0">
                <a:solidFill>
                  <a:schemeClr val="bg1"/>
                </a:solidFill>
                <a:hlinkClick r:id="rId3"/>
              </a:rPr>
              <a:t>xinghhan@seas.upenn.edu</a:t>
            </a:r>
            <a:endParaRPr lang="en-US" altLang="zh-CN" sz="2000" dirty="0">
              <a:solidFill>
                <a:schemeClr val="bg1"/>
              </a:solidFill>
            </a:endParaRPr>
          </a:p>
          <a:p>
            <a:pPr algn="l"/>
            <a:endParaRPr lang="zh-CN" altLang="en-US" sz="2000" dirty="0">
              <a:solidFill>
                <a:schemeClr val="bg1"/>
              </a:solidFill>
            </a:endParaRPr>
          </a:p>
        </p:txBody>
      </p:sp>
      <p:grpSp>
        <p:nvGrpSpPr>
          <p:cNvPr id="22" name="Group 21">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23" name="Rectangle 22">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Rectangle 25">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CA7A6630-E8C3-F458-B3F1-475A4B86D3BC}"/>
              </a:ext>
            </a:extLst>
          </p:cNvPr>
          <p:cNvPicPr>
            <a:picLocks noChangeAspect="1"/>
          </p:cNvPicPr>
          <p:nvPr/>
        </p:nvPicPr>
        <p:blipFill rotWithShape="1">
          <a:blip r:embed="rId4"/>
          <a:srcRect l="15312" r="2" b="2"/>
          <a:stretch/>
        </p:blipFill>
        <p:spPr>
          <a:xfrm>
            <a:off x="6817629" y="1881367"/>
            <a:ext cx="3899155" cy="3084785"/>
          </a:xfrm>
          <a:prstGeom prst="rect">
            <a:avLst/>
          </a:prstGeom>
          <a:ln w="28575">
            <a:noFill/>
          </a:ln>
        </p:spPr>
      </p:pic>
      <p:sp>
        <p:nvSpPr>
          <p:cNvPr id="3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Oval 38">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0582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969F-4BFE-FC73-659D-BF6DD83EBC29}"/>
              </a:ext>
            </a:extLst>
          </p:cNvPr>
          <p:cNvSpPr>
            <a:spLocks noGrp="1"/>
          </p:cNvSpPr>
          <p:nvPr>
            <p:ph type="title"/>
          </p:nvPr>
        </p:nvSpPr>
        <p:spPr/>
        <p:txBody>
          <a:bodyPr/>
          <a:lstStyle/>
          <a:p>
            <a:endParaRPr lang="zh-CN" altLang="en-US" dirty="0"/>
          </a:p>
        </p:txBody>
      </p:sp>
      <p:sp>
        <p:nvSpPr>
          <p:cNvPr id="3" name="Content Placeholder 2">
            <a:extLst>
              <a:ext uri="{FF2B5EF4-FFF2-40B4-BE49-F238E27FC236}">
                <a16:creationId xmlns:a16="http://schemas.microsoft.com/office/drawing/2014/main" id="{14615BBD-9845-1312-1AD7-34E14DBDB784}"/>
              </a:ext>
            </a:extLst>
          </p:cNvPr>
          <p:cNvSpPr>
            <a:spLocks noGrp="1"/>
          </p:cNvSpPr>
          <p:nvPr>
            <p:ph idx="1"/>
          </p:nvPr>
        </p:nvSpPr>
        <p:spPr/>
        <p:txBody>
          <a:bodyPr/>
          <a:lstStyle/>
          <a:p>
            <a:r>
              <a:rPr lang="zh-CN" altLang="en-US" dirty="0"/>
              <a:t>阅读（练什么</a:t>
            </a:r>
            <a:r>
              <a:rPr lang="en-US" altLang="zh-CN" dirty="0"/>
              <a:t>+</a:t>
            </a:r>
            <a:r>
              <a:rPr lang="zh-CN" altLang="en-US" dirty="0"/>
              <a:t>怎么练）</a:t>
            </a:r>
            <a:endParaRPr lang="en-US" altLang="zh-CN" dirty="0"/>
          </a:p>
          <a:p>
            <a:pPr lvl="1"/>
            <a:r>
              <a:rPr lang="zh-CN" altLang="en-US" dirty="0"/>
              <a:t>长难句标注训练</a:t>
            </a:r>
            <a:endParaRPr lang="en-US" altLang="zh-CN" dirty="0"/>
          </a:p>
          <a:p>
            <a:pPr lvl="1"/>
            <a:r>
              <a:rPr lang="zh-CN" altLang="en-US" dirty="0"/>
              <a:t>思维草图训练</a:t>
            </a:r>
            <a:endParaRPr lang="en-US" altLang="zh-CN" dirty="0"/>
          </a:p>
          <a:p>
            <a:pPr lvl="1"/>
            <a:r>
              <a:rPr lang="zh-CN" altLang="en-US" dirty="0"/>
              <a:t>重读训练</a:t>
            </a:r>
            <a:endParaRPr lang="en-US" altLang="zh-CN" dirty="0"/>
          </a:p>
          <a:p>
            <a:r>
              <a:rPr lang="zh-CN" altLang="en-US" dirty="0"/>
              <a:t>听力（听什么</a:t>
            </a:r>
            <a:r>
              <a:rPr lang="en-US" altLang="zh-CN" dirty="0"/>
              <a:t>+</a:t>
            </a:r>
            <a:r>
              <a:rPr lang="zh-CN" altLang="en-US" dirty="0"/>
              <a:t>怎么听）</a:t>
            </a:r>
            <a:endParaRPr lang="en-US" altLang="zh-CN" dirty="0"/>
          </a:p>
          <a:p>
            <a:pPr lvl="1"/>
            <a:r>
              <a:rPr lang="zh-CN" altLang="en-US" dirty="0"/>
              <a:t>跟读训练</a:t>
            </a:r>
            <a:endParaRPr lang="en-US" altLang="zh-CN" dirty="0"/>
          </a:p>
          <a:p>
            <a:r>
              <a:rPr lang="zh-CN" altLang="en-US" dirty="0"/>
              <a:t>口语（说什么</a:t>
            </a:r>
            <a:r>
              <a:rPr lang="en-US" altLang="zh-CN" dirty="0"/>
              <a:t>+</a:t>
            </a:r>
            <a:r>
              <a:rPr lang="zh-CN" altLang="en-US" dirty="0"/>
              <a:t>怎么说）</a:t>
            </a:r>
            <a:endParaRPr lang="en-US" altLang="zh-CN" dirty="0"/>
          </a:p>
          <a:p>
            <a:pPr lvl="1"/>
            <a:r>
              <a:rPr lang="zh-CN" altLang="en-US" dirty="0"/>
              <a:t>跟读训练</a:t>
            </a:r>
          </a:p>
          <a:p>
            <a:endParaRPr lang="zh-CN" altLang="en-US" dirty="0"/>
          </a:p>
        </p:txBody>
      </p:sp>
    </p:spTree>
    <p:extLst>
      <p:ext uri="{BB962C8B-B14F-4D97-AF65-F5344CB8AC3E}">
        <p14:creationId xmlns:p14="http://schemas.microsoft.com/office/powerpoint/2010/main" val="10443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0F74-4FB8-08DE-12D2-1C47F58EE3DD}"/>
              </a:ext>
            </a:extLst>
          </p:cNvPr>
          <p:cNvSpPr>
            <a:spLocks noGrp="1"/>
          </p:cNvSpPr>
          <p:nvPr>
            <p:ph type="title"/>
          </p:nvPr>
        </p:nvSpPr>
        <p:spPr/>
        <p:txBody>
          <a:bodyPr/>
          <a:lstStyle/>
          <a:p>
            <a:r>
              <a:rPr lang="zh-CN" altLang="en-US" dirty="0"/>
              <a:t>长难句标注训练</a:t>
            </a:r>
          </a:p>
        </p:txBody>
      </p:sp>
      <p:sp>
        <p:nvSpPr>
          <p:cNvPr id="3" name="Content Placeholder 2">
            <a:extLst>
              <a:ext uri="{FF2B5EF4-FFF2-40B4-BE49-F238E27FC236}">
                <a16:creationId xmlns:a16="http://schemas.microsoft.com/office/drawing/2014/main" id="{88D9AC74-E98B-F724-29BF-5377591A02B8}"/>
              </a:ext>
            </a:extLst>
          </p:cNvPr>
          <p:cNvSpPr>
            <a:spLocks noGrp="1"/>
          </p:cNvSpPr>
          <p:nvPr>
            <p:ph idx="1"/>
          </p:nvPr>
        </p:nvSpPr>
        <p:spPr>
          <a:xfrm>
            <a:off x="838200" y="1815793"/>
            <a:ext cx="10515600" cy="4351338"/>
          </a:xfrm>
        </p:spPr>
        <p:txBody>
          <a:bodyPr>
            <a:normAutofit fontScale="92500" lnSpcReduction="10000"/>
          </a:bodyPr>
          <a:lstStyle/>
          <a:p>
            <a:r>
              <a:rPr lang="zh-CN" altLang="en-US" dirty="0"/>
              <a:t>推荐教材</a:t>
            </a:r>
            <a:r>
              <a:rPr lang="en-US" altLang="zh-CN" dirty="0"/>
              <a:t>《</a:t>
            </a:r>
            <a:r>
              <a:rPr lang="zh-CN" altLang="en-US" dirty="0"/>
              <a:t>微臣</a:t>
            </a:r>
            <a:r>
              <a:rPr lang="en-US" altLang="zh-CN" dirty="0"/>
              <a:t>GRE/LSAT</a:t>
            </a:r>
            <a:r>
              <a:rPr lang="zh-CN" altLang="en-US" dirty="0"/>
              <a:t>长难句（黄皮书）</a:t>
            </a:r>
            <a:r>
              <a:rPr lang="en-US" altLang="zh-CN" dirty="0"/>
              <a:t>》</a:t>
            </a:r>
          </a:p>
          <a:p>
            <a:r>
              <a:rPr lang="zh-CN" altLang="en-US" dirty="0"/>
              <a:t>重点不在符号和精细度，而在于迅速</a:t>
            </a:r>
            <a:r>
              <a:rPr lang="zh-CN" altLang="en-US" b="1" dirty="0">
                <a:effectLst/>
              </a:rPr>
              <a:t>区分出句子主干和其他成分</a:t>
            </a:r>
            <a:endParaRPr lang="en-US" altLang="zh-CN" b="1" dirty="0">
              <a:effectLst/>
            </a:endParaRPr>
          </a:p>
          <a:p>
            <a:r>
              <a:rPr lang="en-US" altLang="zh-CN" dirty="0"/>
              <a:t>For a number of years the selection of music for each file program rested entirely in the hands of the conductor or leader of the orchestra, and very often the principal qualification for holding such a position was not skill or taste so much as the ownership of a large personal library of musical pieces.</a:t>
            </a:r>
          </a:p>
          <a:p>
            <a:r>
              <a:rPr lang="en-US" altLang="zh-CN" dirty="0"/>
              <a:t>For a number of years </a:t>
            </a:r>
            <a:r>
              <a:rPr lang="en-US" altLang="zh-CN" b="1" dirty="0">
                <a:effectLst/>
              </a:rPr>
              <a:t>“the selection of music”</a:t>
            </a:r>
            <a:r>
              <a:rPr lang="en-US" altLang="zh-CN" dirty="0"/>
              <a:t> </a:t>
            </a:r>
            <a:r>
              <a:rPr lang="zh-CN" altLang="en-US" dirty="0"/>
              <a:t>「</a:t>
            </a:r>
            <a:r>
              <a:rPr lang="en-US" altLang="zh-CN" dirty="0"/>
              <a:t>for each file program</a:t>
            </a:r>
            <a:r>
              <a:rPr lang="zh-CN" altLang="en-US" dirty="0"/>
              <a:t>」 </a:t>
            </a:r>
            <a:r>
              <a:rPr lang="en-US" altLang="zh-CN" b="1" dirty="0">
                <a:effectLst/>
              </a:rPr>
              <a:t>“rested entirely in the hands of the conductor or leader of the orchestra“</a:t>
            </a:r>
            <a:r>
              <a:rPr lang="en-US" altLang="zh-CN" dirty="0"/>
              <a:t>, and very often </a:t>
            </a:r>
            <a:r>
              <a:rPr lang="en-US" altLang="zh-CN" b="1" dirty="0">
                <a:effectLst/>
              </a:rPr>
              <a:t>”the principal qualification“</a:t>
            </a:r>
            <a:r>
              <a:rPr lang="en-US" altLang="zh-CN" dirty="0"/>
              <a:t> </a:t>
            </a:r>
            <a:r>
              <a:rPr lang="zh-CN" altLang="en-US" dirty="0"/>
              <a:t>「</a:t>
            </a:r>
            <a:r>
              <a:rPr lang="en-US" altLang="zh-CN" dirty="0"/>
              <a:t>for holding such a position</a:t>
            </a:r>
            <a:r>
              <a:rPr lang="zh-CN" altLang="en-US" dirty="0"/>
              <a:t>」 </a:t>
            </a:r>
            <a:r>
              <a:rPr lang="en-US" altLang="zh-CN" b="1" dirty="0">
                <a:effectLst/>
              </a:rPr>
              <a:t>”was not skill or taste so much as the ownership”</a:t>
            </a:r>
            <a:r>
              <a:rPr lang="en-US" altLang="zh-CN" dirty="0"/>
              <a:t> </a:t>
            </a:r>
            <a:r>
              <a:rPr lang="zh-CN" altLang="en-US" dirty="0"/>
              <a:t>「</a:t>
            </a:r>
            <a:r>
              <a:rPr lang="en-US" altLang="zh-CN" dirty="0"/>
              <a:t>of a large personal library of musical pieces</a:t>
            </a:r>
            <a:r>
              <a:rPr lang="zh-CN" altLang="en-US" dirty="0"/>
              <a:t>」</a:t>
            </a:r>
            <a:r>
              <a:rPr lang="en-US" altLang="zh-CN" dirty="0"/>
              <a:t>.</a:t>
            </a:r>
            <a:endParaRPr lang="zh-CN" altLang="en-US" dirty="0"/>
          </a:p>
        </p:txBody>
      </p:sp>
    </p:spTree>
    <p:extLst>
      <p:ext uri="{BB962C8B-B14F-4D97-AF65-F5344CB8AC3E}">
        <p14:creationId xmlns:p14="http://schemas.microsoft.com/office/powerpoint/2010/main" val="1121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D12F-B9F5-8B0A-8090-F5C49FCE365D}"/>
              </a:ext>
            </a:extLst>
          </p:cNvPr>
          <p:cNvSpPr>
            <a:spLocks noGrp="1"/>
          </p:cNvSpPr>
          <p:nvPr>
            <p:ph type="title"/>
          </p:nvPr>
        </p:nvSpPr>
        <p:spPr/>
        <p:txBody>
          <a:bodyPr/>
          <a:lstStyle/>
          <a:p>
            <a:r>
              <a:rPr lang="zh-CN" altLang="en-US" dirty="0"/>
              <a:t>思维草图训练</a:t>
            </a:r>
          </a:p>
        </p:txBody>
      </p:sp>
      <p:pic>
        <p:nvPicPr>
          <p:cNvPr id="7" name="Picture 6">
            <a:extLst>
              <a:ext uri="{FF2B5EF4-FFF2-40B4-BE49-F238E27FC236}">
                <a16:creationId xmlns:a16="http://schemas.microsoft.com/office/drawing/2014/main" id="{486B8AEC-386A-04F0-C423-828270DD2670}"/>
              </a:ext>
            </a:extLst>
          </p:cNvPr>
          <p:cNvPicPr>
            <a:picLocks noChangeAspect="1"/>
          </p:cNvPicPr>
          <p:nvPr/>
        </p:nvPicPr>
        <p:blipFill>
          <a:blip r:embed="rId2"/>
          <a:stretch>
            <a:fillRect/>
          </a:stretch>
        </p:blipFill>
        <p:spPr>
          <a:xfrm>
            <a:off x="101891" y="1582404"/>
            <a:ext cx="6978315" cy="2427619"/>
          </a:xfrm>
          <a:prstGeom prst="rect">
            <a:avLst/>
          </a:prstGeom>
        </p:spPr>
      </p:pic>
      <p:pic>
        <p:nvPicPr>
          <p:cNvPr id="5" name="Content Placeholder 4" descr="Text, letter&#10;&#10;Description automatically generated">
            <a:extLst>
              <a:ext uri="{FF2B5EF4-FFF2-40B4-BE49-F238E27FC236}">
                <a16:creationId xmlns:a16="http://schemas.microsoft.com/office/drawing/2014/main" id="{0A40B2BB-20BA-F1CF-4420-EDCA3EFACA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56347" y="2362001"/>
            <a:ext cx="8035653" cy="4351338"/>
          </a:xfrm>
        </p:spPr>
      </p:pic>
    </p:spTree>
    <p:extLst>
      <p:ext uri="{BB962C8B-B14F-4D97-AF65-F5344CB8AC3E}">
        <p14:creationId xmlns:p14="http://schemas.microsoft.com/office/powerpoint/2010/main" val="54231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4B33-27E6-6F14-DB5D-CC1776FEBDE8}"/>
              </a:ext>
            </a:extLst>
          </p:cNvPr>
          <p:cNvSpPr>
            <a:spLocks noGrp="1"/>
          </p:cNvSpPr>
          <p:nvPr>
            <p:ph type="title"/>
          </p:nvPr>
        </p:nvSpPr>
        <p:spPr/>
        <p:txBody>
          <a:bodyPr/>
          <a:lstStyle/>
          <a:p>
            <a:r>
              <a:rPr lang="zh-CN" altLang="en-US" dirty="0"/>
              <a:t>重读训练</a:t>
            </a:r>
          </a:p>
        </p:txBody>
      </p:sp>
      <p:sp>
        <p:nvSpPr>
          <p:cNvPr id="3" name="Content Placeholder 2">
            <a:extLst>
              <a:ext uri="{FF2B5EF4-FFF2-40B4-BE49-F238E27FC236}">
                <a16:creationId xmlns:a16="http://schemas.microsoft.com/office/drawing/2014/main" id="{808B51B9-0495-21A0-2F0F-C805E301B163}"/>
              </a:ext>
            </a:extLst>
          </p:cNvPr>
          <p:cNvSpPr>
            <a:spLocks noGrp="1"/>
          </p:cNvSpPr>
          <p:nvPr>
            <p:ph idx="1"/>
          </p:nvPr>
        </p:nvSpPr>
        <p:spPr/>
        <p:txBody>
          <a:bodyPr/>
          <a:lstStyle/>
          <a:p>
            <a:r>
              <a:rPr lang="zh-CN" altLang="en-US" dirty="0"/>
              <a:t>基于通读全文、做题以及对文章进行思维草图的训练，计时重新阅读文章。一篇托福阅读计时</a:t>
            </a:r>
            <a:r>
              <a:rPr lang="en-US" altLang="zh-CN" dirty="0"/>
              <a:t>7.5-9min</a:t>
            </a:r>
            <a:r>
              <a:rPr lang="zh-CN" altLang="en-US" dirty="0"/>
              <a:t>以内</a:t>
            </a:r>
            <a:endParaRPr lang="en-US" altLang="zh-CN" dirty="0"/>
          </a:p>
          <a:p>
            <a:r>
              <a:rPr lang="zh-CN" altLang="en-US" dirty="0"/>
              <a:t>目的：把握文章的大致结构，熟悉此类文章的行文思路</a:t>
            </a:r>
            <a:endParaRPr lang="en-US" altLang="zh-CN" dirty="0"/>
          </a:p>
          <a:p>
            <a:r>
              <a:rPr lang="zh-CN" altLang="en-US" dirty="0"/>
              <a:t>构建了行文思路，日后阅读相似结构的文章就更加得心应手</a:t>
            </a:r>
          </a:p>
        </p:txBody>
      </p:sp>
    </p:spTree>
    <p:extLst>
      <p:ext uri="{BB962C8B-B14F-4D97-AF65-F5344CB8AC3E}">
        <p14:creationId xmlns:p14="http://schemas.microsoft.com/office/powerpoint/2010/main" val="1972133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CE50-FB99-058B-43E0-EF1C3E4938FB}"/>
              </a:ext>
            </a:extLst>
          </p:cNvPr>
          <p:cNvSpPr>
            <a:spLocks noGrp="1"/>
          </p:cNvSpPr>
          <p:nvPr>
            <p:ph type="title"/>
          </p:nvPr>
        </p:nvSpPr>
        <p:spPr/>
        <p:txBody>
          <a:bodyPr/>
          <a:lstStyle/>
          <a:p>
            <a:r>
              <a:rPr lang="zh-CN" altLang="en-US" dirty="0"/>
              <a:t>跟读训练</a:t>
            </a:r>
          </a:p>
        </p:txBody>
      </p:sp>
      <p:sp>
        <p:nvSpPr>
          <p:cNvPr id="3" name="Content Placeholder 2">
            <a:extLst>
              <a:ext uri="{FF2B5EF4-FFF2-40B4-BE49-F238E27FC236}">
                <a16:creationId xmlns:a16="http://schemas.microsoft.com/office/drawing/2014/main" id="{FF362FA5-0436-85DF-1C2A-6B7697FED8CD}"/>
              </a:ext>
            </a:extLst>
          </p:cNvPr>
          <p:cNvSpPr>
            <a:spLocks noGrp="1"/>
          </p:cNvSpPr>
          <p:nvPr>
            <p:ph idx="1"/>
          </p:nvPr>
        </p:nvSpPr>
        <p:spPr/>
        <p:txBody>
          <a:bodyPr/>
          <a:lstStyle/>
          <a:p>
            <a:r>
              <a:rPr lang="zh-CN" altLang="en-US" dirty="0"/>
              <a:t>听力</a:t>
            </a:r>
            <a:r>
              <a:rPr lang="en-US" altLang="zh-CN" dirty="0"/>
              <a:t>&amp;</a:t>
            </a:r>
            <a:r>
              <a:rPr lang="zh-CN" altLang="en-US" dirty="0"/>
              <a:t>口语练习</a:t>
            </a:r>
            <a:endParaRPr lang="en-US" altLang="zh-CN" dirty="0"/>
          </a:p>
          <a:p>
            <a:pPr lvl="1"/>
            <a:r>
              <a:rPr lang="zh-CN" altLang="en-US" dirty="0"/>
              <a:t>仿照材料中的元辅音发音和语音语调习惯，学习母语者的发音方式，纠正自己的发音习惯。</a:t>
            </a:r>
            <a:endParaRPr lang="en-US" altLang="zh-CN" dirty="0"/>
          </a:p>
          <a:p>
            <a:pPr lvl="2"/>
            <a:r>
              <a:rPr lang="en-US" altLang="zh-CN" dirty="0"/>
              <a:t>bet	</a:t>
            </a:r>
            <a:r>
              <a:rPr lang="en-US" altLang="zh-CN" dirty="0" err="1"/>
              <a:t>v.s</a:t>
            </a:r>
            <a:r>
              <a:rPr lang="en-US" altLang="zh-CN" dirty="0"/>
              <a:t>.	bite</a:t>
            </a:r>
          </a:p>
          <a:p>
            <a:pPr lvl="2"/>
            <a:r>
              <a:rPr lang="en-US" altLang="zh-CN" dirty="0"/>
              <a:t>Pot	</a:t>
            </a:r>
            <a:r>
              <a:rPr lang="en-US" altLang="zh-CN" dirty="0" err="1"/>
              <a:t>v.s</a:t>
            </a:r>
            <a:r>
              <a:rPr lang="en-US" altLang="zh-CN" dirty="0"/>
              <a:t>.	pout</a:t>
            </a:r>
          </a:p>
          <a:p>
            <a:pPr lvl="2"/>
            <a:r>
              <a:rPr lang="en-US" altLang="zh-CN" dirty="0"/>
              <a:t>Word	</a:t>
            </a:r>
            <a:r>
              <a:rPr lang="en-US" altLang="zh-CN" dirty="0" err="1"/>
              <a:t>v.s</a:t>
            </a:r>
            <a:r>
              <a:rPr lang="en-US" altLang="zh-CN" dirty="0"/>
              <a:t>.	world</a:t>
            </a:r>
          </a:p>
          <a:p>
            <a:pPr lvl="1"/>
            <a:r>
              <a:rPr lang="zh-CN" altLang="en-US" dirty="0"/>
              <a:t>掌握英语中语音语调和节奏。感受“重音等时性”语言的韵律。</a:t>
            </a:r>
            <a:endParaRPr lang="en-US" altLang="zh-CN" dirty="0"/>
          </a:p>
          <a:p>
            <a:pPr lvl="1"/>
            <a:r>
              <a:rPr lang="en-US" altLang="zh-CN" dirty="0"/>
              <a:t>BV1rt4y197Dy</a:t>
            </a:r>
          </a:p>
          <a:p>
            <a:pPr lvl="2"/>
            <a:r>
              <a:rPr lang="en-US" altLang="zh-CN" dirty="0"/>
              <a:t>Rabbits			eat			carrots.</a:t>
            </a:r>
          </a:p>
          <a:p>
            <a:pPr lvl="2"/>
            <a:r>
              <a:rPr lang="en-US" altLang="zh-CN" dirty="0"/>
              <a:t>The rabbits	has been	eating	some of the 	carrots.</a:t>
            </a:r>
          </a:p>
          <a:p>
            <a:pPr lvl="1"/>
            <a:endParaRPr lang="en-US" altLang="zh-CN" dirty="0"/>
          </a:p>
        </p:txBody>
      </p:sp>
    </p:spTree>
    <p:extLst>
      <p:ext uri="{BB962C8B-B14F-4D97-AF65-F5344CB8AC3E}">
        <p14:creationId xmlns:p14="http://schemas.microsoft.com/office/powerpoint/2010/main" val="2064910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0A12-D7C0-AB86-2D29-EFAAE38EB4DA}"/>
              </a:ext>
            </a:extLst>
          </p:cNvPr>
          <p:cNvSpPr>
            <a:spLocks noGrp="1"/>
          </p:cNvSpPr>
          <p:nvPr>
            <p:ph type="title"/>
          </p:nvPr>
        </p:nvSpPr>
        <p:spPr/>
        <p:txBody>
          <a:bodyPr/>
          <a:lstStyle/>
          <a:p>
            <a:r>
              <a:rPr lang="en-US" altLang="zh-CN" dirty="0"/>
              <a:t>GRE</a:t>
            </a:r>
            <a:endParaRPr lang="zh-CN" altLang="en-US" dirty="0"/>
          </a:p>
        </p:txBody>
      </p:sp>
      <p:sp>
        <p:nvSpPr>
          <p:cNvPr id="3" name="Content Placeholder 2">
            <a:extLst>
              <a:ext uri="{FF2B5EF4-FFF2-40B4-BE49-F238E27FC236}">
                <a16:creationId xmlns:a16="http://schemas.microsoft.com/office/drawing/2014/main" id="{F286BA25-5B29-6BA4-35AE-81528F885A22}"/>
              </a:ext>
            </a:extLst>
          </p:cNvPr>
          <p:cNvSpPr>
            <a:spLocks noGrp="1"/>
          </p:cNvSpPr>
          <p:nvPr>
            <p:ph idx="1"/>
          </p:nvPr>
        </p:nvSpPr>
        <p:spPr/>
        <p:txBody>
          <a:bodyPr/>
          <a:lstStyle/>
          <a:p>
            <a:r>
              <a:rPr lang="zh-CN" altLang="en-US" dirty="0"/>
              <a:t>填空：微臣</a:t>
            </a:r>
            <a:r>
              <a:rPr lang="en-US" altLang="zh-CN" dirty="0"/>
              <a:t>GRE</a:t>
            </a:r>
            <a:r>
              <a:rPr lang="zh-CN" altLang="en-US" dirty="0"/>
              <a:t>基础填空</a:t>
            </a:r>
            <a:r>
              <a:rPr lang="en-US" altLang="zh-CN" dirty="0"/>
              <a:t>24</a:t>
            </a:r>
            <a:r>
              <a:rPr lang="zh-CN" altLang="en-US" dirty="0"/>
              <a:t>套</a:t>
            </a:r>
            <a:endParaRPr lang="en-US" altLang="zh-CN" dirty="0"/>
          </a:p>
          <a:p>
            <a:r>
              <a:rPr lang="zh-CN" altLang="en-US" dirty="0"/>
              <a:t>写作：师父</a:t>
            </a:r>
            <a:r>
              <a:rPr lang="en-US" altLang="zh-CN" dirty="0"/>
              <a:t>Paul</a:t>
            </a:r>
            <a:r>
              <a:rPr lang="zh-CN" altLang="en-US" dirty="0"/>
              <a:t>（微信公众号）</a:t>
            </a:r>
          </a:p>
        </p:txBody>
      </p:sp>
    </p:spTree>
    <p:extLst>
      <p:ext uri="{BB962C8B-B14F-4D97-AF65-F5344CB8AC3E}">
        <p14:creationId xmlns:p14="http://schemas.microsoft.com/office/powerpoint/2010/main" val="102223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8D120-FEE0-F05D-4CD5-FAB60C2411A6}"/>
              </a:ext>
            </a:extLst>
          </p:cNvPr>
          <p:cNvSpPr>
            <a:spLocks noGrp="1"/>
          </p:cNvSpPr>
          <p:nvPr>
            <p:ph type="title"/>
          </p:nvPr>
        </p:nvSpPr>
        <p:spPr>
          <a:xfrm>
            <a:off x="504967" y="675564"/>
            <a:ext cx="3609833" cy="5204085"/>
          </a:xfrm>
        </p:spPr>
        <p:txBody>
          <a:bodyPr>
            <a:normAutofit/>
          </a:bodyPr>
          <a:lstStyle/>
          <a:p>
            <a:r>
              <a:rPr lang="en-US" altLang="zh-CN" dirty="0"/>
              <a:t>GPA</a:t>
            </a:r>
            <a:endParaRPr lang="zh-CN" altLang="en-US" dirty="0"/>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B8DD41A-1FFA-577A-AEF7-DB72972589E4}"/>
              </a:ext>
            </a:extLst>
          </p:cNvPr>
          <p:cNvGraphicFramePr>
            <a:graphicFrameLocks noGrp="1"/>
          </p:cNvGraphicFramePr>
          <p:nvPr>
            <p:ph idx="1"/>
            <p:extLst>
              <p:ext uri="{D42A27DB-BD31-4B8C-83A1-F6EECF244321}">
                <p14:modId xmlns:p14="http://schemas.microsoft.com/office/powerpoint/2010/main" val="1676167767"/>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13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23205-D3B2-A992-2A93-16B79F44E36E}"/>
              </a:ext>
            </a:extLst>
          </p:cNvPr>
          <p:cNvSpPr>
            <a:spLocks noGrp="1"/>
          </p:cNvSpPr>
          <p:nvPr>
            <p:ph type="title"/>
          </p:nvPr>
        </p:nvSpPr>
        <p:spPr>
          <a:xfrm>
            <a:off x="640080" y="325369"/>
            <a:ext cx="4368602" cy="1956841"/>
          </a:xfrm>
        </p:spPr>
        <p:txBody>
          <a:bodyPr anchor="b">
            <a:normAutofit/>
          </a:bodyPr>
          <a:lstStyle/>
          <a:p>
            <a:r>
              <a:rPr lang="zh-CN" altLang="en-US" sz="5400" dirty="0"/>
              <a:t>选校（选择专业和项目）</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44C8F6-BD99-A1ED-E14C-C4D8348A303E}"/>
              </a:ext>
            </a:extLst>
          </p:cNvPr>
          <p:cNvSpPr>
            <a:spLocks noGrp="1"/>
          </p:cNvSpPr>
          <p:nvPr>
            <p:ph idx="1"/>
          </p:nvPr>
        </p:nvSpPr>
        <p:spPr>
          <a:xfrm>
            <a:off x="640080" y="2872899"/>
            <a:ext cx="4243589" cy="3320668"/>
          </a:xfrm>
        </p:spPr>
        <p:txBody>
          <a:bodyPr>
            <a:normAutofit lnSpcReduction="10000"/>
          </a:bodyPr>
          <a:lstStyle/>
          <a:p>
            <a:r>
              <a:rPr lang="zh-CN" altLang="en-US" sz="2200" dirty="0"/>
              <a:t>一年？两年？硕士？博士？</a:t>
            </a:r>
            <a:endParaRPr lang="en-US" altLang="zh-CN" sz="2200" dirty="0"/>
          </a:p>
          <a:p>
            <a:r>
              <a:rPr lang="zh-CN" altLang="en-US" sz="2200" dirty="0"/>
              <a:t>热门地区？普通地区？</a:t>
            </a:r>
            <a:endParaRPr lang="en-US" altLang="zh-CN" sz="2200" dirty="0"/>
          </a:p>
          <a:p>
            <a:r>
              <a:rPr lang="zh-CN" altLang="en-US" sz="2200" dirty="0"/>
              <a:t>录取率？就业率？申博率？</a:t>
            </a:r>
            <a:endParaRPr lang="en-US" altLang="zh-CN" sz="2200" dirty="0"/>
          </a:p>
          <a:p>
            <a:r>
              <a:rPr lang="zh-CN" altLang="en-US" sz="2200" dirty="0"/>
              <a:t>中国留学生人数？</a:t>
            </a:r>
            <a:endParaRPr lang="en-US" altLang="zh-CN" sz="2200" dirty="0"/>
          </a:p>
          <a:p>
            <a:r>
              <a:rPr lang="zh-CN" altLang="en-US" sz="2200" dirty="0"/>
              <a:t>课程难易？好坏？是否感兴趣？</a:t>
            </a:r>
            <a:endParaRPr lang="en-US" altLang="zh-CN" sz="2200" dirty="0"/>
          </a:p>
          <a:p>
            <a:r>
              <a:rPr lang="zh-CN" altLang="en-US" sz="2200" dirty="0"/>
              <a:t>匹配度：非常关键：决定了你是否被录取的重要条件</a:t>
            </a:r>
            <a:endParaRPr lang="en-US" altLang="zh-CN" sz="2200" dirty="0"/>
          </a:p>
          <a:p>
            <a:r>
              <a:rPr lang="zh-CN" altLang="en-US" sz="2200" dirty="0"/>
              <a:t>排名</a:t>
            </a:r>
            <a:r>
              <a:rPr lang="en-US" altLang="zh-CN" sz="2200" dirty="0"/>
              <a:t>? QS? US News? CS</a:t>
            </a:r>
            <a:r>
              <a:rPr lang="en-US" altLang="zh-CN" sz="2200" baseline="0" dirty="0"/>
              <a:t> Rankings?</a:t>
            </a:r>
          </a:p>
        </p:txBody>
      </p:sp>
      <p:pic>
        <p:nvPicPr>
          <p:cNvPr id="5" name="Picture 4" descr="显示业绩递减的放大镜">
            <a:extLst>
              <a:ext uri="{FF2B5EF4-FFF2-40B4-BE49-F238E27FC236}">
                <a16:creationId xmlns:a16="http://schemas.microsoft.com/office/drawing/2014/main" id="{C6B40D74-B09F-6072-51BB-B70302E3B6E6}"/>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9632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5714F-3E90-02B4-802A-2EE7283FA9FF}"/>
              </a:ext>
            </a:extLst>
          </p:cNvPr>
          <p:cNvSpPr>
            <a:spLocks noGrp="1"/>
          </p:cNvSpPr>
          <p:nvPr>
            <p:ph type="title"/>
          </p:nvPr>
        </p:nvSpPr>
        <p:spPr>
          <a:xfrm>
            <a:off x="630936" y="640080"/>
            <a:ext cx="4818888" cy="1481328"/>
          </a:xfrm>
        </p:spPr>
        <p:txBody>
          <a:bodyPr anchor="b">
            <a:normAutofit/>
          </a:bodyPr>
          <a:lstStyle/>
          <a:p>
            <a:r>
              <a:rPr lang="zh-CN" altLang="en-US" sz="5400"/>
              <a:t>院校排名</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FB85C0-1E1D-3E1D-C95B-BCA05F801751}"/>
              </a:ext>
            </a:extLst>
          </p:cNvPr>
          <p:cNvSpPr>
            <a:spLocks noGrp="1"/>
          </p:cNvSpPr>
          <p:nvPr>
            <p:ph idx="1"/>
          </p:nvPr>
        </p:nvSpPr>
        <p:spPr>
          <a:xfrm>
            <a:off x="630936" y="2660904"/>
            <a:ext cx="4818888" cy="3547872"/>
          </a:xfrm>
        </p:spPr>
        <p:txBody>
          <a:bodyPr anchor="t">
            <a:normAutofit/>
          </a:bodyPr>
          <a:lstStyle/>
          <a:p>
            <a:r>
              <a:rPr lang="en-US" altLang="zh-CN" sz="2200" dirty="0"/>
              <a:t>QS Rankings</a:t>
            </a:r>
          </a:p>
          <a:p>
            <a:r>
              <a:rPr lang="en-US" altLang="zh-CN" sz="2200" dirty="0"/>
              <a:t>US News Rankings</a:t>
            </a:r>
          </a:p>
          <a:p>
            <a:r>
              <a:rPr lang="en-US" altLang="zh-CN" sz="2200" dirty="0"/>
              <a:t>CS Rankings</a:t>
            </a:r>
          </a:p>
          <a:p>
            <a:r>
              <a:rPr lang="zh-CN" altLang="en-US" sz="2200" dirty="0"/>
              <a:t>软科</a:t>
            </a:r>
            <a:endParaRPr lang="en-US" altLang="zh-CN" sz="2200" dirty="0"/>
          </a:p>
          <a:p>
            <a:r>
              <a:rPr lang="zh-CN" altLang="en-US" sz="2200" dirty="0"/>
              <a:t>各省份留学生回国优待政策公布的院校排名</a:t>
            </a:r>
            <a:endParaRPr lang="en-US" altLang="zh-CN" sz="2200" dirty="0"/>
          </a:p>
          <a:p>
            <a:pPr lvl="1"/>
            <a:r>
              <a:rPr lang="zh-CN" altLang="en-US" sz="2200" dirty="0">
                <a:hlinkClick r:id="rId2"/>
              </a:rPr>
              <a:t>上海市： </a:t>
            </a:r>
            <a:r>
              <a:rPr lang="en-US" altLang="zh-CN" sz="2200" dirty="0">
                <a:hlinkClick r:id="rId2"/>
              </a:rPr>
              <a:t>https://zhuanlan.zhihu.com/p/603198035</a:t>
            </a:r>
            <a:endParaRPr lang="en-US" altLang="zh-CN" sz="2200" dirty="0"/>
          </a:p>
          <a:p>
            <a:pPr lvl="1"/>
            <a:endParaRPr lang="zh-CN" altLang="en-US" sz="2200" dirty="0"/>
          </a:p>
        </p:txBody>
      </p:sp>
      <p:pic>
        <p:nvPicPr>
          <p:cNvPr id="5" name="Picture 4" descr="Text, letter&#10;&#10;Description automatically generated">
            <a:extLst>
              <a:ext uri="{FF2B5EF4-FFF2-40B4-BE49-F238E27FC236}">
                <a16:creationId xmlns:a16="http://schemas.microsoft.com/office/drawing/2014/main" id="{E603F1EB-D319-26BC-A76D-E51506191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178" y="0"/>
            <a:ext cx="5159339" cy="16249888"/>
          </a:xfrm>
          <a:prstGeom prst="rect">
            <a:avLst/>
          </a:prstGeom>
        </p:spPr>
      </p:pic>
    </p:spTree>
    <p:extLst>
      <p:ext uri="{BB962C8B-B14F-4D97-AF65-F5344CB8AC3E}">
        <p14:creationId xmlns:p14="http://schemas.microsoft.com/office/powerpoint/2010/main" val="1134842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891D9A-80FC-A624-B51F-E32EB1D4FCA6}"/>
              </a:ext>
            </a:extLst>
          </p:cNvPr>
          <p:cNvSpPr>
            <a:spLocks noGrp="1"/>
          </p:cNvSpPr>
          <p:nvPr>
            <p:ph type="title"/>
          </p:nvPr>
        </p:nvSpPr>
        <p:spPr>
          <a:xfrm>
            <a:off x="635000" y="640823"/>
            <a:ext cx="3418659" cy="5583148"/>
          </a:xfrm>
        </p:spPr>
        <p:txBody>
          <a:bodyPr anchor="ctr">
            <a:normAutofit/>
          </a:bodyPr>
          <a:lstStyle/>
          <a:p>
            <a:r>
              <a:rPr lang="zh-CN" altLang="en-US" sz="5400"/>
              <a:t>院校排名</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BF4E04E-2454-ACA1-D30B-3ED4E6EAB672}"/>
              </a:ext>
            </a:extLst>
          </p:cNvPr>
          <p:cNvGraphicFramePr>
            <a:graphicFrameLocks noGrp="1"/>
          </p:cNvGraphicFramePr>
          <p:nvPr>
            <p:ph idx="1"/>
            <p:extLst>
              <p:ext uri="{D42A27DB-BD31-4B8C-83A1-F6EECF244321}">
                <p14:modId xmlns:p14="http://schemas.microsoft.com/office/powerpoint/2010/main" val="22943416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49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605CC-0F69-4D17-2A15-C6C64A715EC4}"/>
              </a:ext>
            </a:extLst>
          </p:cNvPr>
          <p:cNvSpPr>
            <a:spLocks noGrp="1"/>
          </p:cNvSpPr>
          <p:nvPr>
            <p:ph type="title"/>
          </p:nvPr>
        </p:nvSpPr>
        <p:spPr>
          <a:xfrm>
            <a:off x="686834" y="1153572"/>
            <a:ext cx="3200400" cy="4461163"/>
          </a:xfrm>
        </p:spPr>
        <p:txBody>
          <a:bodyPr>
            <a:normAutofit/>
          </a:bodyPr>
          <a:lstStyle/>
          <a:p>
            <a:r>
              <a:rPr lang="zh-CN" altLang="en-US">
                <a:solidFill>
                  <a:srgbClr val="FFFFFF"/>
                </a:solidFill>
              </a:rPr>
              <a:t>托福</a:t>
            </a:r>
            <a:r>
              <a:rPr lang="en-US" altLang="zh-CN">
                <a:solidFill>
                  <a:srgbClr val="FFFFFF"/>
                </a:solidFill>
              </a:rPr>
              <a:t>&amp;GRE</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B408F1-C2D7-8B22-6590-C0801768C32A}"/>
              </a:ext>
            </a:extLst>
          </p:cNvPr>
          <p:cNvSpPr>
            <a:spLocks noGrp="1"/>
          </p:cNvSpPr>
          <p:nvPr>
            <p:ph idx="1"/>
          </p:nvPr>
        </p:nvSpPr>
        <p:spPr>
          <a:xfrm>
            <a:off x="4447308" y="591344"/>
            <a:ext cx="6906491" cy="5585619"/>
          </a:xfrm>
        </p:spPr>
        <p:txBody>
          <a:bodyPr anchor="ctr">
            <a:normAutofit/>
          </a:bodyPr>
          <a:lstStyle/>
          <a:p>
            <a:r>
              <a:rPr lang="en-US" altLang="zh-CN" dirty="0">
                <a:hlinkClick r:id="rId2"/>
              </a:rPr>
              <a:t>https://animated-clavicle-3e7.notion.site/f8a0a352f80c453884a701cd8e05bae6</a:t>
            </a:r>
            <a:endParaRPr lang="en-US" altLang="zh-CN" dirty="0"/>
          </a:p>
          <a:p>
            <a:r>
              <a:rPr lang="zh-CN" altLang="en-US" dirty="0"/>
              <a:t>留学的第一步</a:t>
            </a:r>
            <a:endParaRPr lang="en-US" altLang="zh-CN" dirty="0"/>
          </a:p>
          <a:p>
            <a:r>
              <a:rPr lang="zh-CN" altLang="en-US" dirty="0"/>
              <a:t>“三围”</a:t>
            </a:r>
            <a:endParaRPr lang="en-US" altLang="zh-CN" dirty="0"/>
          </a:p>
        </p:txBody>
      </p:sp>
    </p:spTree>
    <p:extLst>
      <p:ext uri="{BB962C8B-B14F-4D97-AF65-F5344CB8AC3E}">
        <p14:creationId xmlns:p14="http://schemas.microsoft.com/office/powerpoint/2010/main" val="679159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D4730-376C-A49E-C6D5-968F50334AB8}"/>
              </a:ext>
            </a:extLst>
          </p:cNvPr>
          <p:cNvSpPr>
            <a:spLocks noGrp="1"/>
          </p:cNvSpPr>
          <p:nvPr>
            <p:ph type="title"/>
          </p:nvPr>
        </p:nvSpPr>
        <p:spPr>
          <a:xfrm>
            <a:off x="635000" y="640823"/>
            <a:ext cx="3418659" cy="5583148"/>
          </a:xfrm>
        </p:spPr>
        <p:txBody>
          <a:bodyPr anchor="ctr">
            <a:normAutofit/>
          </a:bodyPr>
          <a:lstStyle/>
          <a:p>
            <a:r>
              <a:rPr lang="zh-CN" altLang="en-US" sz="5400"/>
              <a:t>中介</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B21EE89-0F6B-F6B8-A131-5E54B212C859}"/>
              </a:ext>
            </a:extLst>
          </p:cNvPr>
          <p:cNvGraphicFramePr>
            <a:graphicFrameLocks noGrp="1"/>
          </p:cNvGraphicFramePr>
          <p:nvPr>
            <p:ph idx="1"/>
            <p:extLst>
              <p:ext uri="{D42A27DB-BD31-4B8C-83A1-F6EECF244321}">
                <p14:modId xmlns:p14="http://schemas.microsoft.com/office/powerpoint/2010/main" val="240724440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96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E807C-E1CA-B834-BEA7-1C2C546C798E}"/>
              </a:ext>
            </a:extLst>
          </p:cNvPr>
          <p:cNvSpPr>
            <a:spLocks noGrp="1"/>
          </p:cNvSpPr>
          <p:nvPr>
            <p:ph type="title"/>
          </p:nvPr>
        </p:nvSpPr>
        <p:spPr>
          <a:xfrm>
            <a:off x="635000" y="640823"/>
            <a:ext cx="3418659" cy="5583148"/>
          </a:xfrm>
        </p:spPr>
        <p:txBody>
          <a:bodyPr anchor="ctr">
            <a:normAutofit/>
          </a:bodyPr>
          <a:lstStyle/>
          <a:p>
            <a:r>
              <a:rPr lang="zh-CN" altLang="en-US" sz="5400"/>
              <a:t>文书</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A7D31C5-FBF7-0498-3312-4CBF3A947295}"/>
              </a:ext>
            </a:extLst>
          </p:cNvPr>
          <p:cNvGraphicFramePr>
            <a:graphicFrameLocks noGrp="1"/>
          </p:cNvGraphicFramePr>
          <p:nvPr>
            <p:ph idx="1"/>
            <p:extLst>
              <p:ext uri="{D42A27DB-BD31-4B8C-83A1-F6EECF244321}">
                <p14:modId xmlns:p14="http://schemas.microsoft.com/office/powerpoint/2010/main" val="87788427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24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29C14-3503-4970-7594-253A7D226C57}"/>
              </a:ext>
            </a:extLst>
          </p:cNvPr>
          <p:cNvSpPr>
            <a:spLocks noGrp="1"/>
          </p:cNvSpPr>
          <p:nvPr>
            <p:ph type="title"/>
          </p:nvPr>
        </p:nvSpPr>
        <p:spPr>
          <a:xfrm>
            <a:off x="640080" y="325369"/>
            <a:ext cx="4368602" cy="1956841"/>
          </a:xfrm>
        </p:spPr>
        <p:txBody>
          <a:bodyPr anchor="b">
            <a:normAutofit/>
          </a:bodyPr>
          <a:lstStyle/>
          <a:p>
            <a:r>
              <a:rPr lang="zh-CN" altLang="en-US" sz="5400"/>
              <a:t>单词背什么</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C4C2D1-91C2-8588-03A5-8D0C02632FE4}"/>
              </a:ext>
            </a:extLst>
          </p:cNvPr>
          <p:cNvSpPr>
            <a:spLocks noGrp="1"/>
          </p:cNvSpPr>
          <p:nvPr>
            <p:ph idx="1"/>
          </p:nvPr>
        </p:nvSpPr>
        <p:spPr>
          <a:xfrm>
            <a:off x="640080" y="2872899"/>
            <a:ext cx="4243589" cy="3320668"/>
          </a:xfrm>
        </p:spPr>
        <p:txBody>
          <a:bodyPr>
            <a:normAutofit/>
          </a:bodyPr>
          <a:lstStyle/>
          <a:p>
            <a:r>
              <a:rPr lang="en-US" altLang="zh-CN" sz="2200"/>
              <a:t> GRE</a:t>
            </a:r>
            <a:r>
              <a:rPr lang="zh-CN" altLang="en-US" sz="2200"/>
              <a:t>推荐</a:t>
            </a:r>
            <a:endParaRPr lang="en-US" altLang="zh-CN" sz="2200"/>
          </a:p>
          <a:p>
            <a:pPr lvl="1"/>
            <a:r>
              <a:rPr lang="zh-CN" altLang="en-US" sz="2200"/>
              <a:t>地基词（</a:t>
            </a:r>
            <a:r>
              <a:rPr lang="en-US" altLang="zh-CN" sz="2200"/>
              <a:t>1000</a:t>
            </a:r>
            <a:r>
              <a:rPr lang="zh-CN" altLang="en-US" sz="2200"/>
              <a:t>）</a:t>
            </a:r>
            <a:r>
              <a:rPr lang="en-US" altLang="zh-CN" sz="2200"/>
              <a:t>=&gt;</a:t>
            </a:r>
            <a:r>
              <a:rPr lang="zh-CN" altLang="en-US" sz="2200"/>
              <a:t>机经词（</a:t>
            </a:r>
            <a:r>
              <a:rPr lang="en-US" altLang="zh-CN" sz="2200"/>
              <a:t>1400</a:t>
            </a:r>
            <a:r>
              <a:rPr lang="zh-CN" altLang="en-US" sz="2200"/>
              <a:t>）</a:t>
            </a:r>
            <a:r>
              <a:rPr lang="en-US" altLang="zh-CN" sz="2200"/>
              <a:t>=&gt;</a:t>
            </a:r>
            <a:r>
              <a:rPr lang="zh-CN" altLang="en-US" sz="2200"/>
              <a:t>镇考</a:t>
            </a:r>
            <a:r>
              <a:rPr lang="en-US" altLang="zh-CN" sz="2200"/>
              <a:t>3000</a:t>
            </a:r>
          </a:p>
          <a:p>
            <a:r>
              <a:rPr lang="zh-CN" altLang="en-US" sz="2200"/>
              <a:t>托福推荐</a:t>
            </a:r>
            <a:endParaRPr lang="en-US" altLang="zh-CN" sz="2200"/>
          </a:p>
          <a:p>
            <a:pPr lvl="1"/>
            <a:r>
              <a:rPr lang="zh-CN" altLang="en-US" sz="2200"/>
              <a:t>阅读听力的真题词汇</a:t>
            </a:r>
            <a:endParaRPr lang="en-US" altLang="zh-CN" sz="2200"/>
          </a:p>
        </p:txBody>
      </p:sp>
      <p:pic>
        <p:nvPicPr>
          <p:cNvPr id="5" name="Picture 4" descr="复活节岛阿胡汤加里基的 15 个石像">
            <a:extLst>
              <a:ext uri="{FF2B5EF4-FFF2-40B4-BE49-F238E27FC236}">
                <a16:creationId xmlns:a16="http://schemas.microsoft.com/office/drawing/2014/main" id="{381CDDE5-EC70-9B54-AC69-0C58DE5B966B}"/>
              </a:ext>
            </a:extLst>
          </p:cNvPr>
          <p:cNvPicPr>
            <a:picLocks noChangeAspect="1"/>
          </p:cNvPicPr>
          <p:nvPr/>
        </p:nvPicPr>
        <p:blipFill rotWithShape="1">
          <a:blip r:embed="rId3"/>
          <a:srcRect l="24312" r="177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7865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37ECE-DBE2-5773-CD03-63530424CC4E}"/>
              </a:ext>
            </a:extLst>
          </p:cNvPr>
          <p:cNvSpPr>
            <a:spLocks noGrp="1"/>
          </p:cNvSpPr>
          <p:nvPr>
            <p:ph type="title"/>
          </p:nvPr>
        </p:nvSpPr>
        <p:spPr>
          <a:xfrm>
            <a:off x="640080" y="325369"/>
            <a:ext cx="4368602" cy="1956841"/>
          </a:xfrm>
        </p:spPr>
        <p:txBody>
          <a:bodyPr anchor="b">
            <a:normAutofit/>
          </a:bodyPr>
          <a:lstStyle/>
          <a:p>
            <a:r>
              <a:rPr lang="zh-CN" altLang="en-US" sz="5400"/>
              <a:t>单词怎么背</a:t>
            </a:r>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B5966846-A049-D989-C7A6-1ECA3EF8E39B}"/>
              </a:ext>
            </a:extLst>
          </p:cNvPr>
          <p:cNvSpPr>
            <a:spLocks noGrp="1"/>
          </p:cNvSpPr>
          <p:nvPr>
            <p:ph idx="1"/>
          </p:nvPr>
        </p:nvSpPr>
        <p:spPr>
          <a:xfrm>
            <a:off x="640080" y="2872899"/>
            <a:ext cx="4243589" cy="3320668"/>
          </a:xfrm>
        </p:spPr>
        <p:txBody>
          <a:bodyPr>
            <a:normAutofit/>
          </a:bodyPr>
          <a:lstStyle/>
          <a:p>
            <a:r>
              <a:rPr lang="zh-CN" altLang="en-US" sz="2200"/>
              <a:t>源信息</a:t>
            </a:r>
            <a:endParaRPr lang="en-US" altLang="zh-CN" sz="2200"/>
          </a:p>
          <a:p>
            <a:pPr lvl="1"/>
            <a:r>
              <a:rPr lang="zh-CN" altLang="en-US" sz="2200"/>
              <a:t>单词的字母拼写</a:t>
            </a:r>
            <a:endParaRPr lang="en-US" altLang="zh-CN" sz="2200"/>
          </a:p>
          <a:p>
            <a:r>
              <a:rPr lang="zh-CN" altLang="en-US" sz="2200"/>
              <a:t>目标信息</a:t>
            </a:r>
            <a:endParaRPr lang="en-US" altLang="zh-CN" sz="2200"/>
          </a:p>
          <a:p>
            <a:pPr lvl="1"/>
            <a:r>
              <a:rPr lang="zh-CN" altLang="en-US" sz="2200"/>
              <a:t>单词的主要释义和褒贬色彩</a:t>
            </a:r>
            <a:endParaRPr lang="en-US" altLang="zh-CN" sz="2200"/>
          </a:p>
          <a:p>
            <a:r>
              <a:rPr lang="zh-CN" altLang="en-US" sz="2200"/>
              <a:t>记忆锚点</a:t>
            </a:r>
            <a:endParaRPr lang="en-US" altLang="zh-CN" sz="2200"/>
          </a:p>
          <a:p>
            <a:pPr lvl="1"/>
            <a:r>
              <a:rPr lang="zh-CN" altLang="en-US" sz="2200"/>
              <a:t>通过源信息获得关键的中间信息，助于目标信息的记忆</a:t>
            </a:r>
            <a:endParaRPr lang="en-US" altLang="zh-CN" sz="2200"/>
          </a:p>
          <a:p>
            <a:pPr lvl="1"/>
            <a:r>
              <a:rPr lang="en-US" altLang="zh-CN" sz="2200"/>
              <a:t>HashMap</a:t>
            </a:r>
          </a:p>
        </p:txBody>
      </p:sp>
      <p:pic>
        <p:nvPicPr>
          <p:cNvPr id="29" name="Picture 4" descr="绿色柔和背景上的问号">
            <a:extLst>
              <a:ext uri="{FF2B5EF4-FFF2-40B4-BE49-F238E27FC236}">
                <a16:creationId xmlns:a16="http://schemas.microsoft.com/office/drawing/2014/main" id="{A61D8678-84F6-1B65-3D41-D4F6DC16570D}"/>
              </a:ext>
            </a:extLst>
          </p:cNvPr>
          <p:cNvPicPr>
            <a:picLocks noChangeAspect="1"/>
          </p:cNvPicPr>
          <p:nvPr/>
        </p:nvPicPr>
        <p:blipFill rotWithShape="1">
          <a:blip r:embed="rId3"/>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6076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绿色柔和背景上的问号">
            <a:extLst>
              <a:ext uri="{FF2B5EF4-FFF2-40B4-BE49-F238E27FC236}">
                <a16:creationId xmlns:a16="http://schemas.microsoft.com/office/drawing/2014/main" id="{894BA3F6-B328-4EF7-DBC1-F1F39C4939BB}"/>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CA1332-42DF-FDB6-BE74-DC32010367A9}"/>
              </a:ext>
            </a:extLst>
          </p:cNvPr>
          <p:cNvSpPr>
            <a:spLocks noGrp="1"/>
          </p:cNvSpPr>
          <p:nvPr>
            <p:ph type="title"/>
          </p:nvPr>
        </p:nvSpPr>
        <p:spPr>
          <a:xfrm>
            <a:off x="838200" y="365125"/>
            <a:ext cx="3822189" cy="1899912"/>
          </a:xfrm>
        </p:spPr>
        <p:txBody>
          <a:bodyPr>
            <a:normAutofit/>
          </a:bodyPr>
          <a:lstStyle/>
          <a:p>
            <a:r>
              <a:rPr lang="zh-CN" altLang="en-US" sz="4000"/>
              <a:t>词根词缀</a:t>
            </a:r>
          </a:p>
        </p:txBody>
      </p:sp>
      <p:sp>
        <p:nvSpPr>
          <p:cNvPr id="3" name="Content Placeholder 2">
            <a:extLst>
              <a:ext uri="{FF2B5EF4-FFF2-40B4-BE49-F238E27FC236}">
                <a16:creationId xmlns:a16="http://schemas.microsoft.com/office/drawing/2014/main" id="{0C5F45E3-7BE6-2022-B97E-615CE93A0AB8}"/>
              </a:ext>
            </a:extLst>
          </p:cNvPr>
          <p:cNvSpPr>
            <a:spLocks noGrp="1"/>
          </p:cNvSpPr>
          <p:nvPr>
            <p:ph idx="1"/>
          </p:nvPr>
        </p:nvSpPr>
        <p:spPr>
          <a:xfrm>
            <a:off x="838200" y="2434201"/>
            <a:ext cx="3822189" cy="3742762"/>
          </a:xfrm>
        </p:spPr>
        <p:txBody>
          <a:bodyPr>
            <a:normAutofit/>
          </a:bodyPr>
          <a:lstStyle/>
          <a:p>
            <a:r>
              <a:rPr lang="zh-CN" altLang="en-US" sz="1700" dirty="0"/>
              <a:t>推荐资源</a:t>
            </a:r>
            <a:endParaRPr lang="en-US" altLang="zh-CN" sz="1700" dirty="0"/>
          </a:p>
          <a:p>
            <a:pPr lvl="1"/>
            <a:r>
              <a:rPr lang="zh-CN" altLang="en-US" sz="1700" dirty="0"/>
              <a:t>李平武</a:t>
            </a:r>
            <a:r>
              <a:rPr lang="en-US" altLang="zh-CN" sz="1700" dirty="0"/>
              <a:t>《</a:t>
            </a:r>
            <a:r>
              <a:rPr lang="zh-CN" altLang="en-US" sz="1700" dirty="0"/>
              <a:t>说文解字</a:t>
            </a:r>
            <a:r>
              <a:rPr lang="en-US" altLang="zh-CN" sz="1700" dirty="0"/>
              <a:t>》</a:t>
            </a:r>
            <a:r>
              <a:rPr lang="zh-CN" altLang="en-US" sz="1700" dirty="0"/>
              <a:t>词根</a:t>
            </a:r>
            <a:r>
              <a:rPr lang="en-US" altLang="zh-CN" sz="1700" dirty="0"/>
              <a:t>+</a:t>
            </a:r>
            <a:r>
              <a:rPr lang="zh-CN" altLang="en-US" sz="1700" dirty="0"/>
              <a:t>词缀两本书</a:t>
            </a:r>
          </a:p>
          <a:p>
            <a:pPr lvl="1"/>
            <a:r>
              <a:rPr lang="zh-CN" altLang="en-US" sz="1700" dirty="0"/>
              <a:t>刘毅</a:t>
            </a:r>
            <a:r>
              <a:rPr lang="en-US" altLang="zh-CN" sz="1700" dirty="0"/>
              <a:t>《</a:t>
            </a:r>
            <a:r>
              <a:rPr lang="zh-CN" altLang="en-US" sz="1700" dirty="0"/>
              <a:t>英文字根字典</a:t>
            </a:r>
            <a:r>
              <a:rPr lang="en-US" altLang="zh-CN" sz="1700" dirty="0"/>
              <a:t>》</a:t>
            </a:r>
          </a:p>
          <a:p>
            <a:pPr lvl="1"/>
            <a:r>
              <a:rPr lang="en-US" altLang="zh-CN" sz="1700" dirty="0">
                <a:hlinkClick r:id="rId3"/>
              </a:rPr>
              <a:t>dictionary.com</a:t>
            </a:r>
            <a:r>
              <a:rPr lang="zh-CN" altLang="en-US" sz="1700" dirty="0"/>
              <a:t> 查询</a:t>
            </a:r>
            <a:r>
              <a:rPr lang="en-US" altLang="zh-CN" sz="1700" dirty="0"/>
              <a:t>IPA</a:t>
            </a:r>
            <a:r>
              <a:rPr lang="zh-CN" altLang="en-US" sz="1700" dirty="0"/>
              <a:t>音标和词源信息</a:t>
            </a:r>
          </a:p>
          <a:p>
            <a:pPr lvl="1"/>
            <a:r>
              <a:rPr lang="en-US" altLang="zh-CN" sz="1700" dirty="0">
                <a:hlinkClick r:id="rId4"/>
              </a:rPr>
              <a:t>merriam-webster.com</a:t>
            </a:r>
            <a:r>
              <a:rPr lang="zh-CN" altLang="en-US" sz="1700" dirty="0"/>
              <a:t> 查询详细释义和词源信息（此词典网站十分详细，</a:t>
            </a:r>
            <a:r>
              <a:rPr lang="en-US" altLang="zh-CN" sz="1700" dirty="0"/>
              <a:t>GRE</a:t>
            </a:r>
            <a:r>
              <a:rPr lang="zh-CN" altLang="en-US" sz="1700" dirty="0"/>
              <a:t>常考释义出处）</a:t>
            </a:r>
            <a:endParaRPr lang="en-US" altLang="zh-CN" sz="1700" dirty="0"/>
          </a:p>
          <a:p>
            <a:r>
              <a:rPr lang="zh-CN" altLang="en-US" sz="1700" dirty="0"/>
              <a:t>实践原则</a:t>
            </a:r>
            <a:endParaRPr lang="en-US" altLang="zh-CN" sz="1700" dirty="0"/>
          </a:p>
          <a:p>
            <a:pPr lvl="1"/>
            <a:r>
              <a:rPr lang="zh-CN" altLang="en-US" sz="1700" dirty="0"/>
              <a:t>不死记硬背词根，而是背整个单词</a:t>
            </a:r>
          </a:p>
        </p:txBody>
      </p:sp>
    </p:spTree>
    <p:extLst>
      <p:ext uri="{BB962C8B-B14F-4D97-AF65-F5344CB8AC3E}">
        <p14:creationId xmlns:p14="http://schemas.microsoft.com/office/powerpoint/2010/main" val="387019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0AD3-5D26-DDFF-99C9-48EE10836613}"/>
              </a:ext>
            </a:extLst>
          </p:cNvPr>
          <p:cNvSpPr>
            <a:spLocks noGrp="1"/>
          </p:cNvSpPr>
          <p:nvPr>
            <p:ph type="title"/>
          </p:nvPr>
        </p:nvSpPr>
        <p:spPr/>
        <p:txBody>
          <a:bodyPr/>
          <a:lstStyle/>
          <a:p>
            <a:r>
              <a:rPr lang="zh-CN" altLang="en-US" dirty="0"/>
              <a:t>词根词缀法例子</a:t>
            </a:r>
          </a:p>
        </p:txBody>
      </p:sp>
      <p:sp>
        <p:nvSpPr>
          <p:cNvPr id="3" name="Content Placeholder 2">
            <a:extLst>
              <a:ext uri="{FF2B5EF4-FFF2-40B4-BE49-F238E27FC236}">
                <a16:creationId xmlns:a16="http://schemas.microsoft.com/office/drawing/2014/main" id="{587B7614-57EC-71D8-47DB-91952F4D5EEE}"/>
              </a:ext>
            </a:extLst>
          </p:cNvPr>
          <p:cNvSpPr>
            <a:spLocks noGrp="1"/>
          </p:cNvSpPr>
          <p:nvPr>
            <p:ph idx="1"/>
          </p:nvPr>
        </p:nvSpPr>
        <p:spPr/>
        <p:txBody>
          <a:bodyPr>
            <a:normAutofit fontScale="85000" lnSpcReduction="20000"/>
          </a:bodyPr>
          <a:lstStyle/>
          <a:p>
            <a:r>
              <a:rPr lang="en-US" altLang="zh-CN" b="1" dirty="0"/>
              <a:t>Patriarch</a:t>
            </a:r>
          </a:p>
          <a:p>
            <a:pPr lvl="1"/>
            <a:r>
              <a:rPr lang="zh-CN" altLang="en-US" dirty="0"/>
              <a:t>分析词根：</a:t>
            </a:r>
            <a:r>
              <a:rPr lang="en-US" altLang="zh-CN" dirty="0" err="1"/>
              <a:t>patri</a:t>
            </a:r>
            <a:r>
              <a:rPr lang="zh-CN" altLang="en-US" dirty="0"/>
              <a:t>（父）</a:t>
            </a:r>
            <a:r>
              <a:rPr lang="en-US" altLang="zh-CN" dirty="0"/>
              <a:t>+arch</a:t>
            </a:r>
            <a:r>
              <a:rPr lang="zh-CN" altLang="en-US" dirty="0"/>
              <a:t>（统治者）</a:t>
            </a:r>
            <a:endParaRPr lang="en-US" altLang="zh-CN" b="1" dirty="0"/>
          </a:p>
          <a:p>
            <a:pPr lvl="1"/>
            <a:r>
              <a:rPr lang="en-US" altLang="zh-CN" dirty="0"/>
              <a:t>n.</a:t>
            </a:r>
            <a:r>
              <a:rPr lang="zh-CN" altLang="en-US" dirty="0"/>
              <a:t>族长；德高望重的男性长者；宗主教</a:t>
            </a:r>
            <a:endParaRPr lang="en-US" altLang="zh-CN" dirty="0"/>
          </a:p>
          <a:p>
            <a:r>
              <a:rPr lang="en-US" altLang="zh-CN" b="1" dirty="0"/>
              <a:t>Mediocre</a:t>
            </a:r>
          </a:p>
          <a:p>
            <a:pPr lvl="1"/>
            <a:r>
              <a:rPr lang="en-US" altLang="zh-CN" dirty="0"/>
              <a:t>med</a:t>
            </a:r>
            <a:r>
              <a:rPr lang="zh-CN" altLang="en-US" dirty="0"/>
              <a:t>（中间的）</a:t>
            </a:r>
            <a:r>
              <a:rPr lang="en-US" altLang="zh-CN" dirty="0"/>
              <a:t>+</a:t>
            </a:r>
            <a:r>
              <a:rPr lang="en-US" altLang="zh-CN" dirty="0" err="1"/>
              <a:t>i+ocre</a:t>
            </a:r>
            <a:r>
              <a:rPr lang="zh-CN" altLang="en-US" dirty="0"/>
              <a:t>（山峰；点；针）</a:t>
            </a:r>
            <a:endParaRPr lang="en-US" altLang="zh-CN" dirty="0"/>
          </a:p>
          <a:p>
            <a:pPr lvl="1"/>
            <a:r>
              <a:rPr lang="en-US" altLang="zh-CN" dirty="0"/>
              <a:t>adj. </a:t>
            </a:r>
            <a:r>
              <a:rPr lang="zh-CN" altLang="en-US" dirty="0"/>
              <a:t>平庸的；普通的；平常的。查询词根得知</a:t>
            </a:r>
          </a:p>
          <a:p>
            <a:pPr lvl="1"/>
            <a:r>
              <a:rPr lang="zh-CN" altLang="en-US" dirty="0"/>
              <a:t>当读者熟悉词根</a:t>
            </a:r>
            <a:r>
              <a:rPr lang="en-US" altLang="zh-CN" dirty="0"/>
              <a:t>med</a:t>
            </a:r>
            <a:r>
              <a:rPr lang="zh-CN" altLang="en-US" dirty="0"/>
              <a:t>而不熟悉词根</a:t>
            </a:r>
            <a:r>
              <a:rPr lang="en-US" altLang="zh-CN" dirty="0" err="1"/>
              <a:t>ocre</a:t>
            </a:r>
            <a:r>
              <a:rPr lang="zh-CN" altLang="en-US" dirty="0"/>
              <a:t>时，由于</a:t>
            </a:r>
            <a:r>
              <a:rPr lang="en-US" altLang="zh-CN" dirty="0" err="1"/>
              <a:t>ocre</a:t>
            </a:r>
            <a:r>
              <a:rPr lang="zh-CN" altLang="en-US" dirty="0"/>
              <a:t>在此单词中含义已弱化，可选择不进行记忆。</a:t>
            </a:r>
            <a:endParaRPr lang="en-US" altLang="zh-CN" dirty="0"/>
          </a:p>
          <a:p>
            <a:endParaRPr lang="en-US" altLang="zh-CN" b="1" dirty="0"/>
          </a:p>
          <a:p>
            <a:r>
              <a:rPr lang="zh-CN" altLang="en-US" dirty="0"/>
              <a:t>有时不必按照完全正确的方式拆解单词，只要能帮助自己记忆，就可以随心所欲的合理拆解。</a:t>
            </a:r>
          </a:p>
          <a:p>
            <a:r>
              <a:rPr lang="en-US" altLang="zh-CN" b="1" dirty="0"/>
              <a:t>histrionic</a:t>
            </a:r>
            <a:endParaRPr lang="en-US" altLang="zh-CN" dirty="0"/>
          </a:p>
          <a:p>
            <a:pPr lvl="1"/>
            <a:r>
              <a:rPr lang="en-US" altLang="zh-CN" dirty="0" err="1"/>
              <a:t>h+istr</a:t>
            </a:r>
            <a:r>
              <a:rPr lang="zh-CN" altLang="en-US" dirty="0"/>
              <a:t>（星星）</a:t>
            </a:r>
            <a:r>
              <a:rPr lang="en-US" altLang="zh-CN" dirty="0"/>
              <a:t>+ionic</a:t>
            </a:r>
            <a:r>
              <a:rPr lang="zh-CN" altLang="en-US" dirty="0"/>
              <a:t>（谐音</a:t>
            </a:r>
            <a:r>
              <a:rPr lang="en-US" altLang="zh-CN" dirty="0"/>
              <a:t>ironic</a:t>
            </a:r>
            <a:r>
              <a:rPr lang="zh-CN" altLang="en-US" dirty="0"/>
              <a:t>讽刺的）⇒（讽刺明星）⇒</a:t>
            </a:r>
            <a:r>
              <a:rPr lang="en-US" altLang="zh-CN" dirty="0"/>
              <a:t>adj </a:t>
            </a:r>
            <a:r>
              <a:rPr lang="zh-CN" altLang="en-US" dirty="0"/>
              <a:t>表演的，矫揉造作的，装腔作势的</a:t>
            </a:r>
          </a:p>
          <a:p>
            <a:endParaRPr lang="zh-CN" altLang="en-US" dirty="0"/>
          </a:p>
        </p:txBody>
      </p:sp>
    </p:spTree>
    <p:extLst>
      <p:ext uri="{BB962C8B-B14F-4D97-AF65-F5344CB8AC3E}">
        <p14:creationId xmlns:p14="http://schemas.microsoft.com/office/powerpoint/2010/main" val="318165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83672-EE5F-FD1D-7C87-87C153AA4046}"/>
              </a:ext>
            </a:extLst>
          </p:cNvPr>
          <p:cNvSpPr>
            <a:spLocks noGrp="1"/>
          </p:cNvSpPr>
          <p:nvPr>
            <p:ph type="title"/>
          </p:nvPr>
        </p:nvSpPr>
        <p:spPr>
          <a:xfrm>
            <a:off x="640080" y="325369"/>
            <a:ext cx="4368602" cy="1956841"/>
          </a:xfrm>
        </p:spPr>
        <p:txBody>
          <a:bodyPr anchor="b">
            <a:normAutofit/>
          </a:bodyPr>
          <a:lstStyle/>
          <a:p>
            <a:r>
              <a:rPr lang="zh-CN" altLang="en-US" sz="5400"/>
              <a:t>谐音法</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57CCFF-525E-B5CA-F344-44E542A9C08E}"/>
              </a:ext>
            </a:extLst>
          </p:cNvPr>
          <p:cNvSpPr>
            <a:spLocks noGrp="1"/>
          </p:cNvSpPr>
          <p:nvPr>
            <p:ph idx="1"/>
          </p:nvPr>
        </p:nvSpPr>
        <p:spPr>
          <a:xfrm>
            <a:off x="640080" y="2872899"/>
            <a:ext cx="4243589" cy="3320668"/>
          </a:xfrm>
        </p:spPr>
        <p:txBody>
          <a:bodyPr>
            <a:normAutofit/>
          </a:bodyPr>
          <a:lstStyle/>
          <a:p>
            <a:r>
              <a:rPr lang="zh-CN" altLang="en-US" sz="2000"/>
              <a:t>很多人认为，谐音法</a:t>
            </a:r>
            <a:r>
              <a:rPr lang="en-US" altLang="zh-CN" sz="2000"/>
              <a:t>…</a:t>
            </a:r>
          </a:p>
          <a:p>
            <a:pPr lvl="1"/>
            <a:r>
              <a:rPr lang="zh-CN" altLang="en-US" sz="2000"/>
              <a:t>影响记忆单词发音</a:t>
            </a:r>
            <a:endParaRPr lang="en-US" altLang="zh-CN" sz="2000"/>
          </a:p>
          <a:p>
            <a:pPr lvl="1"/>
            <a:r>
              <a:rPr lang="zh-CN" altLang="en-US" sz="2000"/>
              <a:t>产生的冗余信息过多</a:t>
            </a:r>
            <a:endParaRPr lang="en-US" altLang="zh-CN" sz="2000"/>
          </a:p>
          <a:p>
            <a:pPr lvl="1"/>
            <a:r>
              <a:rPr lang="zh-CN" altLang="en-US" sz="2000"/>
              <a:t>看起来很业余，很不“</a:t>
            </a:r>
            <a:r>
              <a:rPr lang="en-US" altLang="zh-CN" sz="2000"/>
              <a:t>cool</a:t>
            </a:r>
            <a:r>
              <a:rPr lang="zh-CN" altLang="en-US" sz="2000"/>
              <a:t>”</a:t>
            </a:r>
            <a:endParaRPr lang="en-US" altLang="zh-CN" sz="2000"/>
          </a:p>
          <a:p>
            <a:r>
              <a:rPr lang="zh-CN" altLang="en-US" sz="2000"/>
              <a:t>我认为</a:t>
            </a:r>
            <a:r>
              <a:rPr lang="en-US" altLang="zh-CN" sz="2000"/>
              <a:t>…</a:t>
            </a:r>
          </a:p>
          <a:p>
            <a:pPr lvl="1"/>
            <a:r>
              <a:rPr lang="zh-CN" altLang="en-US" sz="2000"/>
              <a:t>单词发音应该由单词拼写和一些常识性规则推断，谐音不应该是记录单词发音的方式。</a:t>
            </a:r>
            <a:endParaRPr lang="en-US" altLang="zh-CN" sz="2000"/>
          </a:p>
          <a:p>
            <a:pPr lvl="1"/>
            <a:r>
              <a:rPr lang="zh-CN" altLang="en-US" sz="2000"/>
              <a:t>只要能考出理想的分数，没人说你的学习方法酷不酷。</a:t>
            </a:r>
            <a:endParaRPr lang="en-US" altLang="zh-CN" sz="2000"/>
          </a:p>
        </p:txBody>
      </p:sp>
      <p:pic>
        <p:nvPicPr>
          <p:cNvPr id="5" name="Picture 4" descr="黄色背景上的灯泡以及描绘的光线和电线">
            <a:extLst>
              <a:ext uri="{FF2B5EF4-FFF2-40B4-BE49-F238E27FC236}">
                <a16:creationId xmlns:a16="http://schemas.microsoft.com/office/drawing/2014/main" id="{6320FA90-4DBE-9FD2-A9CC-2296BF7D26EC}"/>
              </a:ext>
            </a:extLst>
          </p:cNvPr>
          <p:cNvPicPr>
            <a:picLocks noChangeAspect="1"/>
          </p:cNvPicPr>
          <p:nvPr/>
        </p:nvPicPr>
        <p:blipFill rotWithShape="1">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8586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B7863-4DF9-294D-3092-7852314CE8B9}"/>
              </a:ext>
            </a:extLst>
          </p:cNvPr>
          <p:cNvSpPr>
            <a:spLocks noGrp="1"/>
          </p:cNvSpPr>
          <p:nvPr>
            <p:ph type="title"/>
          </p:nvPr>
        </p:nvSpPr>
        <p:spPr>
          <a:xfrm>
            <a:off x="4654296" y="329184"/>
            <a:ext cx="6894576" cy="1783080"/>
          </a:xfrm>
        </p:spPr>
        <p:txBody>
          <a:bodyPr anchor="b">
            <a:normAutofit/>
          </a:bodyPr>
          <a:lstStyle/>
          <a:p>
            <a:r>
              <a:rPr lang="zh-CN" altLang="en-US" sz="5400"/>
              <a:t>改良谐音法</a:t>
            </a:r>
          </a:p>
        </p:txBody>
      </p:sp>
      <p:pic>
        <p:nvPicPr>
          <p:cNvPr id="5" name="Picture 4" descr="蓝色背景下的彩色铅笔">
            <a:extLst>
              <a:ext uri="{FF2B5EF4-FFF2-40B4-BE49-F238E27FC236}">
                <a16:creationId xmlns:a16="http://schemas.microsoft.com/office/drawing/2014/main" id="{3E07D6F3-77F8-48D1-F6AA-C3BD926EAE8C}"/>
              </a:ext>
            </a:extLst>
          </p:cNvPr>
          <p:cNvPicPr>
            <a:picLocks noChangeAspect="1"/>
          </p:cNvPicPr>
          <p:nvPr/>
        </p:nvPicPr>
        <p:blipFill rotWithShape="1">
          <a:blip r:embed="rId2"/>
          <a:srcRect l="31018" r="2466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D0736D-380D-8E7F-4F49-825A0A1CB5F6}"/>
              </a:ext>
            </a:extLst>
          </p:cNvPr>
          <p:cNvSpPr>
            <a:spLocks noGrp="1"/>
          </p:cNvSpPr>
          <p:nvPr>
            <p:ph idx="1"/>
          </p:nvPr>
        </p:nvSpPr>
        <p:spPr>
          <a:xfrm>
            <a:off x="4654296" y="2706624"/>
            <a:ext cx="6894576" cy="3483864"/>
          </a:xfrm>
        </p:spPr>
        <p:txBody>
          <a:bodyPr>
            <a:normAutofit/>
          </a:bodyPr>
          <a:lstStyle/>
          <a:p>
            <a:r>
              <a:rPr lang="zh-CN" altLang="en-US" sz="2200" dirty="0"/>
              <a:t>针对每一条谐音，只用一句话表达</a:t>
            </a:r>
            <a:endParaRPr lang="en-US" altLang="zh-CN" sz="2200" dirty="0"/>
          </a:p>
          <a:p>
            <a:r>
              <a:rPr lang="zh-CN" altLang="en-US" sz="2200" dirty="0"/>
              <a:t>表达的褒贬色彩和原词贴切</a:t>
            </a:r>
            <a:endParaRPr lang="en-US" altLang="zh-CN" sz="2200" dirty="0"/>
          </a:p>
          <a:p>
            <a:r>
              <a:rPr lang="zh-CN" altLang="en-US" sz="2200" dirty="0"/>
              <a:t>谐音具有与单词关联的鲜明特征</a:t>
            </a:r>
          </a:p>
        </p:txBody>
      </p:sp>
    </p:spTree>
    <p:extLst>
      <p:ext uri="{BB962C8B-B14F-4D97-AF65-F5344CB8AC3E}">
        <p14:creationId xmlns:p14="http://schemas.microsoft.com/office/powerpoint/2010/main" val="38154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6136-1D53-37EB-D699-EFA386FCAED7}"/>
              </a:ext>
            </a:extLst>
          </p:cNvPr>
          <p:cNvSpPr>
            <a:spLocks noGrp="1"/>
          </p:cNvSpPr>
          <p:nvPr>
            <p:ph type="title"/>
          </p:nvPr>
        </p:nvSpPr>
        <p:spPr/>
        <p:txBody>
          <a:bodyPr/>
          <a:lstStyle/>
          <a:p>
            <a:r>
              <a:rPr lang="zh-CN" altLang="en-US" dirty="0"/>
              <a:t>谐音法例子</a:t>
            </a:r>
          </a:p>
        </p:txBody>
      </p:sp>
      <p:sp>
        <p:nvSpPr>
          <p:cNvPr id="3" name="Content Placeholder 2">
            <a:extLst>
              <a:ext uri="{FF2B5EF4-FFF2-40B4-BE49-F238E27FC236}">
                <a16:creationId xmlns:a16="http://schemas.microsoft.com/office/drawing/2014/main" id="{B9BA6BA8-887D-A865-E3F6-FAD19CCEB66D}"/>
              </a:ext>
            </a:extLst>
          </p:cNvPr>
          <p:cNvSpPr>
            <a:spLocks noGrp="1"/>
          </p:cNvSpPr>
          <p:nvPr>
            <p:ph idx="1"/>
          </p:nvPr>
        </p:nvSpPr>
        <p:spPr/>
        <p:txBody>
          <a:bodyPr/>
          <a:lstStyle/>
          <a:p>
            <a:r>
              <a:rPr lang="en-US" altLang="zh-CN" dirty="0"/>
              <a:t>chastise </a:t>
            </a:r>
            <a:r>
              <a:rPr lang="zh-CN" altLang="en-US" dirty="0"/>
              <a:t>踹死他孩子⇒严厉批评</a:t>
            </a:r>
          </a:p>
          <a:p>
            <a:r>
              <a:rPr lang="en-US" altLang="zh-CN" dirty="0"/>
              <a:t>conundrum </a:t>
            </a:r>
            <a:r>
              <a:rPr lang="zh-CN" altLang="en-US" dirty="0"/>
              <a:t>谐音 可难整⇒</a:t>
            </a:r>
            <a:r>
              <a:rPr lang="en-US" altLang="zh-CN" dirty="0"/>
              <a:t>n. </a:t>
            </a:r>
            <a:r>
              <a:rPr lang="zh-CN" altLang="en-US" dirty="0"/>
              <a:t>谜题</a:t>
            </a:r>
          </a:p>
          <a:p>
            <a:r>
              <a:rPr lang="en-US" altLang="zh-CN" dirty="0"/>
              <a:t>didactic </a:t>
            </a:r>
            <a:r>
              <a:rPr lang="zh-CN" altLang="en-US" dirty="0"/>
              <a:t>谐音 喋喋（不休）⇒</a:t>
            </a:r>
            <a:r>
              <a:rPr lang="en-US" altLang="zh-CN" dirty="0"/>
              <a:t>adj. </a:t>
            </a:r>
            <a:r>
              <a:rPr lang="zh-CN" altLang="en-US" dirty="0"/>
              <a:t>爱说教的</a:t>
            </a:r>
          </a:p>
          <a:p>
            <a:r>
              <a:rPr lang="zh-CN" altLang="en-US" dirty="0"/>
              <a:t>有些单词，读音或者词形与其他英语单词相似，也可按照此类方法记忆。</a:t>
            </a:r>
          </a:p>
          <a:p>
            <a:r>
              <a:rPr lang="en-US" altLang="zh-CN" dirty="0"/>
              <a:t>imminent </a:t>
            </a:r>
            <a:r>
              <a:rPr lang="en-US" altLang="zh-CN" dirty="0" err="1"/>
              <a:t>immediate⇒adj</a:t>
            </a:r>
            <a:r>
              <a:rPr lang="en-US" altLang="zh-CN" dirty="0"/>
              <a:t>.</a:t>
            </a:r>
            <a:r>
              <a:rPr lang="zh-CN" altLang="en-US" dirty="0"/>
              <a:t>即将发生的；临近的</a:t>
            </a:r>
          </a:p>
          <a:p>
            <a:r>
              <a:rPr lang="en-US" altLang="zh-CN" dirty="0"/>
              <a:t>plausible possible⇒</a:t>
            </a:r>
            <a:r>
              <a:rPr lang="zh-CN" altLang="en-US" dirty="0"/>
              <a:t>貌似真实的，貌似可行的</a:t>
            </a:r>
          </a:p>
          <a:p>
            <a:endParaRPr lang="zh-CN" altLang="en-US" dirty="0"/>
          </a:p>
        </p:txBody>
      </p:sp>
    </p:spTree>
    <p:extLst>
      <p:ext uri="{BB962C8B-B14F-4D97-AF65-F5344CB8AC3E}">
        <p14:creationId xmlns:p14="http://schemas.microsoft.com/office/powerpoint/2010/main" val="620771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262</TotalTime>
  <Words>1530</Words>
  <Application>Microsoft Office PowerPoint</Application>
  <PresentationFormat>Widescreen</PresentationFormat>
  <Paragraphs>141</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等线</vt:lpstr>
      <vt:lpstr>等线 Light</vt:lpstr>
      <vt:lpstr>Arial</vt:lpstr>
      <vt:lpstr>Office Theme</vt:lpstr>
      <vt:lpstr>韩兴华出国经验分享</vt:lpstr>
      <vt:lpstr>托福&amp;GRE</vt:lpstr>
      <vt:lpstr>单词背什么</vt:lpstr>
      <vt:lpstr>单词怎么背</vt:lpstr>
      <vt:lpstr>词根词缀</vt:lpstr>
      <vt:lpstr>词根词缀法例子</vt:lpstr>
      <vt:lpstr>谐音法</vt:lpstr>
      <vt:lpstr>改良谐音法</vt:lpstr>
      <vt:lpstr>谐音法例子</vt:lpstr>
      <vt:lpstr>PowerPoint Presentation</vt:lpstr>
      <vt:lpstr>长难句标注训练</vt:lpstr>
      <vt:lpstr>思维草图训练</vt:lpstr>
      <vt:lpstr>重读训练</vt:lpstr>
      <vt:lpstr>跟读训练</vt:lpstr>
      <vt:lpstr>GRE</vt:lpstr>
      <vt:lpstr>GPA</vt:lpstr>
      <vt:lpstr>选校（选择专业和项目）</vt:lpstr>
      <vt:lpstr>院校排名</vt:lpstr>
      <vt:lpstr>院校排名</vt:lpstr>
      <vt:lpstr>中介</vt:lpstr>
      <vt:lpstr>文书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韩兴华出国经验分享</dc:title>
  <dc:creator>韩 兴华</dc:creator>
  <cp:lastModifiedBy>韩 兴华</cp:lastModifiedBy>
  <cp:revision>15</cp:revision>
  <dcterms:created xsi:type="dcterms:W3CDTF">2023-04-08T07:58:04Z</dcterms:created>
  <dcterms:modified xsi:type="dcterms:W3CDTF">2023-04-09T10:08:09Z</dcterms:modified>
</cp:coreProperties>
</file>