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a Popa" initials="RP" lastIdx="2" clrIdx="0">
    <p:extLst>
      <p:ext uri="{19B8F6BF-5375-455C-9EA6-DF929625EA0E}">
        <p15:presenceInfo xmlns:p15="http://schemas.microsoft.com/office/powerpoint/2012/main" userId="S::roxana.popa@uipath.com::17a2de4c-3d12-4cb6-9485-bb5a369f0a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821AE-C2FB-AF05-0792-2FBFBB153870}" v="4" dt="2020-04-22T09:24:07.053"/>
    <p1510:client id="{37BEFE5E-90B7-7F47-6DFF-68F1DB594268}" v="1" dt="2020-02-18T13:11:21.233"/>
    <p1510:client id="{68B8F7EF-9AA4-5596-8684-FAC8EB7D7A94}" v="2" dt="2020-04-22T13:58:15.311"/>
    <p1510:client id="{EE7A400D-6227-A539-6397-8AF94592DA6A}" v="1" dt="2020-02-17T15:18:0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569" autoAdjust="0"/>
  </p:normalViewPr>
  <p:slideViewPr>
    <p:cSldViewPr>
      <p:cViewPr varScale="1">
        <p:scale>
          <a:sx n="116" d="100"/>
          <a:sy n="116" d="100"/>
        </p:scale>
        <p:origin x="216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8881-4F02-4245-A2D6-D271FF6751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25CA-8288-4B1E-9F7D-1BC3F3AA8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C25CA-8288-4B1E-9F7D-1BC3F3AA8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631689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205968"/>
          <a:ext cx="9144000" cy="6673443"/>
          <a:chOff x="0" y="205968"/>
          <a:chExt cx="9144000" cy="6673443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A16B23-8590-4937-A938-752666FB0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" y="184555"/>
            <a:ext cx="8825396" cy="6488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7ECEF-D1BC-4EB0-AE6B-3ED13179FE61}"/>
              </a:ext>
            </a:extLst>
          </p:cNvPr>
          <p:cNvSpPr txBox="1"/>
          <p:nvPr/>
        </p:nvSpPr>
        <p:spPr>
          <a:xfrm>
            <a:off x="1043608" y="3284984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EF47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6569A-B7A2-4FEF-9B54-DA26C25791D3}"/>
              </a:ext>
            </a:extLst>
          </p:cNvPr>
          <p:cNvSpPr/>
          <p:nvPr/>
        </p:nvSpPr>
        <p:spPr>
          <a:xfrm>
            <a:off x="5148064" y="620688"/>
            <a:ext cx="2406034" cy="6883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A9887F-E591-4F8C-9E7A-D38F5DD69907}"/>
              </a:ext>
            </a:extLst>
          </p:cNvPr>
          <p:cNvSpPr txBox="1">
            <a:spLocks/>
          </p:cNvSpPr>
          <p:nvPr/>
        </p:nvSpPr>
        <p:spPr>
          <a:xfrm>
            <a:off x="5332997" y="694013"/>
            <a:ext cx="2036169" cy="57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University/ Institution logo place holder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4E0B2EE-8A7A-4895-9265-3AF83116D22D}"/>
              </a:ext>
            </a:extLst>
          </p:cNvPr>
          <p:cNvSpPr txBox="1">
            <a:spLocks/>
          </p:cNvSpPr>
          <p:nvPr/>
        </p:nvSpPr>
        <p:spPr>
          <a:xfrm>
            <a:off x="1043608" y="5450787"/>
            <a:ext cx="1659276" cy="28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October 18,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EE0FA-68C0-0F40-A88B-0E11FF73CA16}"/>
              </a:ext>
            </a:extLst>
          </p:cNvPr>
          <p:cNvSpPr/>
          <p:nvPr/>
        </p:nvSpPr>
        <p:spPr>
          <a:xfrm>
            <a:off x="5486400" y="5758407"/>
            <a:ext cx="183909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AB1CA-28A5-E54D-82AA-C9CF94EEF95E}"/>
              </a:ext>
            </a:extLst>
          </p:cNvPr>
          <p:cNvGrpSpPr/>
          <p:nvPr/>
        </p:nvGrpSpPr>
        <p:grpSpPr>
          <a:xfrm>
            <a:off x="5410200" y="5374504"/>
            <a:ext cx="1915299" cy="574776"/>
            <a:chOff x="5410200" y="5374504"/>
            <a:chExt cx="1915299" cy="5747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284C8-0F03-B946-9099-A8472B2705C3}"/>
                </a:ext>
              </a:extLst>
            </p:cNvPr>
            <p:cNvSpPr/>
            <p:nvPr/>
          </p:nvSpPr>
          <p:spPr>
            <a:xfrm>
              <a:off x="5410200" y="5374504"/>
              <a:ext cx="1915299" cy="574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D6D35C3-71B1-B94E-9D95-E18803C75B1A}"/>
                </a:ext>
              </a:extLst>
            </p:cNvPr>
            <p:cNvSpPr txBox="1">
              <a:spLocks/>
            </p:cNvSpPr>
            <p:nvPr/>
          </p:nvSpPr>
          <p:spPr>
            <a:xfrm>
              <a:off x="5616966" y="5402313"/>
              <a:ext cx="1501766" cy="4762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1005840" rtl="0" eaLnBrk="1" latinLnBrk="0" hangingPunct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None/>
                <a:defRPr sz="2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876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1168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1752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2044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23360" indent="0" algn="ctr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None/>
                <a:defRPr sz="1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Authorized</a:t>
              </a:r>
              <a:br>
                <a:rPr 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me73">
  <a:themeElements>
    <a:clrScheme name="Theme7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219CDDE981245A35CC9C2134D8B03" ma:contentTypeVersion="8" ma:contentTypeDescription="Create a new document." ma:contentTypeScope="" ma:versionID="205c61ac21f5c640fadb8a700905a584">
  <xsd:schema xmlns:xsd="http://www.w3.org/2001/XMLSchema" xmlns:xs="http://www.w3.org/2001/XMLSchema" xmlns:p="http://schemas.microsoft.com/office/2006/metadata/properties" xmlns:ns2="1103b93a-9ee9-47ae-aa92-e31c5ef9a1ca" targetNamespace="http://schemas.microsoft.com/office/2006/metadata/properties" ma:root="true" ma:fieldsID="e854532c7e3c335dea352c2bd1ee2e29" ns2:_="">
    <xsd:import namespace="1103b93a-9ee9-47ae-aa92-e31c5ef9a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3b93a-9ee9-47ae-aa92-e31c5ef9a1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BE9C9-C932-48D5-83A9-A6CFA53C91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6BCECC-EF39-4AAE-9AE9-905D61666B1D}">
  <ds:schemaRefs>
    <ds:schemaRef ds:uri="http://schemas.microsoft.com/office/2006/metadata/properties"/>
    <ds:schemaRef ds:uri="http://schemas.microsoft.com/office/infopath/2007/PartnerControls"/>
    <ds:schemaRef ds:uri="7b4ce48e-e3d4-4bac-94f5-d516607ab711"/>
  </ds:schemaRefs>
</ds:datastoreItem>
</file>

<file path=customXml/itemProps3.xml><?xml version="1.0" encoding="utf-8"?>
<ds:datastoreItem xmlns:ds="http://schemas.openxmlformats.org/officeDocument/2006/customXml" ds:itemID="{DAEEC97F-27A9-4179-AB29-3C1B12A9A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3b93a-9ee9-47ae-aa92-e31c5ef9a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Theme73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Teerapong Leelanupab</cp:lastModifiedBy>
  <cp:revision>19</cp:revision>
  <dcterms:created xsi:type="dcterms:W3CDTF">2019-11-19T08:38:23Z</dcterms:created>
  <dcterms:modified xsi:type="dcterms:W3CDTF">2020-09-01T09:21:24Z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0x010100640219CDDE981245A35CC9C2134D8B03</vt:lpwstr>
  </property>
  <property fmtid="{D5CDD505-2E9C-101B-9397-08002B2CF9AE}" pid="3" name="Order">
    <vt:r8>641200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