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A377A-9E2F-0CCE-F226-4A10F2B6B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5ACD2-C7FA-D990-8508-D500654ED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0695-868E-3F30-7C11-4FCF530B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D4C-C599-443E-ABAD-05D6942AAF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194CE-CF5B-667D-4A06-D5FD13B8B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49C3-75AF-50F6-E40E-E505299D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B36C-BC3C-4777-B016-9CA34C8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8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A74D-2763-AC8A-6A3B-35CABF57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7E496-B3B5-69A8-6223-5E7C8EB8E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D311-73D4-2AA9-EEE7-BC6CF6DA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D4C-C599-443E-ABAD-05D6942AAF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7927-EC41-F1E0-C73D-A3C8ABD6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B8A5-6AD5-4DE9-CC81-7589046C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B36C-BC3C-4777-B016-9CA34C8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BCBD8-E403-AD09-B6AE-D65A10A01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BF68E-5047-0314-B019-8BB14A47B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EA5DB-12EF-D128-DBBD-F785DE6D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D4C-C599-443E-ABAD-05D6942AAF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655EF-336A-7FBE-EAC0-A537A5E2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F030-1B9A-9F84-A867-B34CFBDC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B36C-BC3C-4777-B016-9CA34C8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99DF-43C9-D179-BAA2-A3E927E3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6D52-67F8-BFFD-2D4F-81C0CC63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D26A-4B97-D0C9-6428-1ABD7E12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D4C-C599-443E-ABAD-05D6942AAF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0E13-A968-F153-E701-0EB57D9D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AD63-131F-833A-C820-EFD1EC10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B36C-BC3C-4777-B016-9CA34C8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1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632F-35AD-8555-AACA-39E6B324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A744-6F3D-DA00-7C60-C93DCF4F2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16A94-EFA0-B405-F3C5-758E3376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D4C-C599-443E-ABAD-05D6942AAF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1074-A265-D6CA-09D8-032A7B96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A9904-8877-106D-9589-1839E426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B36C-BC3C-4777-B016-9CA34C8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8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0B61-751B-4396-6A82-66C51556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69B7-DB73-9890-FF79-4D5CF7EC7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02DCE-1A3F-3E70-9F3A-E4C25D5D9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9D7E5-BF46-2242-91B2-2740D1E0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D4C-C599-443E-ABAD-05D6942AAF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378B-6B85-7EEC-CE4E-AB8B6FBA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05BA9-0A8A-4160-071A-AA857718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B36C-BC3C-4777-B016-9CA34C8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DDF7-89BF-CD7E-50D9-808D450B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8E4E0-2FF0-8D08-9CBC-382D06D6A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BAA56-1085-F87C-878B-23753988A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F7770-0265-AAC4-E1A1-2409AA57D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6E48D4-B677-3DF4-6E24-74DC7506B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9F641F-3ADF-DD99-39C0-390B9879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D4C-C599-443E-ABAD-05D6942AAF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E8B6B-663D-859E-F4A4-415A97CE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676F1-3953-EC3C-F645-E34AFD18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B36C-BC3C-4777-B016-9CA34C8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0EF0-2D8F-0BF4-F7B2-A6374B87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5174B-897E-D248-1844-49E385B5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D4C-C599-443E-ABAD-05D6942AAF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1D513-14B3-4D5B-8CDE-023F2CF0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F384B-CB55-4AB6-E6E7-86CFE240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B36C-BC3C-4777-B016-9CA34C8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7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9F9AD-2B15-2996-C906-A44AD8E0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D4C-C599-443E-ABAD-05D6942AAF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73F64-ACEE-234F-FCA0-70AA4AF3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060F3-2396-535E-F16E-02C779A3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B36C-BC3C-4777-B016-9CA34C8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3E50-0A27-C40C-1EEC-F3D566C0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9BA6-8425-1C96-5A5A-37EEA0FB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1614-3670-AE32-5C3F-E0CA6A722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86A8-4742-68D4-D6B0-A6F481AD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D4C-C599-443E-ABAD-05D6942AAF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A96CF-EDB9-632E-66CC-4013D8D2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E37CD-E284-7567-096B-1C82C78A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B36C-BC3C-4777-B016-9CA34C8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827B-DD85-14CA-696C-3AC343D0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89004-65AB-FF85-D5A0-830709B41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B766C-63DC-D0C7-AD29-81898D1E7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5DE8E-852B-5232-ADF8-6309B902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D4C-C599-443E-ABAD-05D6942AAF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96E0D-057D-8BAE-32F7-78B36686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AB4C-3E02-9C40-9316-B6B3FEA8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B36C-BC3C-4777-B016-9CA34C8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4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15A62-4179-E816-811A-111A1B64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94480-9F4D-0D8D-9D3B-0E4A6C556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7461-D9E8-065D-CA4C-AECBA2ED9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AD4C-C599-443E-ABAD-05D6942AAF15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D200C-1EF4-AFCD-69CD-51303ED2E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4ED7B-65A3-5CE2-D030-405619472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B36C-BC3C-4777-B016-9CA34C819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9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FE58-6F6A-3FAE-A9A9-9D8795B08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TEST////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BD560-263F-1530-0181-801A74BEA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</a:t>
            </a:r>
          </a:p>
        </p:txBody>
      </p:sp>
    </p:spTree>
    <p:extLst>
      <p:ext uri="{BB962C8B-B14F-4D97-AF65-F5344CB8AC3E}">
        <p14:creationId xmlns:p14="http://schemas.microsoft.com/office/powerpoint/2010/main" val="410979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442A5-3D2B-D08C-E3B8-F5A16EA35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0B1F-AC19-8ED1-6510-F8B940846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TEST////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F672B-5A7E-84C9-E137-9C89F68DA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>
                <a:latin typeface="+mj-lt"/>
              </a:rPr>
              <a:t>TESTING</a:t>
            </a:r>
            <a:endParaRPr 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360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TEST////</vt:lpstr>
      <vt:lpstr>TEST////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TEST////</dc:title>
  <dc:creator>Derick D Williams</dc:creator>
  <cp:lastModifiedBy>Derick D Williams</cp:lastModifiedBy>
  <cp:revision>2</cp:revision>
  <dcterms:created xsi:type="dcterms:W3CDTF">2024-02-05T14:30:35Z</dcterms:created>
  <dcterms:modified xsi:type="dcterms:W3CDTF">2024-02-26T19:40:23Z</dcterms:modified>
</cp:coreProperties>
</file>