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5" r:id="rId1"/>
  </p:sldMasterIdLst>
  <p:notesMasterIdLst>
    <p:notesMasterId r:id="rId2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Sheet2!$A$2:$B$2</c:f>
              <c:strCache>
                <c:ptCount val="2"/>
                <c:pt idx="0">
                  <c:v>Karthick</c:v>
                </c:pt>
                <c:pt idx="1">
                  <c:v>Project Leader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Sheet2!$C$2</c:f>
              <c:numCache>
                <c:formatCode>General</c:formatCode>
                <c:ptCount val="1"/>
                <c:pt idx="0">
                  <c:v>30000.0</c:v>
                </c:pt>
              </c:numCache>
            </c:numRef>
          </c:val>
        </c:ser>
        <c:ser>
          <c:idx val="1"/>
          <c:order val="1"/>
          <c:tx>
            <c:strRef>
              <c:f>Sheet2!$A$3:$B$3</c:f>
              <c:strCache>
                <c:ptCount val="2"/>
                <c:pt idx="0">
                  <c:v>Manoj</c:v>
                </c:pt>
                <c:pt idx="1">
                  <c:v>Engineer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Sheet2!$C$3</c:f>
              <c:numCache>
                <c:formatCode>General</c:formatCode>
                <c:ptCount val="1"/>
                <c:pt idx="0">
                  <c:v>45000.0</c:v>
                </c:pt>
              </c:numCache>
            </c:numRef>
          </c:val>
        </c:ser>
        <c:ser>
          <c:idx val="2"/>
          <c:order val="2"/>
          <c:tx>
            <c:strRef>
              <c:f>Sheet2!$A$4:$B$4</c:f>
              <c:strCache>
                <c:ptCount val="2"/>
                <c:pt idx="0">
                  <c:v>Muthu</c:v>
                </c:pt>
                <c:pt idx="1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Sheet2!$C$4</c:f>
              <c:numCache>
                <c:formatCode>General</c:formatCode>
                <c:ptCount val="1"/>
                <c:pt idx="0">
                  <c:v>10000.0</c:v>
                </c:pt>
              </c:numCache>
            </c:numRef>
          </c:val>
        </c:ser>
        <c:ser>
          <c:idx val="3"/>
          <c:order val="3"/>
          <c:tx>
            <c:strRef>
              <c:f>Sheet2!$A$5:$B$5</c:f>
              <c:strCache>
                <c:ptCount val="2"/>
                <c:pt idx="0">
                  <c:v>Nivetha</c:v>
                </c:pt>
                <c:pt idx="1">
                  <c:v>Marketing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Sheet2!$C$5</c:f>
              <c:numCache>
                <c:formatCode>General</c:formatCode>
                <c:ptCount val="1"/>
                <c:pt idx="0">
                  <c:v>25000.0</c:v>
                </c:pt>
              </c:numCache>
            </c:numRef>
          </c:val>
        </c:ser>
        <c:ser>
          <c:idx val="4"/>
          <c:order val="4"/>
          <c:tx>
            <c:strRef>
              <c:f>Sheet2!$A$6:$B$6</c:f>
              <c:strCache>
                <c:ptCount val="2"/>
                <c:pt idx="0">
                  <c:v>Harini </c:v>
                </c:pt>
                <c:pt idx="1">
                  <c:v>Sales Excutive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Sheet2!$C$6</c:f>
              <c:numCache>
                <c:formatCode>General</c:formatCode>
                <c:ptCount val="1"/>
                <c:pt idx="0">
                  <c:v>22000.0</c:v>
                </c:pt>
              </c:numCache>
            </c:numRef>
          </c:val>
        </c:ser>
        <c:ser>
          <c:idx val="5"/>
          <c:order val="5"/>
          <c:tx>
            <c:strRef>
              <c:f>Sheet2!$A$7:$B$7</c:f>
              <c:strCache>
                <c:ptCount val="2"/>
                <c:pt idx="0">
                  <c:v>Amala </c:v>
                </c:pt>
                <c:pt idx="1">
                  <c:v>Accouting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Sheet2!$C$7</c:f>
              <c:numCache>
                <c:formatCode>General</c:formatCode>
                <c:ptCount val="1"/>
                <c:pt idx="0">
                  <c:v>12000.0</c:v>
                </c:pt>
              </c:numCache>
            </c:numRef>
          </c:val>
        </c:ser>
        <c:ser>
          <c:idx val="6"/>
          <c:order val="6"/>
          <c:tx>
            <c:strRef>
              <c:f>Sheet2!$A$8:$B$8</c:f>
              <c:strCache>
                <c:ptCount val="2"/>
                <c:pt idx="0">
                  <c:v>Akash</c:v>
                </c:pt>
                <c:pt idx="1">
                  <c:v>HR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Sheet2!$C$8</c:f>
              <c:numCache>
                <c:formatCode>General</c:formatCode>
                <c:ptCount val="1"/>
                <c:pt idx="0">
                  <c:v>25000.0</c:v>
                </c:pt>
              </c:numCache>
            </c:numRef>
          </c:val>
        </c:ser>
        <c:ser>
          <c:idx val="7"/>
          <c:order val="7"/>
          <c:tx>
            <c:strRef>
              <c:f>Sheet2!$A$9:$B$9</c:f>
              <c:strCache>
                <c:ptCount val="2"/>
                <c:pt idx="0">
                  <c:v>Vijaya</c:v>
                </c:pt>
                <c:pt idx="1">
                  <c:v>Search analysis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Sheet2!$C$9</c:f>
              <c:numCache>
                <c:formatCode>General</c:formatCode>
                <c:ptCount val="1"/>
                <c:pt idx="0">
                  <c:v>35000.0</c:v>
                </c:pt>
              </c:numCache>
            </c:numRef>
          </c:val>
        </c:ser>
        <c:ser>
          <c:idx val="8"/>
          <c:order val="8"/>
          <c:tx>
            <c:strRef>
              <c:f>Sheet2!$A$10:$B$10</c:f>
              <c:strCache>
                <c:ptCount val="2"/>
                <c:pt idx="0">
                  <c:v>Keerthana</c:v>
                </c:pt>
                <c:pt idx="1">
                  <c:v>manager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Sheet2!$C$10</c:f>
              <c:numCache>
                <c:formatCode>General</c:formatCode>
                <c:ptCount val="1"/>
                <c:pt idx="0">
                  <c:v>60000.0</c:v>
                </c:pt>
              </c:numCache>
            </c:numRef>
          </c:val>
        </c:ser>
        <c:ser>
          <c:idx val="9"/>
          <c:order val="9"/>
          <c:tx>
            <c:strRef>
              <c:f>Sheet2!$A$11:$B$11</c:f>
              <c:strCache>
                <c:ptCount val="2"/>
                <c:pt idx="0">
                  <c:v>Kalidas</c:v>
                </c:pt>
                <c:pt idx="1">
                  <c:v>auditor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Sheet2!$C$11</c:f>
              <c:numCache>
                <c:formatCode>General</c:formatCode>
                <c:ptCount val="1"/>
                <c:pt idx="0">
                  <c:v>75000.0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22030992"/>
        <c:axId val="722032792"/>
      </c:barChart>
      <c:catAx>
        <c:axId val="72203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032792"/>
        <c:crosses val="autoZero"/>
        <c:auto val="1"/>
        <c:lblAlgn val="ctr"/>
        <c:lblOffset val="100"/>
        <c:noMultiLvlLbl val="0"/>
      </c:catAx>
      <c:valAx>
        <c:axId val="722032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03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ah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4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  <p:sp>
        <p:nvSpPr>
          <p:cNvPr id="1048690" name="TextBox 13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91" name="TextBox 14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b="0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5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8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  <p:sp>
        <p:nvSpPr>
          <p:cNvPr id="1048681" name="TextBox 16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82" name="TextBox 17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b="0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5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8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3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8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2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1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7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2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b="0"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1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/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2" name="Rectangle 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2" y="0"/>
            <a:ext cx="12191998" cy="685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" y="0"/>
            <a:ext cx="2851515" cy="68580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33" name="Group 11"/>
          <p:cNvGrpSpPr>
            <a:grpSpLocks noMove="1" noResize="1" noRot="1" noGrp="1" noChangeAspect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04861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34" name="Group 25"/>
          <p:cNvGrpSpPr>
            <a:grpSpLocks noMove="1" noResize="1" noRot="1" noGrp="1" noChangeAspect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048626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7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8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9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0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1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2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3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4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5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6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7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48638" name="Freeform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639" name="TextBox 3"/>
          <p:cNvSpPr txBox="1"/>
          <p:nvPr/>
        </p:nvSpPr>
        <p:spPr>
          <a:xfrm>
            <a:off x="5042920" y="497"/>
            <a:ext cx="5786567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>
                <a:latin typeface="Calibri" panose="020F0502020204030204" pitchFamily="34" charset="0"/>
                <a:cs typeface="Calibri" panose="020F0502020204030204" pitchFamily="34" charset="0"/>
              </a:rPr>
              <a:t>Employee Data Analysis using  Excel</a:t>
            </a:r>
          </a:p>
        </p:txBody>
      </p:sp>
      <p:sp>
        <p:nvSpPr>
          <p:cNvPr id="1048640" name="TextBox 8"/>
          <p:cNvSpPr txBox="1"/>
          <p:nvPr/>
        </p:nvSpPr>
        <p:spPr>
          <a:xfrm>
            <a:off x="5860028" y="2192753"/>
            <a:ext cx="3048000" cy="701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STUDENT NAME: 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altLang="en-US" lang="zh-CN"/>
          </a:p>
        </p:txBody>
      </p:sp>
      <p:sp>
        <p:nvSpPr>
          <p:cNvPr id="1048641" name="TextBox 24"/>
          <p:cNvSpPr txBox="1"/>
          <p:nvPr/>
        </p:nvSpPr>
        <p:spPr>
          <a:xfrm>
            <a:off x="5850228" y="2655750"/>
            <a:ext cx="3609975" cy="701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REGISTER NUMBER: 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altLang="en-US" lang="zh-CN"/>
          </a:p>
        </p:txBody>
      </p:sp>
      <p:sp>
        <p:nvSpPr>
          <p:cNvPr id="1048642" name="TextBox 38"/>
          <p:cNvSpPr txBox="1"/>
          <p:nvPr/>
        </p:nvSpPr>
        <p:spPr>
          <a:xfrm>
            <a:off x="5860028" y="3181635"/>
            <a:ext cx="407670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DEPARTMENT: B.COM (GENERAL)</a:t>
            </a:r>
          </a:p>
        </p:txBody>
      </p:sp>
      <p:sp>
        <p:nvSpPr>
          <p:cNvPr id="1048643" name="TextBox 40"/>
          <p:cNvSpPr txBox="1"/>
          <p:nvPr/>
        </p:nvSpPr>
        <p:spPr>
          <a:xfrm>
            <a:off x="5860028" y="3707520"/>
            <a:ext cx="636646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Calibri" panose="020F0502020204030204" pitchFamily="34" charset="0"/>
                <a:cs typeface="Calibri" panose="020F0502020204030204" pitchFamily="34" charset="0"/>
              </a:rPr>
              <a:t>COLLEGE: TAGORE COLLEGE OF ARTS AND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AND DISCUSSION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highlights opportunities for cost savings and better employee management. that can guide HR policies and operational improvements,</a:t>
            </a:r>
            <a:r>
              <a:rPr dirty="0" sz="2100" lang="en-US">
                <a:solidFill>
                  <a:schemeClr val="tx1"/>
                </a:solidFill>
              </a:rPr>
              <a:t> </a:t>
            </a: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Continuously update and analyze employee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Calibri" panose="020F0502020204030204" pitchFamily="34" charset="0"/>
                <a:cs typeface="Calibri" panose="020F0502020204030204" pitchFamily="34" charset="0"/>
              </a:rPr>
              <a:t>PROJECT TITLE</a:t>
            </a:r>
            <a:br>
              <a:rPr b="1" dirty="0" sz="3600"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endParaRPr dirty="0"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0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Comprehensive Analysis &amp; Insights Into Employee Data</a:t>
            </a:r>
            <a:endParaRPr dirty="0" sz="300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1. Problem Statement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2. project Overview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3. End Users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4. Our Solution and Proposition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5. Dataset Description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6. modelling Approach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7. Result and Discussion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8. 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and interpret the given employee data to address key challenges and opportunities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understand an employee data for optimizing HR and operational strategies.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the need for better insights into employee roles, compensation, and distribution to improve organizational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  <a:br>
              <a:rPr dirty="0" sz="36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dirty="0" lang="en-US"/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 employee data to provide actionable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 decision-making processes regarding hiring, location, and employee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employee demographics, roles, salaries, and work locations.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USER</a:t>
            </a:r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 Managers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Finance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Heads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Senior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Team</a:t>
            </a:r>
          </a:p>
          <a:p>
            <a:pPr indent="0" marL="0">
              <a:buNone/>
            </a:pPr>
            <a:endParaRPr dirty="0" sz="2000"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SOLUTION AND PROPOSITION </a:t>
            </a:r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Filtering –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 formatting – blank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DESCRIPTION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data set – Kaggle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– 9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 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 – male, female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 - numerical</a:t>
            </a:r>
          </a:p>
          <a:p>
            <a:pPr>
              <a:buFont typeface="Wingdings" panose="05000000000000000000" pitchFamily="2" charset="2"/>
              <a:buChar char="Ø"/>
            </a:pP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 APPORACH</a:t>
            </a:r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table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 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lastClr="000000" val="windowText"/>
      </a:dk1>
      <a:lt1>
        <a:sysClr lastClr="FFFFFF" val="window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D, Aravind (GE Vernova)</dc:creator>
  <cp:lastModifiedBy>D, Aravind (GE Vernova)</cp:lastModifiedBy>
  <dcterms:created xsi:type="dcterms:W3CDTF">2024-08-29T05:42:40Z</dcterms:created>
  <dcterms:modified xsi:type="dcterms:W3CDTF">2024-09-02T03:11:34Z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8708edca6db74450a4e5e98410cd5919</vt:lpwstr>
  </property>
</Properties>
</file>