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E0B55-4523-4A5C-A018-3BB5F5C429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B2B376-577A-431D-8814-126499594F45}">
      <dgm:prSet/>
      <dgm:spPr/>
      <dgm:t>
        <a:bodyPr/>
        <a:lstStyle/>
        <a:p>
          <a:r>
            <a:rPr lang="en-US" i="1" u="sng" baseline="0" dirty="0"/>
            <a:t>Abhishek </a:t>
          </a:r>
          <a:r>
            <a:rPr lang="en-US" i="1" u="sng" baseline="0" dirty="0" err="1"/>
            <a:t>kumar</a:t>
          </a:r>
          <a:r>
            <a:rPr lang="en-US" i="1" u="sng" baseline="0" dirty="0"/>
            <a:t> Tiwari	</a:t>
          </a:r>
          <a:endParaRPr lang="en-IN" dirty="0"/>
        </a:p>
      </dgm:t>
    </dgm:pt>
    <dgm:pt modelId="{A07E6B8B-7393-4607-8B26-35CE53611561}" type="parTrans" cxnId="{03360047-43A1-4E6C-94F7-4E0DC07C7791}">
      <dgm:prSet/>
      <dgm:spPr/>
      <dgm:t>
        <a:bodyPr/>
        <a:lstStyle/>
        <a:p>
          <a:endParaRPr lang="en-IN"/>
        </a:p>
      </dgm:t>
    </dgm:pt>
    <dgm:pt modelId="{AA3F412C-0B0B-4F23-80FD-19E08FDB35EF}" type="sibTrans" cxnId="{03360047-43A1-4E6C-94F7-4E0DC07C7791}">
      <dgm:prSet/>
      <dgm:spPr/>
      <dgm:t>
        <a:bodyPr/>
        <a:lstStyle/>
        <a:p>
          <a:endParaRPr lang="en-IN"/>
        </a:p>
      </dgm:t>
    </dgm:pt>
    <dgm:pt modelId="{455CA15D-0280-4A24-BBE2-04CCE66C3F55}">
      <dgm:prSet/>
      <dgm:spPr/>
      <dgm:t>
        <a:bodyPr/>
        <a:lstStyle/>
        <a:p>
          <a:r>
            <a:rPr lang="en-US" i="1" u="sng" baseline="0"/>
            <a:t>Mukul mayur</a:t>
          </a:r>
          <a:endParaRPr lang="en-IN"/>
        </a:p>
      </dgm:t>
    </dgm:pt>
    <dgm:pt modelId="{D219DC44-50E7-429F-BA2E-96DB94A544D7}" type="parTrans" cxnId="{DFFF2D97-471E-4603-8102-DDA24A665230}">
      <dgm:prSet/>
      <dgm:spPr/>
      <dgm:t>
        <a:bodyPr/>
        <a:lstStyle/>
        <a:p>
          <a:endParaRPr lang="en-IN"/>
        </a:p>
      </dgm:t>
    </dgm:pt>
    <dgm:pt modelId="{423CF694-50D3-4C58-8967-747C70660EF0}" type="sibTrans" cxnId="{DFFF2D97-471E-4603-8102-DDA24A665230}">
      <dgm:prSet/>
      <dgm:spPr/>
      <dgm:t>
        <a:bodyPr/>
        <a:lstStyle/>
        <a:p>
          <a:endParaRPr lang="en-IN"/>
        </a:p>
      </dgm:t>
    </dgm:pt>
    <dgm:pt modelId="{A822C9B5-A44F-4837-AEE6-D066E0C5FBDC}">
      <dgm:prSet/>
      <dgm:spPr/>
      <dgm:t>
        <a:bodyPr/>
        <a:lstStyle/>
        <a:p>
          <a:r>
            <a:rPr lang="en-US" i="1" u="sng" baseline="0"/>
            <a:t>Narana gowda</a:t>
          </a:r>
          <a:endParaRPr lang="en-IN"/>
        </a:p>
      </dgm:t>
    </dgm:pt>
    <dgm:pt modelId="{2CEEEEEA-15AC-46F9-ADDC-5C5539417FB1}" type="parTrans" cxnId="{32B0F63A-536B-4C7F-81F0-210F66FE39F3}">
      <dgm:prSet/>
      <dgm:spPr/>
      <dgm:t>
        <a:bodyPr/>
        <a:lstStyle/>
        <a:p>
          <a:endParaRPr lang="en-IN"/>
        </a:p>
      </dgm:t>
    </dgm:pt>
    <dgm:pt modelId="{A439A74B-EF7F-4F84-B690-D1ECF09176B3}" type="sibTrans" cxnId="{32B0F63A-536B-4C7F-81F0-210F66FE39F3}">
      <dgm:prSet/>
      <dgm:spPr/>
      <dgm:t>
        <a:bodyPr/>
        <a:lstStyle/>
        <a:p>
          <a:endParaRPr lang="en-IN"/>
        </a:p>
      </dgm:t>
    </dgm:pt>
    <dgm:pt modelId="{75FAC158-D83C-4F52-8145-AC747E811033}">
      <dgm:prSet/>
      <dgm:spPr/>
      <dgm:t>
        <a:bodyPr/>
        <a:lstStyle/>
        <a:p>
          <a:r>
            <a:rPr lang="en-US" i="1" u="sng" baseline="0" dirty="0"/>
            <a:t>Basavaraj </a:t>
          </a:r>
          <a:r>
            <a:rPr lang="en-US" i="1" u="sng" baseline="0" dirty="0" err="1"/>
            <a:t>sajjan</a:t>
          </a:r>
          <a:endParaRPr lang="en-IN" dirty="0"/>
        </a:p>
      </dgm:t>
    </dgm:pt>
    <dgm:pt modelId="{59B18B1A-53DE-4604-844D-C39220C3391E}" type="parTrans" cxnId="{000DAB2D-5667-4F28-B6F0-F195B645DA6A}">
      <dgm:prSet/>
      <dgm:spPr/>
      <dgm:t>
        <a:bodyPr/>
        <a:lstStyle/>
        <a:p>
          <a:endParaRPr lang="en-IN"/>
        </a:p>
      </dgm:t>
    </dgm:pt>
    <dgm:pt modelId="{5D08251D-E954-45B0-A173-7C5AC164F9E6}" type="sibTrans" cxnId="{000DAB2D-5667-4F28-B6F0-F195B645DA6A}">
      <dgm:prSet/>
      <dgm:spPr/>
      <dgm:t>
        <a:bodyPr/>
        <a:lstStyle/>
        <a:p>
          <a:endParaRPr lang="en-IN"/>
        </a:p>
      </dgm:t>
    </dgm:pt>
    <dgm:pt modelId="{E12C2E7B-AD86-439C-BBC0-E2DCBD020C3D}" type="pres">
      <dgm:prSet presAssocID="{339E0B55-4523-4A5C-A018-3BB5F5C429DF}" presName="linear" presStyleCnt="0">
        <dgm:presLayoutVars>
          <dgm:animLvl val="lvl"/>
          <dgm:resizeHandles val="exact"/>
        </dgm:presLayoutVars>
      </dgm:prSet>
      <dgm:spPr/>
    </dgm:pt>
    <dgm:pt modelId="{218E6C48-D1CD-4585-AE3B-2B88607905C7}" type="pres">
      <dgm:prSet presAssocID="{6EB2B376-577A-431D-8814-126499594F45}" presName="parentText" presStyleLbl="node1" presStyleIdx="0" presStyleCnt="4" custScaleX="69014">
        <dgm:presLayoutVars>
          <dgm:chMax val="0"/>
          <dgm:bulletEnabled val="1"/>
        </dgm:presLayoutVars>
      </dgm:prSet>
      <dgm:spPr/>
    </dgm:pt>
    <dgm:pt modelId="{7131BC38-8CE9-44A2-B445-A55A425D3081}" type="pres">
      <dgm:prSet presAssocID="{AA3F412C-0B0B-4F23-80FD-19E08FDB35EF}" presName="spacer" presStyleCnt="0"/>
      <dgm:spPr/>
    </dgm:pt>
    <dgm:pt modelId="{D38B7693-8E60-4954-8400-C0EE50555C82}" type="pres">
      <dgm:prSet presAssocID="{455CA15D-0280-4A24-BBE2-04CCE66C3F55}" presName="parentText" presStyleLbl="node1" presStyleIdx="1" presStyleCnt="4" custScaleX="68365" custLinFactNeighborX="0" custLinFactNeighborY="11812">
        <dgm:presLayoutVars>
          <dgm:chMax val="0"/>
          <dgm:bulletEnabled val="1"/>
        </dgm:presLayoutVars>
      </dgm:prSet>
      <dgm:spPr/>
    </dgm:pt>
    <dgm:pt modelId="{C1081B27-2944-4A17-A7F7-F2C142C44F9D}" type="pres">
      <dgm:prSet presAssocID="{423CF694-50D3-4C58-8967-747C70660EF0}" presName="spacer" presStyleCnt="0"/>
      <dgm:spPr/>
    </dgm:pt>
    <dgm:pt modelId="{4B831D37-CCD7-4688-BF7A-C2A38791C4EE}" type="pres">
      <dgm:prSet presAssocID="{A822C9B5-A44F-4837-AEE6-D066E0C5FBDC}" presName="parentText" presStyleLbl="node1" presStyleIdx="2" presStyleCnt="4" custScaleX="69232" custLinFactNeighborX="433" custLinFactNeighborY="35435">
        <dgm:presLayoutVars>
          <dgm:chMax val="0"/>
          <dgm:bulletEnabled val="1"/>
        </dgm:presLayoutVars>
      </dgm:prSet>
      <dgm:spPr/>
    </dgm:pt>
    <dgm:pt modelId="{E4EF3D2D-1B76-4F40-B35B-79523FF0A5A9}" type="pres">
      <dgm:prSet presAssocID="{A439A74B-EF7F-4F84-B690-D1ECF09176B3}" presName="spacer" presStyleCnt="0"/>
      <dgm:spPr/>
    </dgm:pt>
    <dgm:pt modelId="{2E7093A9-5A2F-4D1E-9FFD-D4BE85E8AD30}" type="pres">
      <dgm:prSet presAssocID="{75FAC158-D83C-4F52-8145-AC747E811033}" presName="parentText" presStyleLbl="node1" presStyleIdx="3" presStyleCnt="4" custScaleX="70098" custLinFactNeighborX="758" custLinFactNeighborY="7859">
        <dgm:presLayoutVars>
          <dgm:chMax val="0"/>
          <dgm:bulletEnabled val="1"/>
        </dgm:presLayoutVars>
      </dgm:prSet>
      <dgm:spPr/>
    </dgm:pt>
  </dgm:ptLst>
  <dgm:cxnLst>
    <dgm:cxn modelId="{DE964324-6873-44D6-B86D-34C83F76C609}" type="presOf" srcId="{339E0B55-4523-4A5C-A018-3BB5F5C429DF}" destId="{E12C2E7B-AD86-439C-BBC0-E2DCBD020C3D}" srcOrd="0" destOrd="0" presId="urn:microsoft.com/office/officeart/2005/8/layout/vList2"/>
    <dgm:cxn modelId="{E2E54426-A4AA-4125-8959-CEDB94C59AAA}" type="presOf" srcId="{A822C9B5-A44F-4837-AEE6-D066E0C5FBDC}" destId="{4B831D37-CCD7-4688-BF7A-C2A38791C4EE}" srcOrd="0" destOrd="0" presId="urn:microsoft.com/office/officeart/2005/8/layout/vList2"/>
    <dgm:cxn modelId="{000DAB2D-5667-4F28-B6F0-F195B645DA6A}" srcId="{339E0B55-4523-4A5C-A018-3BB5F5C429DF}" destId="{75FAC158-D83C-4F52-8145-AC747E811033}" srcOrd="3" destOrd="0" parTransId="{59B18B1A-53DE-4604-844D-C39220C3391E}" sibTransId="{5D08251D-E954-45B0-A173-7C5AC164F9E6}"/>
    <dgm:cxn modelId="{32B0F63A-536B-4C7F-81F0-210F66FE39F3}" srcId="{339E0B55-4523-4A5C-A018-3BB5F5C429DF}" destId="{A822C9B5-A44F-4837-AEE6-D066E0C5FBDC}" srcOrd="2" destOrd="0" parTransId="{2CEEEEEA-15AC-46F9-ADDC-5C5539417FB1}" sibTransId="{A439A74B-EF7F-4F84-B690-D1ECF09176B3}"/>
    <dgm:cxn modelId="{03360047-43A1-4E6C-94F7-4E0DC07C7791}" srcId="{339E0B55-4523-4A5C-A018-3BB5F5C429DF}" destId="{6EB2B376-577A-431D-8814-126499594F45}" srcOrd="0" destOrd="0" parTransId="{A07E6B8B-7393-4607-8B26-35CE53611561}" sibTransId="{AA3F412C-0B0B-4F23-80FD-19E08FDB35EF}"/>
    <dgm:cxn modelId="{B378DC48-3FD1-443F-92E0-02670313B076}" type="presOf" srcId="{455CA15D-0280-4A24-BBE2-04CCE66C3F55}" destId="{D38B7693-8E60-4954-8400-C0EE50555C82}" srcOrd="0" destOrd="0" presId="urn:microsoft.com/office/officeart/2005/8/layout/vList2"/>
    <dgm:cxn modelId="{DFFF2D97-471E-4603-8102-DDA24A665230}" srcId="{339E0B55-4523-4A5C-A018-3BB5F5C429DF}" destId="{455CA15D-0280-4A24-BBE2-04CCE66C3F55}" srcOrd="1" destOrd="0" parTransId="{D219DC44-50E7-429F-BA2E-96DB94A544D7}" sibTransId="{423CF694-50D3-4C58-8967-747C70660EF0}"/>
    <dgm:cxn modelId="{CC5877A9-1782-4C08-97C7-3D25614456DD}" type="presOf" srcId="{6EB2B376-577A-431D-8814-126499594F45}" destId="{218E6C48-D1CD-4585-AE3B-2B88607905C7}" srcOrd="0" destOrd="0" presId="urn:microsoft.com/office/officeart/2005/8/layout/vList2"/>
    <dgm:cxn modelId="{9F3520FB-5AF8-4E92-AE10-32FEA498120D}" type="presOf" srcId="{75FAC158-D83C-4F52-8145-AC747E811033}" destId="{2E7093A9-5A2F-4D1E-9FFD-D4BE85E8AD30}" srcOrd="0" destOrd="0" presId="urn:microsoft.com/office/officeart/2005/8/layout/vList2"/>
    <dgm:cxn modelId="{483E79B5-930D-4045-92F8-EC21A2757D87}" type="presParOf" srcId="{E12C2E7B-AD86-439C-BBC0-E2DCBD020C3D}" destId="{218E6C48-D1CD-4585-AE3B-2B88607905C7}" srcOrd="0" destOrd="0" presId="urn:microsoft.com/office/officeart/2005/8/layout/vList2"/>
    <dgm:cxn modelId="{93EB1D5D-4C6C-4D4F-BF05-C425FA4C962E}" type="presParOf" srcId="{E12C2E7B-AD86-439C-BBC0-E2DCBD020C3D}" destId="{7131BC38-8CE9-44A2-B445-A55A425D3081}" srcOrd="1" destOrd="0" presId="urn:microsoft.com/office/officeart/2005/8/layout/vList2"/>
    <dgm:cxn modelId="{C2999AA2-C447-4F8B-A1CD-B9E44A3A03C8}" type="presParOf" srcId="{E12C2E7B-AD86-439C-BBC0-E2DCBD020C3D}" destId="{D38B7693-8E60-4954-8400-C0EE50555C82}" srcOrd="2" destOrd="0" presId="urn:microsoft.com/office/officeart/2005/8/layout/vList2"/>
    <dgm:cxn modelId="{15CA3402-5B3B-40B1-9161-F986500E782D}" type="presParOf" srcId="{E12C2E7B-AD86-439C-BBC0-E2DCBD020C3D}" destId="{C1081B27-2944-4A17-A7F7-F2C142C44F9D}" srcOrd="3" destOrd="0" presId="urn:microsoft.com/office/officeart/2005/8/layout/vList2"/>
    <dgm:cxn modelId="{B92FC07D-3FBF-47AE-BD82-A9A8BB53E356}" type="presParOf" srcId="{E12C2E7B-AD86-439C-BBC0-E2DCBD020C3D}" destId="{4B831D37-CCD7-4688-BF7A-C2A38791C4EE}" srcOrd="4" destOrd="0" presId="urn:microsoft.com/office/officeart/2005/8/layout/vList2"/>
    <dgm:cxn modelId="{47989273-9630-4F03-9E67-3F0A5736FA6C}" type="presParOf" srcId="{E12C2E7B-AD86-439C-BBC0-E2DCBD020C3D}" destId="{E4EF3D2D-1B76-4F40-B35B-79523FF0A5A9}" srcOrd="5" destOrd="0" presId="urn:microsoft.com/office/officeart/2005/8/layout/vList2"/>
    <dgm:cxn modelId="{F9B73623-0597-4538-8961-B0D043A8B98C}" type="presParOf" srcId="{E12C2E7B-AD86-439C-BBC0-E2DCBD020C3D}" destId="{2E7093A9-5A2F-4D1E-9FFD-D4BE85E8AD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E6C48-D1CD-4585-AE3B-2B88607905C7}">
      <dsp:nvSpPr>
        <dsp:cNvPr id="0" name=""/>
        <dsp:cNvSpPr/>
      </dsp:nvSpPr>
      <dsp:spPr>
        <a:xfrm>
          <a:off x="1362078" y="6337"/>
          <a:ext cx="6067417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u="sng" kern="1200" baseline="0" dirty="0"/>
            <a:t>Abhishek </a:t>
          </a:r>
          <a:r>
            <a:rPr lang="en-US" sz="2800" i="1" u="sng" kern="1200" baseline="0" dirty="0" err="1"/>
            <a:t>kumar</a:t>
          </a:r>
          <a:r>
            <a:rPr lang="en-US" sz="2800" i="1" u="sng" kern="1200" baseline="0" dirty="0"/>
            <a:t> Tiwari	</a:t>
          </a:r>
          <a:endParaRPr lang="en-IN" sz="2800" kern="1200" dirty="0"/>
        </a:p>
      </dsp:txBody>
      <dsp:txXfrm>
        <a:off x="1393263" y="37522"/>
        <a:ext cx="6005047" cy="576449"/>
      </dsp:txXfrm>
    </dsp:sp>
    <dsp:sp modelId="{D38B7693-8E60-4954-8400-C0EE50555C82}">
      <dsp:nvSpPr>
        <dsp:cNvPr id="0" name=""/>
        <dsp:cNvSpPr/>
      </dsp:nvSpPr>
      <dsp:spPr>
        <a:xfrm>
          <a:off x="1390607" y="735322"/>
          <a:ext cx="601036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u="sng" kern="1200" baseline="0"/>
            <a:t>Mukul mayur</a:t>
          </a:r>
          <a:endParaRPr lang="en-IN" sz="2800" kern="1200"/>
        </a:p>
      </dsp:txBody>
      <dsp:txXfrm>
        <a:off x="1421792" y="766507"/>
        <a:ext cx="5947990" cy="576449"/>
      </dsp:txXfrm>
    </dsp:sp>
    <dsp:sp modelId="{4B831D37-CCD7-4688-BF7A-C2A38791C4EE}">
      <dsp:nvSpPr>
        <dsp:cNvPr id="0" name=""/>
        <dsp:cNvSpPr/>
      </dsp:nvSpPr>
      <dsp:spPr>
        <a:xfrm>
          <a:off x="1390563" y="1473832"/>
          <a:ext cx="6086583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u="sng" kern="1200" baseline="0"/>
            <a:t>Narana gowda</a:t>
          </a:r>
          <a:endParaRPr lang="en-IN" sz="2800" kern="1200"/>
        </a:p>
      </dsp:txBody>
      <dsp:txXfrm>
        <a:off x="1421748" y="1505017"/>
        <a:ext cx="6024213" cy="576449"/>
      </dsp:txXfrm>
    </dsp:sp>
    <dsp:sp modelId="{2E7093A9-5A2F-4D1E-9FFD-D4BE85E8AD30}">
      <dsp:nvSpPr>
        <dsp:cNvPr id="0" name=""/>
        <dsp:cNvSpPr/>
      </dsp:nvSpPr>
      <dsp:spPr>
        <a:xfrm>
          <a:off x="1381068" y="2171054"/>
          <a:ext cx="6162718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u="sng" kern="1200" baseline="0" dirty="0"/>
            <a:t>Basavaraj </a:t>
          </a:r>
          <a:r>
            <a:rPr lang="en-US" sz="2800" i="1" u="sng" kern="1200" baseline="0" dirty="0" err="1"/>
            <a:t>sajjan</a:t>
          </a:r>
          <a:endParaRPr lang="en-IN" sz="2800" kern="1200" dirty="0"/>
        </a:p>
      </dsp:txBody>
      <dsp:txXfrm>
        <a:off x="1412253" y="2202239"/>
        <a:ext cx="6100348" cy="57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web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334" y="0"/>
            <a:ext cx="6942666" cy="890941"/>
          </a:xfrm>
        </p:spPr>
        <p:txBody>
          <a:bodyPr>
            <a:normAutofit/>
          </a:bodyPr>
          <a:lstStyle/>
          <a:p>
            <a:pPr algn="ctr"/>
            <a:r>
              <a:rPr lang="en-IN" sz="5400" dirty="0" err="1"/>
              <a:t>Dsce</a:t>
            </a:r>
            <a:r>
              <a:rPr lang="en-IN" sz="5400" dirty="0"/>
              <a:t> </a:t>
            </a:r>
            <a:r>
              <a:rPr lang="en-IN" sz="5400" dirty="0" err="1"/>
              <a:t>productathon</a:t>
            </a:r>
            <a:endParaRPr lang="en-US" sz="5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6D3D0A-7AC7-41AD-BB4E-D14D5F03C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784386"/>
              </p:ext>
            </p:extLst>
          </p:nvPr>
        </p:nvGraphicFramePr>
        <p:xfrm>
          <a:off x="1876424" y="3019425"/>
          <a:ext cx="8791575" cy="280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49" y="429829"/>
            <a:ext cx="3068637" cy="147857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contents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D09BDA-653C-4E65-B25B-431FD4D09118}"/>
              </a:ext>
            </a:extLst>
          </p:cNvPr>
          <p:cNvGrpSpPr/>
          <p:nvPr/>
        </p:nvGrpSpPr>
        <p:grpSpPr>
          <a:xfrm>
            <a:off x="5982767" y="1859563"/>
            <a:ext cx="3566160" cy="837451"/>
            <a:chOff x="-40057" y="-820545"/>
            <a:chExt cx="3566160" cy="820577"/>
          </a:xfrm>
          <a:solidFill>
            <a:schemeClr val="accent5">
              <a:lumMod val="50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E0348B-51A4-4729-8530-1C03F207179C}"/>
                </a:ext>
              </a:extLst>
            </p:cNvPr>
            <p:cNvSpPr/>
            <p:nvPr/>
          </p:nvSpPr>
          <p:spPr>
            <a:xfrm>
              <a:off x="-40057" y="-820545"/>
              <a:ext cx="3566160" cy="820577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4B6EAB3-4651-463A-B8C2-76439CFA966E}"/>
                </a:ext>
              </a:extLst>
            </p:cNvPr>
            <p:cNvSpPr txBox="1"/>
            <p:nvPr/>
          </p:nvSpPr>
          <p:spPr>
            <a:xfrm>
              <a:off x="0" y="-766655"/>
              <a:ext cx="3486046" cy="7404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PROBLEM!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D3181D-5592-49BE-9E3C-7B94672D683B}"/>
              </a:ext>
            </a:extLst>
          </p:cNvPr>
          <p:cNvSpPr/>
          <p:nvPr/>
        </p:nvSpPr>
        <p:spPr>
          <a:xfrm>
            <a:off x="5982767" y="2915911"/>
            <a:ext cx="3566160" cy="8205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2400" dirty="0"/>
              <a:t>SOLUTION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A2ABD1-45DD-4CD8-8558-0FFB088FF706}"/>
              </a:ext>
            </a:extLst>
          </p:cNvPr>
          <p:cNvGrpSpPr/>
          <p:nvPr/>
        </p:nvGrpSpPr>
        <p:grpSpPr>
          <a:xfrm>
            <a:off x="5982767" y="3978149"/>
            <a:ext cx="3566160" cy="820577"/>
            <a:chOff x="0" y="33"/>
            <a:chExt cx="3566160" cy="820577"/>
          </a:xfrm>
          <a:solidFill>
            <a:schemeClr val="accent5">
              <a:lumMod val="50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715CCC0-F92C-4F05-8CEF-3814D11A4388}"/>
                </a:ext>
              </a:extLst>
            </p:cNvPr>
            <p:cNvSpPr/>
            <p:nvPr/>
          </p:nvSpPr>
          <p:spPr>
            <a:xfrm>
              <a:off x="0" y="33"/>
              <a:ext cx="3566160" cy="820577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5F7E7B93-392F-4FEF-93B3-D15FAD245C6A}"/>
                </a:ext>
              </a:extLst>
            </p:cNvPr>
            <p:cNvSpPr txBox="1"/>
            <p:nvPr/>
          </p:nvSpPr>
          <p:spPr>
            <a:xfrm>
              <a:off x="80113" y="25290"/>
              <a:ext cx="3486046" cy="7404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Product Info.</a:t>
              </a:r>
              <a:endParaRPr lang="en-US" sz="22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D">
                <a:extLst>
                  <a:ext uri="{FF2B5EF4-FFF2-40B4-BE49-F238E27FC236}">
                    <a16:creationId xmlns:a16="http://schemas.microsoft.com/office/drawing/2014/main" id="{67B5D9BB-A0B5-471A-867F-AC2EDB497C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3856957"/>
                  </p:ext>
                </p:extLst>
              </p:nvPr>
            </p:nvGraphicFramePr>
            <p:xfrm>
              <a:off x="1700853" y="2135893"/>
              <a:ext cx="2790280" cy="43652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90280" cy="4365293"/>
                    </a:xfrm>
                    <a:prstGeom prst="rect">
                      <a:avLst/>
                    </a:prstGeom>
                  </am3d:spPr>
                  <am3d:camera>
                    <am3d:pos x="0" y="0" z="605680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49770" d="1000000"/>
                    <am3d:preTrans dx="1" dy="-18000000" dz="-8081"/>
                    <am3d:scale>
                      <am3d:sx n="1000000" d="1000000"/>
                      <am3d:sy n="1000000" d="1000000"/>
                      <am3d:sz n="1000000" d="1000000"/>
                    </am3d:scale>
                    <am3d:rot ax="-2049975" ay="-2499788" az="145704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D">
                <a:extLst>
                  <a:ext uri="{FF2B5EF4-FFF2-40B4-BE49-F238E27FC236}">
                    <a16:creationId xmlns:a16="http://schemas.microsoft.com/office/drawing/2014/main" id="{67B5D9BB-A0B5-471A-867F-AC2EDB497C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853" y="2135893"/>
                <a:ext cx="2790280" cy="4365293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F1F16909-63D3-49F8-96DD-6DAD9C9F4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939" y="5125938"/>
            <a:ext cx="3584759" cy="820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EA593F-09A9-442C-BF9D-96F2C1F99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80795"/>
            <a:ext cx="3481118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COVID-19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DISTANCING NORMS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AUTOMOBILE  PROXIMITY SENSORS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7E771-56D3-439F-A475-40C81AAC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17" y="300037"/>
            <a:ext cx="4696494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0123" y="519637"/>
            <a:ext cx="9905998" cy="11055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002060"/>
                </a:solidFill>
                <a:latin typeface="Rockwell" panose="02060603020205020403" pitchFamily="18" charset="0"/>
              </a:rPr>
              <a:t>S</a:t>
            </a:r>
            <a:r>
              <a:rPr lang="en-US" sz="4400" dirty="0">
                <a:solidFill>
                  <a:srgbClr val="002060"/>
                </a:solidFill>
                <a:latin typeface="Rockwell" panose="02060603020205020403" pitchFamily="18" charset="0"/>
              </a:rPr>
              <a:t>olution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7C30D4-464E-4E0F-8B58-0D73B62D14EA}"/>
              </a:ext>
            </a:extLst>
          </p:cNvPr>
          <p:cNvSpPr txBox="1">
            <a:spLocks/>
          </p:cNvSpPr>
          <p:nvPr/>
        </p:nvSpPr>
        <p:spPr>
          <a:xfrm>
            <a:off x="3952876" y="2249486"/>
            <a:ext cx="7094536" cy="354171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</a:t>
            </a:r>
            <a:r>
              <a:rPr lang="en-US" sz="9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9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endParaRPr lang="en-US" sz="9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D">
                <a:extLst>
                  <a:ext uri="{FF2B5EF4-FFF2-40B4-BE49-F238E27FC236}">
                    <a16:creationId xmlns:a16="http://schemas.microsoft.com/office/drawing/2014/main" id="{38003C40-9830-4DCA-B4B0-DC8B1204DD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0254845"/>
                  </p:ext>
                </p:extLst>
              </p:nvPr>
            </p:nvGraphicFramePr>
            <p:xfrm>
              <a:off x="3460659" y="2469623"/>
              <a:ext cx="2450139" cy="310143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50139" cy="3101439"/>
                    </a:xfrm>
                    <a:prstGeom prst="rect">
                      <a:avLst/>
                    </a:prstGeom>
                  </am3d:spPr>
                  <am3d:camera>
                    <am3d:pos x="0" y="0" z="612466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00463" d="1000000"/>
                    <am3d:preTrans dx="0" dy="-18658561" dz="-12910"/>
                    <am3d:scale>
                      <am3d:sx n="1000000" d="1000000"/>
                      <am3d:sy n="1000000" d="1000000"/>
                      <am3d:sz n="1000000" d="1000000"/>
                    </am3d:scale>
                    <am3d:rot ax="46020" ay="-1652418" az="-2128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337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D">
                <a:extLst>
                  <a:ext uri="{FF2B5EF4-FFF2-40B4-BE49-F238E27FC236}">
                    <a16:creationId xmlns:a16="http://schemas.microsoft.com/office/drawing/2014/main" id="{38003C40-9830-4DCA-B4B0-DC8B1204DD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659" y="2469623"/>
                <a:ext cx="2450139" cy="3101439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446D5A2-EAC2-4904-B618-5E9E786CD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98549" y="1998663"/>
            <a:ext cx="5051425" cy="5051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26BB5-17B3-434E-AA50-42F16FFAB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301" y="1337810"/>
            <a:ext cx="2608895" cy="38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DISTINO` - </a:t>
            </a:r>
            <a:r>
              <a:rPr lang="en-US" sz="3200" dirty="0">
                <a:latin typeface="Rockwell" panose="02060603020205020403" pitchFamily="18" charset="0"/>
              </a:rPr>
              <a:t>It’s components</a:t>
            </a:r>
            <a:endParaRPr lang="en-US" sz="3200" i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NANO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Ultra sonic sensor(HC-SR04)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Micro-Servo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Display(Nokia-5100)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Li-on battery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Buzzer &amp; LED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027B88-0723-4CA4-A2F9-5374AB19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43" y="2097088"/>
            <a:ext cx="515184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DISTINO` 	</a:t>
            </a:r>
            <a:r>
              <a:rPr lang="en-US" sz="2800" i="1" dirty="0">
                <a:latin typeface="Rockwell" panose="02060603020205020403" pitchFamily="18" charset="0"/>
              </a:rPr>
              <a:t>applications its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Social-Distance monitoring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Parking sensors for trucks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48245-3A67-40B9-B761-470BFF4E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4" y="1619253"/>
            <a:ext cx="3427411" cy="255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0C1546-EA77-45D3-A513-07950E3C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88" y="4178387"/>
            <a:ext cx="9522621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DISTINO` 	</a:t>
            </a:r>
            <a:r>
              <a:rPr lang="en-US" sz="2800" i="1" dirty="0">
                <a:latin typeface="Rockwell" panose="02060603020205020403" pitchFamily="18" charset="0"/>
              </a:rPr>
              <a:t>uniqueness </a:t>
            </a:r>
            <a:endParaRPr lang="en-US" sz="4400" i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 &amp; Portable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Rechargeable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Accurate(distance)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Affordable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2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marketing</a:t>
            </a:r>
            <a:endParaRPr lang="en-US" sz="4400" i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601912"/>
            <a:ext cx="4875211" cy="3189288"/>
          </a:xfrm>
        </p:spPr>
        <p:txBody>
          <a:bodyPr anchor="ctr"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Demand Pull inflation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Affordable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5C0C-B106-44AA-8129-4B6A3E10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5" y="1545349"/>
            <a:ext cx="3724275" cy="28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AA4825-DA05-4EC9-A25A-59F8F6C0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76" y="-9525"/>
            <a:ext cx="12525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2179</TotalTime>
  <Words>86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Circuit</vt:lpstr>
      <vt:lpstr>Dsce productathon</vt:lpstr>
      <vt:lpstr>contents</vt:lpstr>
      <vt:lpstr>PROBLEM</vt:lpstr>
      <vt:lpstr>Solution </vt:lpstr>
      <vt:lpstr>DISTINO` - It’s components</vt:lpstr>
      <vt:lpstr>DISTINO`  applications its Future</vt:lpstr>
      <vt:lpstr>DISTINO`  uniqueness </vt:lpstr>
      <vt:lpstr>marketing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Dsce productathon</dc:title>
  <dc:creator>Abhishek Tiwari</dc:creator>
  <cp:lastModifiedBy>Abhishek Tiwari</cp:lastModifiedBy>
  <cp:revision>3</cp:revision>
  <dcterms:created xsi:type="dcterms:W3CDTF">2021-09-02T16:43:20Z</dcterms:created>
  <dcterms:modified xsi:type="dcterms:W3CDTF">2021-09-04T05:05:49Z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