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14630400" cy="8229600"/>
  <p:notesSz cx="8229600" cy="14630400"/>
  <p:embeddedFontLst>
    <p:embeddedFont>
      <p:font typeface="Bitter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6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F38E9-AF32-476B-B984-BF0784EA7B41}"/>
              </a:ext>
            </a:extLst>
          </p:cNvPr>
          <p:cNvSpPr txBox="1"/>
          <p:nvPr/>
        </p:nvSpPr>
        <p:spPr>
          <a:xfrm>
            <a:off x="2821258" y="3200620"/>
            <a:ext cx="92778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IN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mportance of Angular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634AB-B268-8EE1-AEED-052DFD1E6130}"/>
              </a:ext>
            </a:extLst>
          </p:cNvPr>
          <p:cNvSpPr/>
          <p:nvPr/>
        </p:nvSpPr>
        <p:spPr>
          <a:xfrm>
            <a:off x="12857356" y="7850458"/>
            <a:ext cx="1594624" cy="289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78CA1-A8F2-357B-81BF-FF4BA65E4395}"/>
              </a:ext>
            </a:extLst>
          </p:cNvPr>
          <p:cNvSpPr txBox="1"/>
          <p:nvPr/>
        </p:nvSpPr>
        <p:spPr>
          <a:xfrm>
            <a:off x="9701561" y="5687122"/>
            <a:ext cx="383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BY:D.SRIHITHA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22H51A0512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3" y="2297311"/>
            <a:ext cx="4950976" cy="363485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5779" y="760809"/>
            <a:ext cx="7645241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kern="0" spc="-12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Advantages of using Angular for web development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6235779" y="2661047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14730" y="2741295"/>
            <a:ext cx="123706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7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3"/>
          <p:cNvSpPr/>
          <p:nvPr/>
        </p:nvSpPr>
        <p:spPr>
          <a:xfrm>
            <a:off x="6931581" y="2661047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Scalability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6931581" y="3124081"/>
            <a:ext cx="3019782" cy="1713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Angular's modular structure and robust features enable the development of complex applications that can grow and adapt.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10165437" y="2661047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22719" y="2741295"/>
            <a:ext cx="167045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7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10861238" y="2661047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Performance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10861238" y="3124081"/>
            <a:ext cx="3019782" cy="1713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prioritizes performance, ensuring smooth and responsive user experiences even with large amounts of data.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6235779" y="5292328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89608" y="5372576"/>
            <a:ext cx="174069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7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1"/>
          <p:cNvSpPr/>
          <p:nvPr/>
        </p:nvSpPr>
        <p:spPr>
          <a:xfrm>
            <a:off x="6931581" y="5292328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Maintainability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6931581" y="5755362"/>
            <a:ext cx="3019782" cy="1713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framework's consistent architecture promotes code reusability, making it easier to maintain and update projects over time.</a:t>
            </a:r>
            <a:endParaRPr lang="en-US" sz="1650" dirty="0"/>
          </a:p>
        </p:txBody>
      </p:sp>
      <p:sp>
        <p:nvSpPr>
          <p:cNvPr id="17" name="Shape 13"/>
          <p:cNvSpPr/>
          <p:nvPr/>
        </p:nvSpPr>
        <p:spPr>
          <a:xfrm>
            <a:off x="10165437" y="5292328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316051" y="5372576"/>
            <a:ext cx="180499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7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5"/>
          <p:cNvSpPr/>
          <p:nvPr/>
        </p:nvSpPr>
        <p:spPr>
          <a:xfrm>
            <a:off x="10861238" y="5292328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Community Support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10861238" y="5755362"/>
            <a:ext cx="3019782" cy="1713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benefits from a large and active community, providing resources, support, and a vast collection of libraries and packages.</a:t>
            </a:r>
            <a:endParaRPr lang="en-US" sz="16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44358-B460-D0A3-A6E8-B95381088927}"/>
              </a:ext>
            </a:extLst>
          </p:cNvPr>
          <p:cNvSpPr/>
          <p:nvPr/>
        </p:nvSpPr>
        <p:spPr>
          <a:xfrm>
            <a:off x="12890810" y="7850459"/>
            <a:ext cx="1550019" cy="223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9BDC0-5F60-6E54-2CDB-A5FA23C52108}"/>
              </a:ext>
            </a:extLst>
          </p:cNvPr>
          <p:cNvSpPr txBox="1"/>
          <p:nvPr/>
        </p:nvSpPr>
        <p:spPr>
          <a:xfrm>
            <a:off x="3936380" y="3702204"/>
            <a:ext cx="7839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THANKYOU….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2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515666"/>
            <a:ext cx="4919305" cy="51981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585204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kern="0" spc="-18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is Angular?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390358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is a powerful JavaScript framework developed and maintained by Google. It enables developers to build dynamic, single-page applications (SPAs) with a focus on efficiency and scalability.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26434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756440" y="5247442"/>
            <a:ext cx="249400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11C95-D145-7ECC-80E3-E763FE535061}"/>
              </a:ext>
            </a:extLst>
          </p:cNvPr>
          <p:cNvSpPr/>
          <p:nvPr/>
        </p:nvSpPr>
        <p:spPr>
          <a:xfrm>
            <a:off x="12678937" y="7783551"/>
            <a:ext cx="1951463" cy="356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386846"/>
            <a:ext cx="4919186" cy="345578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47418"/>
            <a:ext cx="56810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Importance of Angular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29635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28224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3021211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Angular's modular structure allows for the creation of complex applications that can grow and adapt to evolving needs.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29635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19901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9901" y="3021211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optimizes for speed, ensuring a smooth and responsive user experience, even with large amounts of data.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29697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28224" y="55314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Maintainability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8224" y="602182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framework's consistent architecture promotes code reusability, making it easier to maintain and update projects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56" y="2716292"/>
            <a:ext cx="4972169" cy="279689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6252" y="893802"/>
            <a:ext cx="5273754" cy="642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kern="0" spc="-12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Key features of Angular</a:t>
            </a:r>
            <a:endParaRPr lang="en-US" sz="4000" dirty="0"/>
          </a:p>
        </p:txBody>
      </p:sp>
      <p:sp>
        <p:nvSpPr>
          <p:cNvPr id="5" name="Shape 1"/>
          <p:cNvSpPr/>
          <p:nvPr/>
        </p:nvSpPr>
        <p:spPr>
          <a:xfrm>
            <a:off x="6206252" y="2076331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378178" y="2153483"/>
            <a:ext cx="11882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874669" y="2076331"/>
            <a:ext cx="3080980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Component-based architecture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874669" y="2842141"/>
            <a:ext cx="3080980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emphasizes breaking down applications into smaller, reusable components, making development more manageable and organized.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10161270" y="2076331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12479" y="2153483"/>
            <a:ext cx="160377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10829687" y="2076331"/>
            <a:ext cx="2571036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Dependency injection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0829687" y="2520910"/>
            <a:ext cx="3080980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powerful mechanism allows components to request dependencies they need, promoting code modularity and testability.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6206252" y="4924544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54008" y="5001697"/>
            <a:ext cx="16716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6874669" y="4924544"/>
            <a:ext cx="3080980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Template syntax and data binding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6874669" y="5690354"/>
            <a:ext cx="3080980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uses a clean and expressive template syntax to define the structure and behavior of components, enabling efficient data binding.</a:t>
            </a:r>
            <a:endParaRPr lang="en-US" sz="1600" dirty="0"/>
          </a:p>
        </p:txBody>
      </p:sp>
      <p:sp>
        <p:nvSpPr>
          <p:cNvPr id="17" name="Shape 13"/>
          <p:cNvSpPr/>
          <p:nvPr/>
        </p:nvSpPr>
        <p:spPr>
          <a:xfrm>
            <a:off x="10161270" y="4924544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305931" y="5001697"/>
            <a:ext cx="173355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5"/>
          <p:cNvSpPr/>
          <p:nvPr/>
        </p:nvSpPr>
        <p:spPr>
          <a:xfrm>
            <a:off x="10829687" y="4924544"/>
            <a:ext cx="2626400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Routing and navigation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10829687" y="5369123"/>
            <a:ext cx="3080980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provides a built-in routing system that simplifies navigation between different views in a multi-page application.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410AF-FFB5-6FAB-9B66-56CE24E8DCBD}"/>
              </a:ext>
            </a:extLst>
          </p:cNvPr>
          <p:cNvSpPr/>
          <p:nvPr/>
        </p:nvSpPr>
        <p:spPr>
          <a:xfrm>
            <a:off x="12868507" y="7805854"/>
            <a:ext cx="1616927" cy="323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02684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Angular's component-based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applications consist of reusable components that encapsulate their own logic, templates, and styles, promoting modularity and code reuse.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Templates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 templates define the structure and presentation of components, incorporating data binding and directives to provide dynamic content.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Modules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applications are organized into modules, which provide a logical grouping of related components, services, and directives.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38151-0A30-D710-5EE9-8E9120C30886}"/>
              </a:ext>
            </a:extLst>
          </p:cNvPr>
          <p:cNvSpPr/>
          <p:nvPr/>
        </p:nvSpPr>
        <p:spPr>
          <a:xfrm>
            <a:off x="12890810" y="7805854"/>
            <a:ext cx="1583473" cy="289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9" y="2723198"/>
            <a:ext cx="4947642" cy="27830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0423" y="694611"/>
            <a:ext cx="76359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kern="0" spc="-12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Angular's dependency injection system</a:t>
            </a:r>
            <a:endParaRPr lang="en-US" sz="42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23" y="2364343"/>
            <a:ext cx="1077278" cy="172354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40836" y="2579727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Dependency Request</a:t>
            </a:r>
            <a:endParaRPr lang="en-US" sz="2100" dirty="0"/>
          </a:p>
        </p:txBody>
      </p:sp>
      <p:sp>
        <p:nvSpPr>
          <p:cNvPr id="7" name="Text 2"/>
          <p:cNvSpPr/>
          <p:nvPr/>
        </p:nvSpPr>
        <p:spPr>
          <a:xfrm>
            <a:off x="7640836" y="3045500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Components request the services they need, without having to know how those services are created.</a:t>
            </a:r>
            <a:endParaRPr lang="en-US" sz="16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423" y="4087892"/>
            <a:ext cx="1077278" cy="172354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40836" y="4303276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Dependency Provider</a:t>
            </a:r>
            <a:endParaRPr lang="en-US" sz="2100" dirty="0"/>
          </a:p>
        </p:txBody>
      </p:sp>
      <p:sp>
        <p:nvSpPr>
          <p:cNvPr id="10" name="Text 4"/>
          <p:cNvSpPr/>
          <p:nvPr/>
        </p:nvSpPr>
        <p:spPr>
          <a:xfrm>
            <a:off x="7640836" y="4769048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Angular framework manages the creation and provision of services, ensuring they are available when needed.</a:t>
            </a:r>
            <a:endParaRPr lang="en-US" sz="16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423" y="5811441"/>
            <a:ext cx="1077278" cy="172354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640836" y="6026825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Dependency Injection</a:t>
            </a:r>
            <a:endParaRPr lang="en-US" sz="2100" dirty="0"/>
          </a:p>
        </p:txBody>
      </p:sp>
      <p:sp>
        <p:nvSpPr>
          <p:cNvPr id="13" name="Text 6"/>
          <p:cNvSpPr/>
          <p:nvPr/>
        </p:nvSpPr>
        <p:spPr>
          <a:xfrm>
            <a:off x="7640836" y="6492597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framework injects the requested dependencies into the component, enabling it to perform its tasks.</a:t>
            </a:r>
            <a:endParaRPr lang="en-US" sz="16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16DD9-1360-57FE-BD6A-E350B1BCC02A}"/>
              </a:ext>
            </a:extLst>
          </p:cNvPr>
          <p:cNvSpPr/>
          <p:nvPr/>
        </p:nvSpPr>
        <p:spPr>
          <a:xfrm>
            <a:off x="12879659" y="7772400"/>
            <a:ext cx="1605775" cy="323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826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Angular's template syntax and data binding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740343"/>
            <a:ext cx="7556421" cy="4506516"/>
          </a:xfrm>
          <a:prstGeom prst="roundRect">
            <a:avLst>
              <a:gd name="adj" fmla="val 21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274796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028224" y="289167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Double Curly Braces {{ }}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802624" y="289167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Interpolates data values into the template.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01410" y="3761184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028224" y="390489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Square Brackets []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4802624" y="3904893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for directives, which modify the behavior or appearance of elements in the template.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01410" y="5500211"/>
            <a:ext cx="7541181" cy="17390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028224" y="564392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Parentheses ()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4802624" y="5643920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Trigger events and methods, allowing user interactions to trigger actions in the component.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1" y="2881670"/>
            <a:ext cx="4935379" cy="246768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kern="0" spc="-13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Angular's routing and navigation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E2C8B5"/>
          </a:solidFill>
          <a:ln/>
        </p:spPr>
      </p:sp>
      <p:sp>
        <p:nvSpPr>
          <p:cNvPr id="6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E2C8B5"/>
          </a:solidFill>
          <a:ln/>
        </p:spPr>
      </p:sp>
      <p:sp>
        <p:nvSpPr>
          <p:cNvPr id="7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24982" y="2645569"/>
            <a:ext cx="1273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Route Configuration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Defines the routes, their associated components, and how they are accessed within the application.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E2C8B5"/>
          </a:solidFill>
          <a:ln/>
        </p:spPr>
      </p:sp>
      <p:sp>
        <p:nvSpPr>
          <p:cNvPr id="12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502598" y="4489013"/>
            <a:ext cx="17204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00" dirty="0"/>
          </a:p>
        </p:txBody>
      </p:sp>
      <p:sp>
        <p:nvSpPr>
          <p:cNvPr id="14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Route Matching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When a user navigates to a specific URL, Angular matches the route and loads the corresponding component.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E2C8B5"/>
          </a:solidFill>
          <a:ln/>
        </p:spPr>
      </p:sp>
      <p:sp>
        <p:nvSpPr>
          <p:cNvPr id="17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6499027" y="6332458"/>
            <a:ext cx="179308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00" dirty="0"/>
          </a:p>
        </p:txBody>
      </p:sp>
      <p:sp>
        <p:nvSpPr>
          <p:cNvPr id="19" name="Text 15"/>
          <p:cNvSpPr/>
          <p:nvPr/>
        </p:nvSpPr>
        <p:spPr>
          <a:xfrm>
            <a:off x="7801332" y="6222206"/>
            <a:ext cx="2769394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 Rendering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renders the associated component, displaying the appropriate view for the matched route.</a:t>
            </a:r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76EE30-2E93-E7D4-FAEC-7A42336C323B}"/>
              </a:ext>
            </a:extLst>
          </p:cNvPr>
          <p:cNvSpPr/>
          <p:nvPr/>
        </p:nvSpPr>
        <p:spPr>
          <a:xfrm>
            <a:off x="12968867" y="7839307"/>
            <a:ext cx="1505415" cy="200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29" y="2522577"/>
            <a:ext cx="5021223" cy="31843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37434" y="802600"/>
            <a:ext cx="7645360" cy="581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kern="0" spc="-11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Angular's testing and debugging tools</a:t>
            </a:r>
            <a:endParaRPr lang="en-US" sz="36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434" y="1662827"/>
            <a:ext cx="465058" cy="46505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37434" y="2313861"/>
            <a:ext cx="2325410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kern="0" spc="-5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Unit Testing</a:t>
            </a:r>
            <a:endParaRPr lang="en-US" sz="1800" dirty="0"/>
          </a:p>
        </p:txBody>
      </p:sp>
      <p:sp>
        <p:nvSpPr>
          <p:cNvPr id="7" name="Text 2"/>
          <p:cNvSpPr/>
          <p:nvPr/>
        </p:nvSpPr>
        <p:spPr>
          <a:xfrm>
            <a:off x="6137434" y="2716054"/>
            <a:ext cx="7841933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Testing individual components and services to ensure they function correctly in isolation.</a:t>
            </a:r>
            <a:endParaRPr lang="en-US" sz="14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434" y="3571756"/>
            <a:ext cx="465058" cy="46505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137434" y="4222790"/>
            <a:ext cx="2325410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kern="0" spc="-5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End-to-End Testing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6137434" y="4624983"/>
            <a:ext cx="7841933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Testing the entire application flow, simulating user interactions and verifying expected outcomes.</a:t>
            </a:r>
            <a:endParaRPr lang="en-US" sz="14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434" y="5778341"/>
            <a:ext cx="465058" cy="46505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37434" y="6429375"/>
            <a:ext cx="2325410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kern="0" spc="-5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Debugging Tools</a:t>
            </a:r>
            <a:endParaRPr lang="en-US" sz="1800" dirty="0"/>
          </a:p>
        </p:txBody>
      </p:sp>
      <p:sp>
        <p:nvSpPr>
          <p:cNvPr id="13" name="Text 6"/>
          <p:cNvSpPr/>
          <p:nvPr/>
        </p:nvSpPr>
        <p:spPr>
          <a:xfrm>
            <a:off x="6137434" y="6831568"/>
            <a:ext cx="7841933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Angular provides powerful debugging tools that enable developers to inspect the application state, track data flow, and identify issues.</a:t>
            </a:r>
            <a:endParaRPr lang="en-US" sz="14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81988-BFA1-B9F7-2382-C38E6D75C004}"/>
              </a:ext>
            </a:extLst>
          </p:cNvPr>
          <p:cNvSpPr/>
          <p:nvPr/>
        </p:nvSpPr>
        <p:spPr>
          <a:xfrm>
            <a:off x="12879659" y="7828156"/>
            <a:ext cx="1583473" cy="29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621</Words>
  <Application>Microsoft Office PowerPoint</Application>
  <PresentationFormat>Custom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Open Sans</vt:lpstr>
      <vt:lpstr>Bitter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srihitha daram</cp:lastModifiedBy>
  <cp:revision>2</cp:revision>
  <dcterms:created xsi:type="dcterms:W3CDTF">2024-09-09T04:48:29Z</dcterms:created>
  <dcterms:modified xsi:type="dcterms:W3CDTF">2024-09-09T05:32:24Z</dcterms:modified>
</cp:coreProperties>
</file>