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elios Extended Bold" charset="1" panose="02000805050000020004"/>
      <p:regular r:id="rId14"/>
    </p:embeddedFont>
    <p:embeddedFont>
      <p:font typeface="Heebo Bold" charset="1" panose="00000800000000000000"/>
      <p:regular r:id="rId15"/>
    </p:embeddedFont>
    <p:embeddedFont>
      <p:font typeface="Lato" charset="1" panose="020F0502020204030203"/>
      <p:regular r:id="rId16"/>
    </p:embeddedFont>
    <p:embeddedFont>
      <p:font typeface="Lato Bold" charset="1" panose="020F050202020403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00739" y="1499915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58126" y="3659446"/>
            <a:ext cx="1237174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INTEGRATING THIRD PARTY LIBRARIES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58126" y="6486138"/>
            <a:ext cx="12371749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S.KOUSHIK KUMAR</a:t>
            </a:r>
          </a:p>
          <a:p>
            <a:pPr algn="ctr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ROLL NO : 22H51A0554</a:t>
            </a:r>
          </a:p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SECTION : CSE-D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001007" y="0"/>
            <a:ext cx="10286993" cy="10287000"/>
            <a:chOff x="0" y="0"/>
            <a:chExt cx="270933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33462" y="4158372"/>
            <a:ext cx="6996120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THIRD PARTY LIBRARIES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90063" y="4002777"/>
            <a:ext cx="8693050" cy="310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9"/>
              </a:lnSpc>
            </a:pPr>
            <a:r>
              <a:rPr lang="en-US" sz="3099" spc="3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Third-party libraries are external packages that provide pre-built components, utilities, or functionalities which can be integrated into your React applications.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7141841" cy="10287000"/>
            <a:chOff x="0" y="0"/>
            <a:chExt cx="1106458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45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106458">
                  <a:moveTo>
                    <a:pt x="0" y="0"/>
                  </a:moveTo>
                  <a:lnTo>
                    <a:pt x="1106458" y="0"/>
                  </a:lnTo>
                  <a:lnTo>
                    <a:pt x="110645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77982" t="0" r="-77982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590063" y="866775"/>
            <a:ext cx="8544992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POPULAR LIBRARIES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90063" y="2944063"/>
            <a:ext cx="8693050" cy="656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React Router: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Enables routing in single-page applications.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Axios: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library for making HTTP requests.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Material UI: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Provides pre-designed UI components for React.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Redux: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state management library for large-scale React applications.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Formik: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 managing forms and form validation.</a:t>
            </a:r>
          </a:p>
          <a:p>
            <a:pPr algn="l" marL="0" indent="0" lvl="0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1865468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INTEGRATION</a:t>
            </a:r>
          </a:p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PROCESS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616959"/>
            <a:ext cx="16034994" cy="358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spc="289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1.Install the Library : </a:t>
            </a:r>
            <a:r>
              <a:rPr lang="en-US" sz="2899" spc="28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first step is to install the third-party library using npm (Node Package Manager).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spc="28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-US" sz="2899" spc="289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Import the Library into Your React Component : </a:t>
            </a:r>
          </a:p>
          <a:p>
            <a:pPr algn="l">
              <a:lnSpc>
                <a:spcPts val="4059"/>
              </a:lnSpc>
            </a:pPr>
            <a:r>
              <a:rPr lang="en-US" sz="2899" spc="28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imports the  library so that you can use it in the component.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1865468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INTEGRATION</a:t>
            </a:r>
          </a:p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PROCESS FOR AXIOS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616959"/>
            <a:ext cx="16034994" cy="358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spc="289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1.Install the Library : </a:t>
            </a:r>
          </a:p>
          <a:p>
            <a:pPr algn="l">
              <a:lnSpc>
                <a:spcPts val="4059"/>
              </a:lnSpc>
            </a:pPr>
            <a:r>
              <a:rPr lang="en-US" sz="2899" spc="28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npm install axios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spc="28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-US" sz="2899" spc="289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Import the Library into Your React Component : </a:t>
            </a:r>
          </a:p>
          <a:p>
            <a:pPr algn="l">
              <a:lnSpc>
                <a:spcPts val="4059"/>
              </a:lnSpc>
            </a:pPr>
            <a:r>
              <a:rPr lang="en-US" sz="2899" spc="28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import axios from 'axios';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75317" y="904455"/>
            <a:ext cx="15547483" cy="2269542"/>
          </a:xfrm>
          <a:custGeom>
            <a:avLst/>
            <a:gdLst/>
            <a:ahLst/>
            <a:cxnLst/>
            <a:rect r="r" b="b" t="t" l="l"/>
            <a:pathLst>
              <a:path h="2269542" w="15547483">
                <a:moveTo>
                  <a:pt x="0" y="0"/>
                </a:moveTo>
                <a:lnTo>
                  <a:pt x="15547482" y="0"/>
                </a:lnTo>
                <a:lnTo>
                  <a:pt x="15547482" y="2269542"/>
                </a:lnTo>
                <a:lnTo>
                  <a:pt x="0" y="2269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94" r="0" b="-441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317" y="3879637"/>
            <a:ext cx="15124358" cy="5123376"/>
          </a:xfrm>
          <a:custGeom>
            <a:avLst/>
            <a:gdLst/>
            <a:ahLst/>
            <a:cxnLst/>
            <a:rect r="r" b="b" t="t" l="l"/>
            <a:pathLst>
              <a:path h="5123376" w="15124358">
                <a:moveTo>
                  <a:pt x="0" y="0"/>
                </a:moveTo>
                <a:lnTo>
                  <a:pt x="15124358" y="0"/>
                </a:lnTo>
                <a:lnTo>
                  <a:pt x="15124358" y="5123377"/>
                </a:lnTo>
                <a:lnTo>
                  <a:pt x="0" y="5123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5317" y="3126372"/>
            <a:ext cx="1554748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is an API where some info is present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5317" y="8955389"/>
            <a:ext cx="1512435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is the output where we can fetch the info from the api and also post the data.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186546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616959"/>
            <a:ext cx="16034994" cy="204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spc="28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Integrating third-party libraries into a React project is a powerful strategy for enhancing your application's capabilities and efficiency. Careful selection and integration of these libraries, while ensuring they are compatible and well-maintained, can lead to a more robust and feature-rich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58126" y="3970422"/>
            <a:ext cx="12371749" cy="20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b="true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DAGQYQ1iY1o</dc:identifier>
  <dcterms:modified xsi:type="dcterms:W3CDTF">2011-08-01T06:04:30Z</dcterms:modified>
  <cp:revision>1</cp:revision>
  <dc:title>White and Grey Modern Business Research Proposal Presentation</dc:title>
</cp:coreProperties>
</file>