
<file path=[Content_Types].xml><?xml version="1.0" encoding="utf-8"?>
<Types xmlns="http://schemas.openxmlformats.org/package/2006/content-types">
  <Default Extension="5fae96d6-a1e5-43bc-8556-4ab9d83d4ff2" ContentType="image/5fae96d6-a1e5-43bc-8556-4ab9d83d4ff2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50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https://796t.com/content/1546982304.html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https://www.xenonstack.com/insights/what-is-data-validation-testing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https://myproject.co.il/react-form-libraries-comparison-formik-vs-react-hook-form/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https://morioh.com/a/8c872c74127f/ionic-tutorial-creating-reusable-custom-components-or-6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https://www.deque.com/blog/anatomy-of-accessible-forms-required-form-fields/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https://www.youtube.com/watch?v=MhFSuOjU624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https://medium.com/@hariharan.mct/mastering-dynamic-forms-with-ant-design-form-builder-in-react-b570266f8521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https://medium.com/weekly-webtips/a-complete-guide-to-react-forms-15fa079c6177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https://www.vrogue.co/post/react-forms-explained-easy-2020-reactjs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https://stackoverflow.com/questions/42522515/what-are-react-controlled-components-and-uncontrolled-components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https://kevindiesenberg.medium.com/creating-a-controlled-form-with-react-hooks-a4b668aa8920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https://codesandbox.io/examples/package/vue-controlled-form-fields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https://github.com/Wavez/react-hooks-lifecycle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https://tutorialsinhand.com/tutorials/reactjs-tutorial/react-with-typescript/controlled-vs-uncontrolled-components-in-react.aspx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https://goshacmd.com/controlled-vs-uncontrolled-inputs-react/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5fae96d6-a1e5-43bc-8556-4ab9d83d4ff2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Working With Forms In  React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A40CE-7922-24CB-6339-4002E1767BA2}"/>
              </a:ext>
            </a:extLst>
          </p:cNvPr>
          <p:cNvSpPr txBox="1"/>
          <p:nvPr/>
        </p:nvSpPr>
        <p:spPr>
          <a:xfrm>
            <a:off x="6082393" y="3494314"/>
            <a:ext cx="2604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A.KOWSHIK REDDY</a:t>
            </a:r>
          </a:p>
          <a:p>
            <a:r>
              <a:rPr lang="en-IN" dirty="0"/>
              <a:t>22H61A0570</a:t>
            </a:r>
          </a:p>
          <a:p>
            <a:r>
              <a:rPr lang="en-IN" dirty="0"/>
              <a:t>CSE-D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playframework.com/documentation/2.2.x/resources/manual/scalaGuide/main/forms/images/lifecyc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Handling Form Submission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Form submission can be handled with an `onSubmit` event handler on the form element.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Prevent the default behavior using `event.preventDefault()` to avoid page reloads.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Process the form data as needed, whether sending it to an API or performing validation.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xenonstack.com/hubfs/xenonstack-data-validation-testing-too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Form Validation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Validating form data is crucial to ensure data integrity and user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implement basic validation with conditional checks in the form submission handler.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more complex validation, consider using libraries such as Formik or Yup.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piumhub.com/wp-content/uploads/2022/01/reactform_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Form Libraries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Libraries like Formik and React Hook Form simplify form management in React.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provide built-in validation, handling of complex forms, and better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tools can save time and improve code maintainability.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utz_QxN5r64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Form Components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reusable form components can enhance code organization and reusability.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components can encapsulate form logic and styling in one place.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approach allows for consistent design and behavior across your application.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deque.com/wp-content/uploads/2019/06/Anatomy-accessible-forms-required-field-2048x87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Accessibility in Forms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Accessibility is essential when designing forms to ensure all users can interact with them.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semantic HTML elements and ARIA attributes to improve screen reader compatibility.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that all form elements have associated labels for better user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MhFSuOjU624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Testing Forms in React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Testing forms is crucial to ensure functionality and reliability.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testing libraries like Jest and React Testing Library to create unit tests.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Focus on simulating user interactions and validating expected outcomes.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6736" y="855271"/>
            <a:ext cx="4114800" cy="253488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Mastering forms in React is vital for building user-friendly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both controlled and uncontrolled components expands your toolkit.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Continuously explore libraries and techniques to enhance your form handling skills.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Forms in React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Forms are a crucial part of any web application, allowing users to input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provides a flexible way to handle form inputs and manage state.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how to work with forms in React is essential for creating interactive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odingpanel.com/wp-content/uploads/2021/02/1.-HTML-vs-React-Forms-1024x57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Forms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There are two main types of forms in React: controlled and uncontrolled forms.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Controlled forms are those where form data is handled by the component state.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Uncontrolled forms allow the DOM to manage form data, using refs to access values.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stack.imgur.com/Ix8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Controlled Components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controlled components, the form data is controlled by React state.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input element’s value is set via state, and changes are handled with an event.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approach provides a clear flow of data and easier validation.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584508"/>
            <a:ext cx="4114800" cy="231738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a Controlled Form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create a controlled form, define a state variable to hold input values.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the `value` attribute on input elements to bind them to the state variable.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Handle input changes with an `onChange` event handler to update the state.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odesandbox.io/api/v1/sandboxes/z2twq/screensh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 of a Controlled Form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Here is a simple example of a controlled form with a text input.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form uses state to manage the input value and logs it on submission.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structure allows for easy data manipulation and validation.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repository-images.githubusercontent.com/196048036/5fae96d6-a1e5-43bc-8556-4ab9d83d4ff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Hooks for Forms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Hooks, such as `useState`, can simplify form handling in functional components.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using `useState`, you can easily manage form data without needing class components.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results in cleaner and more concise code.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utorialsinhand.com/readwritedata/Articles/1081/ControlledAndUncontrolledCompone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Uncontrolled Components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Uncontrolled components store their data in the DOM rather than in React state.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access the input values using refs, which provides a different approach to handling forms.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method can be useful for integrating with third-party libraries or existing code.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7943" y="1143000"/>
            <a:ext cx="4114800" cy="150190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an Uncontrolled Form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create an uncontrolled form, define ref variables for input elements.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the `defaultValue` attribute to set initial values for your inputs.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 form values on submission using the ref, allowing for a simpler setup.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898</Words>
  <Application>Microsoft Office PowerPoint</Application>
  <PresentationFormat>On-screen Show (16:9)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Forms In  React</dc:title>
  <dc:subject>Working With Forms In  React</dc:subject>
  <dc:creator>SlideMake.com</dc:creator>
  <cp:lastModifiedBy>manaswini sangepu</cp:lastModifiedBy>
  <cp:revision>2</cp:revision>
  <dcterms:created xsi:type="dcterms:W3CDTF">2024-09-03T09:03:47Z</dcterms:created>
  <dcterms:modified xsi:type="dcterms:W3CDTF">2024-09-03T09:07:03Z</dcterms:modified>
</cp:coreProperties>
</file>