
<file path=[Content_Types].xml><?xml version="1.0" encoding="utf-8"?>
<Types xmlns="http://schemas.openxmlformats.org/package/2006/content-types">
  <Default Extension="gif" ContentType="image/gif"/>
  <Default Extension="handling-post-requests-in-next-js-getserversideprops" ContentType="image/handling-post-requests-in-next-js-getserversideprops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yadav" userId="1810ba6e995817ea" providerId="LiveId" clId="{99FFF877-9D02-4B55-B420-B543AC5B60EE}"/>
    <pc:docChg chg="modSld">
      <pc:chgData name="vinay yadav" userId="1810ba6e995817ea" providerId="LiveId" clId="{99FFF877-9D02-4B55-B420-B543AC5B60EE}" dt="2024-09-19T16:49:26.943" v="0" actId="1076"/>
      <pc:docMkLst>
        <pc:docMk/>
      </pc:docMkLst>
      <pc:sldChg chg="modSp mod">
        <pc:chgData name="vinay yadav" userId="1810ba6e995817ea" providerId="LiveId" clId="{99FFF877-9D02-4B55-B420-B543AC5B60EE}" dt="2024-09-19T16:49:26.943" v="0" actId="1076"/>
        <pc:sldMkLst>
          <pc:docMk/>
          <pc:sldMk cId="3419523375" sldId="265"/>
        </pc:sldMkLst>
        <pc:spChg chg="mod">
          <ac:chgData name="vinay yadav" userId="1810ba6e995817ea" providerId="LiveId" clId="{99FFF877-9D02-4B55-B420-B543AC5B60EE}" dt="2024-09-19T16:49:26.943" v="0" actId="1076"/>
          <ac:spMkLst>
            <pc:docMk/>
            <pc:sldMk cId="3419523375" sldId="265"/>
            <ac:spMk id="2" creationId="{832BC773-94F5-EEE0-9B78-5A0D99D8AC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4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https://codup.co/full-stack-development-a-short-guide-to-get-you-started/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https://www.linkedin.com/pulse/sending-http-requests-connecting-database-smriti-pradhan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https://cefwnrzz.blob.core.windows.net/react-js-standard-project-structure.html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https://www.freecodecamp.org/news/how-to-use-axios-with-react/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https://meijer.ws/articles/handling-post-requests-in-next-js-getserversideprops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http://expertmiddleware.unaux.com/understanding-error-handling-in-mulesoft-mule-4/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https://www.loginradius.com/blog/engineering/react-state-management/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handling-post-requests-in-next-js-getserversideprops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49719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Using Requests Objects In Fullstack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17949-9546-484A-08E3-42E516184FF7}"/>
              </a:ext>
            </a:extLst>
          </p:cNvPr>
          <p:cNvSpPr txBox="1"/>
          <p:nvPr/>
        </p:nvSpPr>
        <p:spPr>
          <a:xfrm>
            <a:off x="6464105" y="3327009"/>
            <a:ext cx="2131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VINAY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22H51A0578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BC773-94F5-EEE0-9B78-5A0D99D8AC1C}"/>
              </a:ext>
            </a:extLst>
          </p:cNvPr>
          <p:cNvSpPr txBox="1"/>
          <p:nvPr/>
        </p:nvSpPr>
        <p:spPr>
          <a:xfrm>
            <a:off x="3087859" y="2179335"/>
            <a:ext cx="59576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952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dup.co/wp-content/uploads/2021/08/full-stack-develop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Fullstack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Fullstack development involves both frontend and backend technologies working together.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is a popular library for building user interfaces on the frontend.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request objects is crucial for effective data handling in fullstack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are Request Objects?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00333" y="1150034"/>
            <a:ext cx="705494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 objects represent the HTTP request made by a client to a server.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encapsulate the client's input, including query parameters, headers, and body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the context of React, request objects are essential for fetching and sending data to APIs.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kentosystems.com/wp-content/uploads/2019/01/node.jsreact-application-archite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a Fullstack Environment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typical fullstack environment includes a React frontend and a Node.js/Express backend.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can use tools like Create React App for setting up the frontend quickly.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backend can be set up using Express to handle request objects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reecodecamp.org/news/content/images/2021/07/axios-reac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Making GET Requests in React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GET requests retrieve data from a server without altering its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React, we can use the Fetch API or libraries like Axios to handle GET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Properly managing responses ensures that the UI stays in sync with the backend data.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ijer.ws/api/og?path=/articles/handling-post-requests-in-next-js-getserversidepro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Handling POST Requests in React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POST requests are used to send data to the server to create or update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can send POST requests using the same Fetch API or Axios, including body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the response from POST requests helps in updating the frontend state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vsoftconsulting.com/hubfs/Error%20Handling%20with%20the%20Try%20Scop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for Requests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is essential when making requests to provide a better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can implement try-catch blocks or .catch methods to handle errors in asynchronous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Displaying user-friendly error messages improves the overall usability of the application.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oginradius.com/blog/static/878d2cde053633bfea88a8bfcfc28e89/e5715/im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State Management with Request Responses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state in React is vital for reflecting changes from request responses.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like Redux or the Context API can help manage global state in an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Updating the state based on request results ensures a responsive and dynamic UI.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A4F29-70C9-FE21-F8FA-58DD342E306D}"/>
              </a:ext>
            </a:extLst>
          </p:cNvPr>
          <p:cNvSpPr txBox="1"/>
          <p:nvPr/>
        </p:nvSpPr>
        <p:spPr>
          <a:xfrm>
            <a:off x="794825" y="616542"/>
            <a:ext cx="78990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import React, { </a:t>
            </a:r>
            <a:r>
              <a:rPr lang="en-IN" sz="1000" dirty="0" err="1"/>
              <a:t>useState</a:t>
            </a:r>
            <a:r>
              <a:rPr lang="en-IN" sz="1000" dirty="0"/>
              <a:t>, </a:t>
            </a:r>
            <a:r>
              <a:rPr lang="en-IN" sz="1000" dirty="0" err="1"/>
              <a:t>useEffect</a:t>
            </a:r>
            <a:r>
              <a:rPr lang="en-IN" sz="1000" dirty="0"/>
              <a:t> } from 'react';</a:t>
            </a:r>
          </a:p>
          <a:p>
            <a:endParaRPr lang="en-IN" sz="1000" dirty="0"/>
          </a:p>
          <a:p>
            <a:r>
              <a:rPr lang="en-IN" sz="1000" dirty="0" err="1"/>
              <a:t>const</a:t>
            </a:r>
            <a:r>
              <a:rPr lang="en-IN" sz="1000" dirty="0"/>
              <a:t> </a:t>
            </a:r>
            <a:r>
              <a:rPr lang="en-IN" sz="1000" dirty="0" err="1"/>
              <a:t>FetchRequestExample</a:t>
            </a:r>
            <a:r>
              <a:rPr lang="en-IN" sz="1000" dirty="0"/>
              <a:t> = () =&gt; {</a:t>
            </a:r>
          </a:p>
          <a:p>
            <a:r>
              <a:rPr lang="en-IN" sz="1000" dirty="0"/>
              <a:t>  </a:t>
            </a:r>
            <a:r>
              <a:rPr lang="en-IN" sz="1000" dirty="0" err="1"/>
              <a:t>const</a:t>
            </a:r>
            <a:r>
              <a:rPr lang="en-IN" sz="1000" dirty="0"/>
              <a:t> [data, </a:t>
            </a:r>
            <a:r>
              <a:rPr lang="en-IN" sz="1000" dirty="0" err="1"/>
              <a:t>setData</a:t>
            </a:r>
            <a:r>
              <a:rPr lang="en-IN" sz="1000" dirty="0"/>
              <a:t>] = </a:t>
            </a:r>
            <a:r>
              <a:rPr lang="en-IN" sz="1000" dirty="0" err="1"/>
              <a:t>useState</a:t>
            </a:r>
            <a:r>
              <a:rPr lang="en-IN" sz="1000" dirty="0"/>
              <a:t>(null);</a:t>
            </a:r>
          </a:p>
          <a:p>
            <a:endParaRPr lang="en-IN" sz="1000" dirty="0"/>
          </a:p>
          <a:p>
            <a:r>
              <a:rPr lang="en-IN" sz="1000" dirty="0"/>
              <a:t>  </a:t>
            </a:r>
            <a:r>
              <a:rPr lang="en-IN" sz="1000" dirty="0" err="1"/>
              <a:t>useEffect</a:t>
            </a:r>
            <a:r>
              <a:rPr lang="en-IN" sz="1000" dirty="0"/>
              <a:t>(() =&gt; {</a:t>
            </a:r>
          </a:p>
          <a:p>
            <a:r>
              <a:rPr lang="en-IN" sz="1000" dirty="0"/>
              <a:t>    fetch('https://jsonplaceholder.typicode.com/posts/1')</a:t>
            </a:r>
          </a:p>
          <a:p>
            <a:r>
              <a:rPr lang="en-IN" sz="1000" dirty="0"/>
              <a:t>      .then(response =&gt; </a:t>
            </a:r>
            <a:r>
              <a:rPr lang="en-IN" sz="1000" dirty="0" err="1"/>
              <a:t>response.json</a:t>
            </a:r>
            <a:r>
              <a:rPr lang="en-IN" sz="1000" dirty="0"/>
              <a:t>())</a:t>
            </a:r>
          </a:p>
          <a:p>
            <a:r>
              <a:rPr lang="en-IN" sz="1000" dirty="0"/>
              <a:t>      .then(</a:t>
            </a:r>
            <a:r>
              <a:rPr lang="en-IN" sz="1000" dirty="0" err="1"/>
              <a:t>json</a:t>
            </a:r>
            <a:r>
              <a:rPr lang="en-IN" sz="1000" dirty="0"/>
              <a:t> =&gt; </a:t>
            </a:r>
            <a:r>
              <a:rPr lang="en-IN" sz="1000" dirty="0" err="1"/>
              <a:t>setData</a:t>
            </a:r>
            <a:r>
              <a:rPr lang="en-IN" sz="1000" dirty="0"/>
              <a:t>(</a:t>
            </a:r>
            <a:r>
              <a:rPr lang="en-IN" sz="1000" dirty="0" err="1"/>
              <a:t>json</a:t>
            </a:r>
            <a:r>
              <a:rPr lang="en-IN" sz="1000" dirty="0"/>
              <a:t>))</a:t>
            </a:r>
          </a:p>
          <a:p>
            <a:r>
              <a:rPr lang="en-IN" sz="1000" dirty="0"/>
              <a:t>      .catch(err =&gt; </a:t>
            </a:r>
            <a:r>
              <a:rPr lang="en-IN" sz="1000" dirty="0" err="1"/>
              <a:t>console.error</a:t>
            </a:r>
            <a:r>
              <a:rPr lang="en-IN" sz="1000" dirty="0"/>
              <a:t>('Error:', err));</a:t>
            </a:r>
          </a:p>
          <a:p>
            <a:r>
              <a:rPr lang="en-IN" sz="1000" dirty="0"/>
              <a:t>  }, []);</a:t>
            </a:r>
          </a:p>
          <a:p>
            <a:endParaRPr lang="en-IN" sz="1000" dirty="0"/>
          </a:p>
          <a:p>
            <a:r>
              <a:rPr lang="en-IN" sz="1000" dirty="0"/>
              <a:t>  return (</a:t>
            </a:r>
          </a:p>
          <a:p>
            <a:r>
              <a:rPr lang="en-IN" sz="1000" dirty="0"/>
              <a:t>    &lt;div&gt;</a:t>
            </a:r>
          </a:p>
          <a:p>
            <a:r>
              <a:rPr lang="en-IN" sz="1000" dirty="0"/>
              <a:t>      &lt;h1&gt;Fetch Request Example&lt;/h1&gt;</a:t>
            </a:r>
          </a:p>
          <a:p>
            <a:r>
              <a:rPr lang="en-IN" sz="1000" dirty="0"/>
              <a:t>      {data ? (</a:t>
            </a:r>
          </a:p>
          <a:p>
            <a:r>
              <a:rPr lang="en-IN" sz="1000" dirty="0"/>
              <a:t>        &lt;div&gt;</a:t>
            </a:r>
          </a:p>
          <a:p>
            <a:r>
              <a:rPr lang="en-IN" sz="1000" dirty="0"/>
              <a:t>          &lt;h2&gt;{</a:t>
            </a:r>
            <a:r>
              <a:rPr lang="en-IN" sz="1000" dirty="0" err="1"/>
              <a:t>data.title</a:t>
            </a:r>
            <a:r>
              <a:rPr lang="en-IN" sz="1000" dirty="0"/>
              <a:t>}&lt;/h2&gt;</a:t>
            </a:r>
          </a:p>
          <a:p>
            <a:r>
              <a:rPr lang="en-IN" sz="1000" dirty="0"/>
              <a:t>          &lt;p&gt;{</a:t>
            </a:r>
            <a:r>
              <a:rPr lang="en-IN" sz="1000" dirty="0" err="1"/>
              <a:t>data.body</a:t>
            </a:r>
            <a:r>
              <a:rPr lang="en-IN" sz="1000" dirty="0"/>
              <a:t>}&lt;/p&gt;</a:t>
            </a:r>
          </a:p>
          <a:p>
            <a:r>
              <a:rPr lang="en-IN" sz="1000" dirty="0"/>
              <a:t>        &lt;/div&gt;</a:t>
            </a:r>
          </a:p>
          <a:p>
            <a:r>
              <a:rPr lang="en-IN" sz="1000" dirty="0"/>
              <a:t>      ) : (</a:t>
            </a:r>
          </a:p>
          <a:p>
            <a:r>
              <a:rPr lang="en-IN" sz="1000" dirty="0"/>
              <a:t>        &lt;p&gt;Loading...&lt;/p&gt;</a:t>
            </a:r>
          </a:p>
          <a:p>
            <a:r>
              <a:rPr lang="en-IN" sz="1000" dirty="0"/>
              <a:t>      )}</a:t>
            </a:r>
          </a:p>
          <a:p>
            <a:r>
              <a:rPr lang="en-IN" sz="1000" dirty="0"/>
              <a:t>    &lt;/div&gt;</a:t>
            </a:r>
          </a:p>
          <a:p>
            <a:r>
              <a:rPr lang="en-IN" sz="1000" dirty="0"/>
              <a:t>  );</a:t>
            </a:r>
          </a:p>
          <a:p>
            <a:r>
              <a:rPr lang="en-IN" sz="1000" dirty="0"/>
              <a:t>};</a:t>
            </a:r>
          </a:p>
          <a:p>
            <a:endParaRPr lang="en-IN" sz="1000" dirty="0"/>
          </a:p>
          <a:p>
            <a:r>
              <a:rPr lang="en-IN" sz="1000" dirty="0"/>
              <a:t>export default </a:t>
            </a:r>
            <a:r>
              <a:rPr lang="en-IN" sz="1000" dirty="0" err="1"/>
              <a:t>FetchRequestExample</a:t>
            </a:r>
            <a:r>
              <a:rPr lang="en-IN" sz="1000" dirty="0"/>
              <a:t>;</a:t>
            </a:r>
          </a:p>
          <a:p>
            <a:endParaRPr lang="en-IN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8FF7A-D9EF-695C-D5EF-25308CA83A88}"/>
              </a:ext>
            </a:extLst>
          </p:cNvPr>
          <p:cNvSpPr txBox="1"/>
          <p:nvPr/>
        </p:nvSpPr>
        <p:spPr>
          <a:xfrm>
            <a:off x="794825" y="168812"/>
            <a:ext cx="156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10170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624</Words>
  <Application>Microsoft Office PowerPoint</Application>
  <PresentationFormat>On-screen Show (16:9)</PresentationFormat>
  <Paragraphs>91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Optima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Using Requests Objects In Fullstack</dc:title>
  <dc:subject>React Using Requests Objects In Fullstack</dc:subject>
  <dc:creator>SlideMake.com</dc:creator>
  <cp:lastModifiedBy>vinay yadav</cp:lastModifiedBy>
  <cp:revision>2</cp:revision>
  <dcterms:created xsi:type="dcterms:W3CDTF">2024-09-13T16:44:51Z</dcterms:created>
  <dcterms:modified xsi:type="dcterms:W3CDTF">2024-09-19T16:49:28Z</dcterms:modified>
</cp:coreProperties>
</file>