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Bitter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47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7" y="3288744"/>
            <a:ext cx="4919067" cy="16519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kern="0" spc="-18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Introduction to React Components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React components are building blocks of React applications. They are reusable, self-contained pieces of code that render user interface elements.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280190" y="5730222"/>
            <a:ext cx="3614194" cy="2727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NAME:G.SOWMYA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dirty="0"/>
              <a:t>ROLL NO:22H51A0588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A017D-FF6C-6E2B-B724-378C3DC06570}"/>
              </a:ext>
            </a:extLst>
          </p:cNvPr>
          <p:cNvSpPr/>
          <p:nvPr/>
        </p:nvSpPr>
        <p:spPr>
          <a:xfrm>
            <a:off x="12812751" y="7727794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6707"/>
            <a:ext cx="90669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Best Practices for React Components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694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Maximize Reusability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559856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 components that can be used in multiple parts of your application.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4139446" y="4069437"/>
            <a:ext cx="29002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Separation of Concerns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4559856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Keep components focused on specific functionalities and responsibilities.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7485221" y="4069437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Performance Optimization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4914186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Minimize re-renders by using memoization or React's built-in optimization techniques.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10830997" y="40694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4559856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your components are accessible to users with disabilities.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C69211-0848-03A8-B684-68315D3156E5}"/>
              </a:ext>
            </a:extLst>
          </p:cNvPr>
          <p:cNvSpPr/>
          <p:nvPr/>
        </p:nvSpPr>
        <p:spPr>
          <a:xfrm>
            <a:off x="12812751" y="7727794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2CEDAC-D1FA-6A2F-B023-F22DB20BFFF8}"/>
              </a:ext>
            </a:extLst>
          </p:cNvPr>
          <p:cNvSpPr/>
          <p:nvPr/>
        </p:nvSpPr>
        <p:spPr>
          <a:xfrm>
            <a:off x="12812751" y="7727794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9AC4E-BC44-9A93-BC54-3BD4097629E4}"/>
              </a:ext>
            </a:extLst>
          </p:cNvPr>
          <p:cNvSpPr txBox="1"/>
          <p:nvPr/>
        </p:nvSpPr>
        <p:spPr>
          <a:xfrm>
            <a:off x="3401123" y="3316803"/>
            <a:ext cx="7248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69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1772"/>
            <a:ext cx="73218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What are React Components?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0712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Reusable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565565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Components can be used multiple times throughout your application, reducing code duplication.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840712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Modular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565565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Components are independent units that can be developed and maintained separately.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840712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State Management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565565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Components can hold their own data and logic, making them responsible for managing their state.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15520"/>
            <a:ext cx="13042821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UI Elements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840373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Components render specific parts of the UI, like buttons, forms, or navigation menus.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5489"/>
            <a:ext cx="60070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Functional Components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09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3456" y="3394591"/>
            <a:ext cx="13096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Simple Structure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79999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Functional components are a straightforward way to define UI elements.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309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83649" y="3394591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Pure Functions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79999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are pure functions that take props as input and return JSX representing the UI.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309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03011" y="3394591"/>
            <a:ext cx="18442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No State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79999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Functional components don't have their own internal state.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53333" y="5455682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Hooks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86109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Hooks allow functional components to access state and other React features.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A9142D-67A9-3935-2C7B-6532C9485912}"/>
              </a:ext>
            </a:extLst>
          </p:cNvPr>
          <p:cNvSpPr/>
          <p:nvPr/>
        </p:nvSpPr>
        <p:spPr>
          <a:xfrm>
            <a:off x="12812751" y="7727794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52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Class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70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State Management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5211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 components have their own state, which can be updated to change the UI.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56692" y="4844891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constructor()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56692" y="5287089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this.state = {}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729288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this.setState()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2970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Lifecycle Methods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3552111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 components have lifecycle methods that are called at specific stages in their lifecycle, like when they mount or unmount.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695831" y="5207794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componentDidMount()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695831" y="5649992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componentWillUnmount()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695831" y="6092190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shouldComponentUpdate()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2970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Legacy Approach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72067" y="355211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 components are gradually being replaced by functional components with hooks.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234970" y="4844891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Less code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0234970" y="5287089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Easier to understand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0234970" y="5729288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More performant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87960-F6A5-27FC-CE93-E1DA9BB3DD44}"/>
              </a:ext>
            </a:extLst>
          </p:cNvPr>
          <p:cNvSpPr/>
          <p:nvPr/>
        </p:nvSpPr>
        <p:spPr>
          <a:xfrm>
            <a:off x="12812751" y="7727794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56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Component Lifecycle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2654617"/>
            <a:ext cx="30480" cy="3969306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4" name="Shape 2"/>
          <p:cNvSpPr/>
          <p:nvPr/>
        </p:nvSpPr>
        <p:spPr>
          <a:xfrm>
            <a:off x="6296739" y="3149679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29097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9716" y="2994779"/>
            <a:ext cx="13096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232428" y="2881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Mounting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3371850"/>
            <a:ext cx="527387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component is created and inserted into the DOM.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539871" y="428375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10" name="Shape 8"/>
          <p:cNvSpPr/>
          <p:nvPr/>
        </p:nvSpPr>
        <p:spPr>
          <a:xfrm>
            <a:off x="7060049" y="40438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6737" y="4128849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562737" y="40155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Updating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562737" y="4505920"/>
            <a:ext cx="527387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component receives new props or its state changes, causing a re-render.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296739" y="530435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0049" y="50644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22927" y="5149453"/>
            <a:ext cx="18442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3232428" y="5036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Unmounting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5526524"/>
            <a:ext cx="52738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component is removed from the DOM.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EA5D99-9E18-4B16-31D0-EEE6C725ED61}"/>
              </a:ext>
            </a:extLst>
          </p:cNvPr>
          <p:cNvSpPr/>
          <p:nvPr/>
        </p:nvSpPr>
        <p:spPr>
          <a:xfrm>
            <a:off x="12812751" y="7727794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937" y="283488"/>
            <a:ext cx="2686526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69962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Properties and State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4748570"/>
            <a:ext cx="13042821" cy="2616518"/>
          </a:xfrm>
          <a:prstGeom prst="roundRect">
            <a:avLst>
              <a:gd name="adj" fmla="val 36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01410" y="475619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028224" y="489989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Properties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545824" y="489989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State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801410" y="540650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028224" y="555021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Passed from parent component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7545824" y="555021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Managed by the component itself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01410" y="605682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028224" y="620053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Immutable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7545824" y="620053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Mutable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801410" y="670714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1028224" y="685085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to configure the component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7545824" y="685085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to represent the internal data of the component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3A889-8E93-8F70-EE7B-2DCD508EA3C0}"/>
              </a:ext>
            </a:extLst>
          </p:cNvPr>
          <p:cNvSpPr/>
          <p:nvPr/>
        </p:nvSpPr>
        <p:spPr>
          <a:xfrm>
            <a:off x="12812751" y="7738945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Handling Events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Event Listener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Attach event listeners to HTML elements within your component.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Event Handler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44924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Define a function that will be executed when the event occurs.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Event Object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263759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event object provides information about the event, such as the target element.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C8544-ED26-CB84-642C-A2AF580280E2}"/>
              </a:ext>
            </a:extLst>
          </p:cNvPr>
          <p:cNvSpPr/>
          <p:nvPr/>
        </p:nvSpPr>
        <p:spPr>
          <a:xfrm>
            <a:off x="12812751" y="7727794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4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Conditional Rendering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28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3456" y="3213140"/>
            <a:ext cx="13096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Logical Operators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1854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logical operators like if/else statements or ternary operators to determine which elements to render.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128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83649" y="3213140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State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61854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Conditional rendering based on the component's state allows you to dynamically change the UI.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128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03011" y="3213140"/>
            <a:ext cx="18442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Props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61854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You can render different content based on the props passed to the component.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5521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53333" y="5637133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552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Operators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6042541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&amp;&amp;, ||, ?: can be used to determine which element to render based on a condition.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EF519F-AC8C-CA4E-CE6B-B2FCDDB99CAD}"/>
              </a:ext>
            </a:extLst>
          </p:cNvPr>
          <p:cNvSpPr/>
          <p:nvPr/>
        </p:nvSpPr>
        <p:spPr>
          <a:xfrm>
            <a:off x="12812751" y="7727794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85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Reusable Components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91264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Header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811917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Reusable header component for displaying a website logo and navigation.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491264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321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Button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81203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Reusable button component for different actions like "Submit" or "Cancel".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491264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Form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81191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Reusable form component for collecting user input.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FE53CB-C65B-1EEE-B24C-54EE6647DF16}"/>
              </a:ext>
            </a:extLst>
          </p:cNvPr>
          <p:cNvSpPr/>
          <p:nvPr/>
        </p:nvSpPr>
        <p:spPr>
          <a:xfrm>
            <a:off x="12812751" y="7738945"/>
            <a:ext cx="1817649" cy="36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546</Words>
  <Application>Microsoft Office PowerPoint</Application>
  <PresentationFormat>Custom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Courier New</vt:lpstr>
      <vt:lpstr>Arial</vt:lpstr>
      <vt:lpstr>Bitter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sowmyasoma2345@gmail.com</cp:lastModifiedBy>
  <cp:revision>2</cp:revision>
  <dcterms:created xsi:type="dcterms:W3CDTF">2024-09-10T08:31:46Z</dcterms:created>
  <dcterms:modified xsi:type="dcterms:W3CDTF">2024-09-10T08:52:45Z</dcterms:modified>
</cp:coreProperties>
</file>